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1" r:id="rId26"/>
    <p:sldId id="862" r:id="rId27"/>
    <p:sldId id="86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386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a:t>
            </a:r>
            <a:r>
              <a:rPr lang="en-US" altLang="en-US" sz="3000" dirty="0" smtClean="0">
                <a:solidFill>
                  <a:srgbClr val="0000FF"/>
                </a:solidFill>
                <a:cs typeface="Times New Roman" panose="02020603050405020304" pitchFamily="18" charset="0"/>
              </a:rPr>
              <a:t>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571613503"/>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25</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27</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106505</TotalTime>
  <Words>2693</Words>
  <Application>Microsoft Office PowerPoint</Application>
  <PresentationFormat>全屏显示(4:3)</PresentationFormat>
  <Paragraphs>440</Paragraphs>
  <Slides>27</Slides>
  <Notes>27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4689</cp:revision>
  <cp:lastPrinted>2014-11-04T15:04:57Z</cp:lastPrinted>
  <dcterms:created xsi:type="dcterms:W3CDTF">2007-04-17T18:10:23Z</dcterms:created>
  <dcterms:modified xsi:type="dcterms:W3CDTF">2021-08-23T09:39:37Z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(3)3D/oOqmhd1+UJJ0ZyVLEhF0klyPFwDDQoDvNopEFuOtK+A+enVHknmGkWkRvu8pwyDxPNgrn
VVq5naXJADfwvhD8Dt5cpaAz8383TXZWO+GMyCtDLBeWAyIWr1DU8WB3IxsPBRDhtRSNN/OQ
IXA6eEW2BZvFeKxHFdvkAq7Qcua1hThp3zk4MSrmWQIskXhzV8SQsD/Fph6OT8BPUBWKwx+g
zFEJ+ePU0KfIoP+32u</vt:lpwstr>
  </property>
  <property fmtid="{D5CDD505-2E9C-101B-9397-08002B2CF9AE}" pid="27" name="_2015_ms_pID_7253431">
    <vt:lpwstr>QMZdyQ1wwPxIqvsNbm75669iNPzKmWxWhEKZof8N3cB1d+8sKW8vZH
mDk+wLeU05nFFLbcb1f1m/I97yURzCziB04K+EqSrYjDWBXGz+ztie6mi2kMJil5fygLav1E
kCE3RP2vzemmeqvyo2biuxueQ3zmm930rcEsNjBY/1L9Bkar4ysNe3OFIDcte04FYDYKUbJX
2FiLmVw5J7U7WczcDrA/27ijiOIwO5lCZ/4L</vt:lpwstr>
  </property>
  <property fmtid="{D5CDD505-2E9C-101B-9397-08002B2CF9AE}" pid="28" name="_2015_ms_pID_7253432">
    <vt:lpwstr>gA==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1629207228</vt:lpwstr>
  </property>
</Properties>
</file>