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64" r:id="rId20"/>
    <p:sldId id="1158" r:id="rId21"/>
    <p:sldId id="1171" r:id="rId22"/>
    <p:sldId id="1179" r:id="rId23"/>
    <p:sldId id="1178" r:id="rId24"/>
    <p:sldId id="1165" r:id="rId25"/>
    <p:sldId id="1166"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2319938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3864521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889-00-00bd-ieee-802-11bd-may-june-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2021-06-10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7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Jul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sym typeface="+mn-ea"/>
              </a:rPr>
              <a:t>Jul 13, 9:00am ~ 11:00am, ET; </a:t>
            </a:r>
            <a:r>
              <a:rPr lang="en-US" altLang="zh-CN" sz="2400" u="sng" dirty="0" err="1">
                <a:solidFill>
                  <a:schemeClr val="bg1">
                    <a:lumMod val="85000"/>
                  </a:schemeClr>
                </a:solidFill>
                <a:cs typeface="+mn-ea"/>
                <a:sym typeface="+mn-ea"/>
              </a:rPr>
              <a:t>Webex</a:t>
            </a:r>
            <a:r>
              <a:rPr lang="en-US" altLang="zh-CN" sz="2400" u="sng" dirty="0">
                <a:solidFill>
                  <a:schemeClr val="bg1">
                    <a:lumMod val="85000"/>
                  </a:schemeClr>
                </a:solidFill>
                <a:cs typeface="+mn-ea"/>
                <a:sym typeface="+mn-ea"/>
              </a:rPr>
              <a:t> (802.11 plenary week)</a:t>
            </a:r>
          </a:p>
          <a:p>
            <a:pPr eaLnBrk="1" hangingPunct="1"/>
            <a:r>
              <a:rPr lang="en-US" altLang="zh-CN" sz="2400" u="sng" strike="sngStrike" dirty="0">
                <a:solidFill>
                  <a:srgbClr val="FF0000"/>
                </a:solidFill>
                <a:cs typeface="+mn-ea"/>
                <a:sym typeface="+mn-ea"/>
              </a:rPr>
              <a:t>Jul 16, 9:00am ~ 11:00am, ET; </a:t>
            </a:r>
            <a:r>
              <a:rPr lang="en-US" altLang="zh-CN" sz="2400" u="sng" strike="sngStrike" dirty="0" err="1">
                <a:solidFill>
                  <a:srgbClr val="FF0000"/>
                </a:solidFill>
                <a:cs typeface="+mn-ea"/>
                <a:sym typeface="+mn-ea"/>
              </a:rPr>
              <a:t>Webex</a:t>
            </a:r>
            <a:r>
              <a:rPr lang="en-US" altLang="zh-CN" sz="2400" u="sng" strike="sngStrike" dirty="0">
                <a:solidFill>
                  <a:srgbClr val="FF0000"/>
                </a:solidFill>
                <a:cs typeface="+mn-ea"/>
                <a:sym typeface="+mn-ea"/>
              </a:rPr>
              <a:t> (802.11 plenary week)</a:t>
            </a:r>
          </a:p>
          <a:p>
            <a:pPr eaLnBrk="1" hangingPunct="1"/>
            <a:r>
              <a:rPr lang="en-US" altLang="zh-CN" sz="2400" u="sng" dirty="0">
                <a:solidFill>
                  <a:srgbClr val="00B050"/>
                </a:solidFill>
                <a:cs typeface="+mn-ea"/>
                <a:sym typeface="+mn-ea"/>
              </a:rPr>
              <a:t>Jul 27,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155089083"/>
              </p:ext>
            </p:extLst>
          </p:nvPr>
        </p:nvGraphicFramePr>
        <p:xfrm>
          <a:off x="1447922" y="1756302"/>
          <a:ext cx="9637599" cy="44805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11-21/0597r7, 11-21/0904r1, 11-21/0941r2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 11-21/0806r0, 11-21/0889r0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11-20/1887r10</a:t>
                      </a:r>
                      <a:r>
                        <a:rPr lang="en-US" altLang="zh-CN" sz="1200" dirty="0" smtClean="0">
                          <a:solidFill>
                            <a:schemeClr val="tx1"/>
                          </a:solidFill>
                        </a:rPr>
                        <a:t>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(Empty)</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sz="2000" dirty="0" smtClean="0">
                <a:solidFill>
                  <a:schemeClr val="tx1"/>
                </a:solidFill>
                <a:latin typeface="Calibri" panose="020F0502020204030204" pitchFamily="34" charset="0"/>
                <a:cs typeface="Calibri" panose="020F0502020204030204" pitchFamily="34" charset="0"/>
              </a:rPr>
              <a:t>Call for submission</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sym typeface="+mn-ea"/>
              </a:rPr>
              <a:t>During IEEE 802 Jul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Jul 802 Electronic Plenary 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July 802 plenary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Approval of TG minutes</a:t>
            </a:r>
            <a:endParaRPr kumimoji="0" lang="en-GB" altLang="en-US"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Timeline update (Recirculation LB 254)</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Meeting Plan for Aug</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May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https://mentor.ieee.org/802.11/dcn/21/11-21-0806-00-00bd-ieee-802-11bd-may-2021-interim-meeting-minutes.docx</a:t>
            </a:r>
            <a:endParaRPr lang="en-US" altLang="zh-CN" sz="2100" dirty="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mentor.ieee.org/802.11/dcn/21/11-21-0889-00-00bd-ieee-802-11bd-may-june-2021-tc-meeting-minutes.docx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Joseph Levy</a:t>
            </a:r>
          </a:p>
          <a:p>
            <a:r>
              <a:rPr lang="en-US" altLang="zh-CN" dirty="0" smtClean="0"/>
              <a:t>Approved with unanimous consensus</a:t>
            </a:r>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Recirculation LB 254 for IEEE P802.11bd D2.0</a:t>
            </a:r>
          </a:p>
        </p:txBody>
      </p:sp>
      <p:sp>
        <p:nvSpPr>
          <p:cNvPr id="13317" name="Rectangle 3"/>
          <p:cNvSpPr txBox="1">
            <a:spLocks noChangeArrowheads="1"/>
          </p:cNvSpPr>
          <p:nvPr/>
        </p:nvSpPr>
        <p:spPr bwMode="auto">
          <a:xfrm>
            <a:off x="1376680" y="1994535"/>
            <a:ext cx="992759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100000"/>
              </a:lnSpc>
              <a:spcBef>
                <a:spcPts val="0"/>
              </a:spcBef>
              <a:spcAft>
                <a:spcPts val="600"/>
              </a:spcAft>
              <a:buFont typeface="Arial" panose="020B0604020202020204" pitchFamily="34" charset="0"/>
              <a:buChar char="•"/>
            </a:pPr>
            <a:r>
              <a:rPr lang="en-US" dirty="0">
                <a:sym typeface="+mn-ea"/>
              </a:rPr>
              <a:t>With the WG motion approving a recirculation WG LB for 802.11bd D2.0 was approved during Jul 802.11 opening plenary, the WG chair has announced the start of IEEE 802.11 LB254 for P802.11bd D2.0 (Mandatory recirculation letter ballot - vote required if no vote submitted to date) from Jul 12 and the LB 254 will close on Aug 1</a:t>
            </a:r>
          </a:p>
          <a:p>
            <a:pPr>
              <a:lnSpc>
                <a:spcPct val="100000"/>
              </a:lnSpc>
              <a:spcBef>
                <a:spcPts val="0"/>
              </a:spcBef>
              <a:spcAft>
                <a:spcPts val="600"/>
              </a:spcAft>
              <a:buFont typeface="Arial" panose="020B0604020202020204" pitchFamily="34" charset="0"/>
              <a:buChar char="•"/>
            </a:pPr>
            <a:endParaRPr lang="en-US" dirty="0">
              <a:sym typeface="+mn-ea"/>
            </a:endParaRPr>
          </a:p>
          <a:p>
            <a:pPr>
              <a:lnSpc>
                <a:spcPct val="100000"/>
              </a:lnSpc>
              <a:spcBef>
                <a:spcPts val="0"/>
              </a:spcBef>
              <a:spcAft>
                <a:spcPts val="600"/>
              </a:spcAft>
              <a:buFont typeface="Arial" panose="020B0604020202020204" pitchFamily="34" charset="0"/>
              <a:buChar cha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Please see the WG chair’s email for operation details</a:t>
            </a:r>
          </a:p>
          <a:p>
            <a:pPr>
              <a:lnSpc>
                <a:spcPct val="100000"/>
              </a:lnSpc>
              <a:spcBef>
                <a:spcPts val="0"/>
              </a:spcBef>
              <a:spcAft>
                <a:spcPts val="600"/>
              </a:spcAft>
              <a:buFont typeface="Arial" panose="020B0604020202020204" pitchFamily="34" charset="0"/>
              <a:buChar char="•"/>
            </a:pP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nSpc>
                <a:spcPct val="100000"/>
              </a:lnSpc>
              <a:spcBef>
                <a:spcPts val="0"/>
              </a:spcBef>
              <a:spcAft>
                <a:spcPts val="600"/>
              </a:spcAft>
              <a:buFont typeface="Arial" panose="020B0604020202020204" pitchFamily="34" charset="0"/>
              <a:buChar cha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If there’s any problem or question per this recirculation WG LB, please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send email to </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chair</a:t>
            </a:r>
            <a:r>
              <a:rPr lang="en-US" altLang="en-GB" dirty="0"/>
              <a:t> </a:t>
            </a:r>
            <a:r>
              <a:rPr lang="en-US" altLang="en-GB" dirty="0" smtClean="0"/>
              <a:t>(sun.bo1@zte.com.cn)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Proposed Teleconference Plan for Aug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rgbClr val="00B050"/>
                </a:solidFill>
                <a:cs typeface="+mn-ea"/>
                <a:sym typeface="+mn-ea"/>
              </a:rPr>
              <a:t>Aug 10, 10:00am ~ 11:59am, ET; </a:t>
            </a:r>
            <a:r>
              <a:rPr lang="en-US" altLang="zh-CN" sz="2400" u="sng" dirty="0" err="1">
                <a:solidFill>
                  <a:srgbClr val="00B050"/>
                </a:solidFill>
                <a:cs typeface="+mn-ea"/>
                <a:sym typeface="+mn-ea"/>
              </a:rPr>
              <a:t>Webex</a:t>
            </a:r>
            <a:r>
              <a:rPr lang="en-US" altLang="zh-CN" sz="2400" u="sng" dirty="0">
                <a:solidFill>
                  <a:srgbClr val="00B050"/>
                </a:solidFill>
                <a:cs typeface="+mn-ea"/>
                <a:sym typeface="+mn-ea"/>
              </a:rPr>
              <a:t> (new)</a:t>
            </a:r>
          </a:p>
          <a:p>
            <a:pPr eaLnBrk="1" hangingPunct="1"/>
            <a:r>
              <a:rPr lang="en-US" altLang="zh-CN" sz="2400" u="sng" dirty="0">
                <a:solidFill>
                  <a:srgbClr val="00B050"/>
                </a:solidFill>
                <a:cs typeface="+mn-ea"/>
                <a:sym typeface="+mn-ea"/>
              </a:rPr>
              <a:t>Aug 17, 10:00am ~ 11:59am, ET; </a:t>
            </a:r>
            <a:r>
              <a:rPr lang="en-US" altLang="zh-CN" sz="2400" u="sng" dirty="0" err="1">
                <a:solidFill>
                  <a:srgbClr val="00B050"/>
                </a:solidFill>
                <a:cs typeface="+mn-ea"/>
                <a:sym typeface="+mn-ea"/>
              </a:rPr>
              <a:t>Webex (new)</a:t>
            </a:r>
          </a:p>
          <a:p>
            <a:pPr eaLnBrk="1" hangingPunct="1"/>
            <a:r>
              <a:rPr lang="en-US" altLang="zh-CN" sz="2400" u="sng" dirty="0">
                <a:solidFill>
                  <a:srgbClr val="00B050"/>
                </a:solidFill>
                <a:cs typeface="+mn-ea"/>
                <a:sym typeface="+mn-ea"/>
              </a:rPr>
              <a:t>Aug 24, 10:00am ~ 11:59am, ET; </a:t>
            </a:r>
            <a:r>
              <a:rPr lang="en-US" altLang="zh-CN" sz="2400" u="sng" dirty="0" err="1">
                <a:solidFill>
                  <a:srgbClr val="00B050"/>
                </a:solidFill>
                <a:cs typeface="+mn-ea"/>
                <a:sym typeface="+mn-ea"/>
              </a:rPr>
              <a:t>Webex (new)</a:t>
            </a:r>
          </a:p>
          <a:p>
            <a:pPr eaLnBrk="1" hangingPunct="1"/>
            <a:r>
              <a:rPr lang="en-US" altLang="zh-CN" sz="2400" u="sng" dirty="0">
                <a:solidFill>
                  <a:srgbClr val="00B050"/>
                </a:solidFill>
                <a:cs typeface="+mn-ea"/>
                <a:sym typeface="+mn-ea"/>
              </a:rPr>
              <a:t>Aug 31, 10:00am ~ 11:59am, ET; </a:t>
            </a:r>
            <a:r>
              <a:rPr lang="en-US" altLang="zh-CN" sz="2400" u="sng" dirty="0" err="1">
                <a:solidFill>
                  <a:srgbClr val="00B050"/>
                </a:solidFill>
                <a:cs typeface="+mn-ea"/>
                <a:sym typeface="+mn-ea"/>
              </a:rPr>
              <a:t>Webex (new)</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Call for tech editor candidate</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TBD</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47</TotalTime>
  <Words>1959</Words>
  <Application>Microsoft Office PowerPoint</Application>
  <PresentationFormat>宽屏</PresentationFormat>
  <Paragraphs>310</Paragraphs>
  <Slides>25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36"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Jul 2021</vt:lpstr>
      <vt:lpstr>TGbd Documents Update</vt:lpstr>
      <vt:lpstr>Current TGbd Timeline (updated)</vt:lpstr>
      <vt:lpstr>Submission List (Empty)</vt:lpstr>
      <vt:lpstr>IEEE 802.11 TGbd Teleconference During IEEE 802 Jul 2021 Plenary</vt:lpstr>
      <vt:lpstr>PowerPoint 演示文稿</vt:lpstr>
      <vt:lpstr>PowerPoint 演示文稿</vt:lpstr>
      <vt:lpstr>Approval of TGbd meeting minutes</vt:lpstr>
      <vt:lpstr>PowerPoint 演示文稿</vt:lpstr>
      <vt:lpstr>Proposed Teleconference Plan for Aug 2021</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5152</cp:revision>
  <cp:lastPrinted>2014-11-04T15:04:00Z</cp:lastPrinted>
  <dcterms:created xsi:type="dcterms:W3CDTF">2007-04-17T18:10:00Z</dcterms:created>
  <dcterms:modified xsi:type="dcterms:W3CDTF">2021-07-13T13:33:13Z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