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333" r:id="rId4"/>
    <p:sldId id="258" r:id="rId5"/>
    <p:sldId id="260" r:id="rId6"/>
    <p:sldId id="328" r:id="rId7"/>
    <p:sldId id="261" r:id="rId8"/>
    <p:sldId id="263" r:id="rId9"/>
    <p:sldId id="264" r:id="rId10"/>
    <p:sldId id="265" r:id="rId11"/>
    <p:sldId id="266" r:id="rId12"/>
    <p:sldId id="270" r:id="rId13"/>
    <p:sldId id="330" r:id="rId14"/>
    <p:sldId id="331" r:id="rId15"/>
    <p:sldId id="332" r:id="rId16"/>
    <p:sldId id="267" r:id="rId17"/>
    <p:sldId id="299" r:id="rId18"/>
    <p:sldId id="334" r:id="rId19"/>
    <p:sldId id="335" r:id="rId20"/>
    <p:sldId id="336" r:id="rId21"/>
    <p:sldId id="337" r:id="rId22"/>
    <p:sldId id="338" r:id="rId23"/>
    <p:sldId id="339" r:id="rId24"/>
    <p:sldId id="323"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2008F-DF31-475C-AA81-71B070C74BE1}" v="15" dt="2021-03-15T15:00:02.4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7/11/2021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err="1"/>
              <a:t>Julu</a:t>
            </a:r>
            <a:r>
              <a:rPr lang="en-US" dirty="0"/>
              <a:t>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802.11-21/0924r1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21/11-21-0282-06-00be-resolutions-for-cc34-cids-for-mlo-tid-to-link-mapping-subclause.docx" TargetMode="External"/><Relationship Id="rId3" Type="http://schemas.openxmlformats.org/officeDocument/2006/relationships/hyperlink" Target="https://mentor.ieee.org/802.11/dcn/21/11-21-0622-01-00be-tbd-and-cr-for-critical-update-for-non-ap-sta.docx" TargetMode="External"/><Relationship Id="rId7" Type="http://schemas.openxmlformats.org/officeDocument/2006/relationships/hyperlink" Target="https://mentor.ieee.org/802.11/dcn/21/11-21-0741-03-00be-cr-for-cid-2162-and-2163.docx" TargetMode="External"/><Relationship Id="rId2" Type="http://schemas.openxmlformats.org/officeDocument/2006/relationships/hyperlink" Target="https://mentor.ieee.org/802.11/dcn/21/11-21-0501-02-00be-cr-for-35-3-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34-07-00be-cr-ml-reconfiguration.docx" TargetMode="External"/><Relationship Id="rId5" Type="http://schemas.openxmlformats.org/officeDocument/2006/relationships/hyperlink" Target="https://mentor.ieee.org/802.11/dcn/21/11-21-0594-01-00be-cr-for-cids-related-to-sta-mac-address-of-non-ap-mld.docx" TargetMode="External"/><Relationship Id="rId10" Type="http://schemas.openxmlformats.org/officeDocument/2006/relationships/hyperlink" Target="https://mentor.ieee.org/802.11/dcn/21/11-21-0971-00-00be-pdt-for-fast-ml-transition.docx" TargetMode="External"/><Relationship Id="rId4" Type="http://schemas.openxmlformats.org/officeDocument/2006/relationships/hyperlink" Target="https://mentor.ieee.org/802.11/dcn/21/11-21-0467-01-00be-cr-for-35-3-4-3-multi-link-element-usage.docx" TargetMode="External"/><Relationship Id="rId9" Type="http://schemas.openxmlformats.org/officeDocument/2006/relationships/hyperlink" Target="https://mentor.ieee.org/802.11/dcn/21/11-21-0792-02-00be-pdt-for-cc34-resolution-for-cid3222.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ieee802.org/11/Meetings/Meeting_Plan.html" TargetMode="External"/><Relationship Id="rId2" Type="http://schemas.openxmlformats.org/officeDocument/2006/relationships/hyperlink" Target="https://cvent.me/D5LYL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jeongki.kim.ieee@gmail.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July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2021-06-04</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204"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rPr>
              <a:t>11-21/1090</a:t>
            </a: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July 12,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July 14,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July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July 15,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July 19,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FFFF00"/>
                </a:highlight>
              </a:rPr>
              <a:t>Monday PHY Agenda (19:00-21:00)</a:t>
            </a:r>
            <a:endParaRPr lang="en-US" dirty="0">
              <a:highlight>
                <a:srgbClr val="FF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CC34 CR Submissions:</a:t>
            </a:r>
          </a:p>
          <a:p>
            <a:pPr marL="800100" lvl="1" indent="-342900">
              <a:buFont typeface="Arial" panose="020B0604020202020204" pitchFamily="34" charset="0"/>
              <a:buChar char="•"/>
            </a:pPr>
            <a:r>
              <a:rPr lang="en-GB" sz="1800" i="1" dirty="0">
                <a:solidFill>
                  <a:srgbClr val="FF0000"/>
                </a:solidFill>
              </a:rPr>
              <a:t>Pending Requests</a:t>
            </a:r>
          </a:p>
          <a:p>
            <a:pPr lvl="0">
              <a:buFont typeface="Arial" panose="020B0604020202020204" pitchFamily="34" charset="0"/>
              <a:buChar char="•"/>
            </a:pPr>
            <a:r>
              <a:rPr lang="en-GB" sz="2000" dirty="0"/>
              <a:t>CC36 CR Submissions:</a:t>
            </a:r>
          </a:p>
          <a:p>
            <a:pPr marL="800100" lvl="1" indent="-342900">
              <a:buFont typeface="Arial" panose="020B0604020202020204" pitchFamily="34" charset="0"/>
              <a:buChar char="•"/>
            </a:pPr>
            <a:r>
              <a:rPr lang="en-GB" sz="1800" i="1" dirty="0">
                <a:solidFill>
                  <a:srgbClr val="FF0000"/>
                </a:solidFill>
              </a:rPr>
              <a:t>Pending Requests</a:t>
            </a:r>
          </a:p>
          <a:p>
            <a:pPr>
              <a:buFont typeface="Arial" panose="020B0604020202020204" pitchFamily="34" charset="0"/>
              <a:buChar char="•"/>
            </a:pPr>
            <a:r>
              <a:rPr lang="en-GB" sz="2000" dirty="0"/>
              <a:t>Technical Submissions:</a:t>
            </a:r>
          </a:p>
          <a:p>
            <a:pPr lvl="1">
              <a:buFont typeface="Arial" panose="020B0604020202020204" pitchFamily="34" charset="0"/>
              <a:buChar char="•"/>
            </a:pPr>
            <a:r>
              <a:rPr lang="en-GB" sz="1600" i="1" dirty="0">
                <a:solidFill>
                  <a:srgbClr val="FF0000"/>
                </a:solidFill>
              </a:rPr>
              <a:t>Pending Requests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MAC Agenda (19:00-21:00)</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CC34 CR Submissions:</a:t>
            </a:r>
          </a:p>
          <a:p>
            <a:pPr lvl="1">
              <a:buFont typeface="Arial" panose="020B0604020202020204" pitchFamily="34" charset="0"/>
              <a:buChar char="•"/>
            </a:pPr>
            <a:r>
              <a:rPr lang="en-GB" sz="1200" dirty="0">
                <a:hlinkClick r:id="rId2"/>
              </a:rPr>
              <a:t>501r2</a:t>
            </a:r>
            <a:r>
              <a:rPr lang="en-GB" sz="1200" dirty="0"/>
              <a:t> CR for 35.3.8							</a:t>
            </a:r>
            <a:r>
              <a:rPr lang="en-GB" sz="1200" dirty="0" err="1"/>
              <a:t>Namyeong</a:t>
            </a:r>
            <a:r>
              <a:rPr lang="en-GB" sz="1200" dirty="0"/>
              <a:t> Kim 	[SP-10’]</a:t>
            </a:r>
          </a:p>
          <a:p>
            <a:pPr lvl="1">
              <a:buFont typeface="Arial" panose="020B0604020202020204" pitchFamily="34" charset="0"/>
              <a:buChar char="•"/>
            </a:pPr>
            <a:r>
              <a:rPr lang="en-GB" sz="1200" dirty="0">
                <a:hlinkClick r:id="rId3"/>
              </a:rPr>
              <a:t>622r1</a:t>
            </a:r>
            <a:r>
              <a:rPr lang="en-GB" sz="1200" dirty="0"/>
              <a:t> TBD and CR for critical update for non-AP STA		Ming Gan 		[SP-10’]</a:t>
            </a:r>
          </a:p>
          <a:p>
            <a:pPr lvl="1">
              <a:buFont typeface="Arial" panose="020B0604020202020204" pitchFamily="34" charset="0"/>
              <a:buChar char="•"/>
            </a:pPr>
            <a:r>
              <a:rPr lang="en-GB" sz="1200" dirty="0">
                <a:hlinkClick r:id="rId4"/>
              </a:rPr>
              <a:t>467r1</a:t>
            </a:r>
            <a:r>
              <a:rPr lang="en-GB" sz="1200" dirty="0"/>
              <a:t> CR for 35.3.4.3 Multi-link element usage			Ming Gan 		[SP-10’]</a:t>
            </a:r>
          </a:p>
          <a:p>
            <a:pPr lvl="1">
              <a:buFont typeface="Arial" panose="020B0604020202020204" pitchFamily="34" charset="0"/>
              <a:buChar char="•"/>
            </a:pPr>
            <a:r>
              <a:rPr lang="en-GB" sz="1200" dirty="0">
                <a:hlinkClick r:id="rId5"/>
              </a:rPr>
              <a:t>594r1</a:t>
            </a:r>
            <a:r>
              <a:rPr lang="en-GB" sz="1200" dirty="0"/>
              <a:t> CR for CIDs Related to STA MAC Address of Non-AP MLD	Guogang Huang 	[SP-10’]</a:t>
            </a:r>
          </a:p>
          <a:p>
            <a:pPr lvl="1">
              <a:buFont typeface="Arial" panose="020B0604020202020204" pitchFamily="34" charset="0"/>
              <a:buChar char="•"/>
            </a:pPr>
            <a:r>
              <a:rPr lang="en-GB" sz="1200" dirty="0">
                <a:hlinkClick r:id="rId6"/>
              </a:rPr>
              <a:t>534r5</a:t>
            </a:r>
            <a:r>
              <a:rPr lang="en-GB" sz="1200" dirty="0"/>
              <a:t> CR ML Reconfiguration						Payam Torab	 	[SP-5’]</a:t>
            </a:r>
          </a:p>
          <a:p>
            <a:pPr lvl="1">
              <a:buFont typeface="Arial" panose="020B0604020202020204" pitchFamily="34" charset="0"/>
              <a:buChar char="•"/>
            </a:pPr>
            <a:r>
              <a:rPr lang="en-GB" sz="1200" dirty="0">
                <a:hlinkClick r:id="rId7"/>
              </a:rPr>
              <a:t>741r3</a:t>
            </a:r>
            <a:r>
              <a:rPr lang="en-GB" sz="1200" dirty="0"/>
              <a:t> CR for CID 2162 and 2163					Ming Gan 		[SP-5’]</a:t>
            </a:r>
          </a:p>
          <a:p>
            <a:pPr lvl="1">
              <a:buFont typeface="Arial" panose="020B0604020202020204" pitchFamily="34" charset="0"/>
              <a:buChar char="•"/>
            </a:pPr>
            <a:r>
              <a:rPr lang="en-GB" sz="1200" dirty="0">
                <a:hlinkClick r:id="rId8"/>
              </a:rPr>
              <a:t>282r6</a:t>
            </a:r>
            <a:r>
              <a:rPr lang="en-GB" sz="1200" dirty="0"/>
              <a:t> Res. for CC34 CIDs for MLO TID to link mapping subclause	Laurent Cariou 	[SP-5’]</a:t>
            </a:r>
          </a:p>
          <a:p>
            <a:pPr lvl="1">
              <a:buFont typeface="Arial" panose="020B0604020202020204" pitchFamily="34" charset="0"/>
              <a:buChar char="•"/>
            </a:pPr>
            <a:r>
              <a:rPr lang="en-GB" sz="1200" dirty="0">
                <a:hlinkClick r:id="rId9"/>
              </a:rPr>
              <a:t>792r2</a:t>
            </a:r>
            <a:r>
              <a:rPr lang="en-GB" sz="1200" dirty="0"/>
              <a:t> PDT for CC34 Resolution for CID3222		       		Arik Klein		[25’]</a:t>
            </a:r>
          </a:p>
          <a:p>
            <a:pPr lvl="1">
              <a:buFont typeface="Arial" panose="020B0604020202020204" pitchFamily="34" charset="0"/>
              <a:buChar char="•"/>
            </a:pPr>
            <a:r>
              <a:rPr lang="en-GB" sz="1200" dirty="0">
                <a:hlinkClick r:id="rId10"/>
              </a:rPr>
              <a:t>971r0</a:t>
            </a:r>
            <a:r>
              <a:rPr lang="en-GB" sz="1200" dirty="0"/>
              <a:t> PDT for fast ML transition					Po-Kai Huang		[30’]</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endParaRPr lang="en-US" sz="2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Plenary</a:t>
            </a:r>
          </a:p>
          <a:p>
            <a:pPr algn="ctr">
              <a:lnSpc>
                <a:spcPct val="90000"/>
              </a:lnSpc>
              <a:buFontTx/>
              <a:buNone/>
            </a:pPr>
            <a:r>
              <a:rPr lang="en-US" sz="4000" dirty="0">
                <a:latin typeface="Arial" panose="020B0604020202020204" pitchFamily="34" charset="0"/>
              </a:rPr>
              <a:t>July 12-20,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highlight>
                  <a:srgbClr val="FFFF00"/>
                </a:highlight>
              </a:rPr>
              <a:t>Wednesday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Announcements:</a:t>
            </a:r>
            <a:endParaRPr lang="en-GB" sz="1800" b="0" dirty="0"/>
          </a:p>
          <a:p>
            <a:pPr>
              <a:buFont typeface="Arial" panose="020B0604020202020204" pitchFamily="34" charset="0"/>
              <a:buChar char="•"/>
            </a:pPr>
            <a:r>
              <a:rPr lang="en-US" sz="1800" dirty="0"/>
              <a:t>TGbe Editor Status Report:</a:t>
            </a:r>
            <a:endParaRPr lang="en-US" sz="1800" b="0" dirty="0">
              <a:solidFill>
                <a:srgbClr val="00B050"/>
              </a:solidFill>
            </a:endParaRPr>
          </a:p>
          <a:p>
            <a:pPr lvl="0">
              <a:buFont typeface="Arial" panose="020B0604020202020204" pitchFamily="34" charset="0"/>
              <a:buChar char="•"/>
            </a:pPr>
            <a:r>
              <a:rPr lang="en-GB" sz="1800" dirty="0"/>
              <a:t>PDT/CR Submissions:</a:t>
            </a:r>
          </a:p>
          <a:p>
            <a:pPr lvl="0">
              <a:buFont typeface="Arial" panose="020B0604020202020204" pitchFamily="34" charset="0"/>
              <a:buChar char="•"/>
            </a:pPr>
            <a:r>
              <a:rPr lang="en-GB" sz="1800" dirty="0"/>
              <a:t>Motions (during 2</a:t>
            </a:r>
            <a:r>
              <a:rPr lang="en-GB" sz="1800" baseline="30000" dirty="0"/>
              <a:t>nd</a:t>
            </a:r>
            <a:r>
              <a:rPr lang="en-GB" sz="1800" dirty="0"/>
              <a:t> half of meeting):</a:t>
            </a:r>
            <a:endParaRPr lang="en-GB" sz="1800" b="0" dirty="0">
              <a:solidFill>
                <a:srgbClr val="00B050"/>
              </a:solidFill>
            </a:endParaRPr>
          </a:p>
          <a:p>
            <a:pPr lvl="0">
              <a:buFont typeface="Arial" panose="020B0604020202020204" pitchFamily="34" charset="0"/>
              <a:buChar char="•"/>
            </a:pPr>
            <a:r>
              <a:rPr lang="en-GB" sz="1800" dirty="0"/>
              <a:t>PDT/CR Submissions:</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Recess</a:t>
            </a:r>
            <a:endParaRPr lang="en-US" sz="1800" dirty="0"/>
          </a:p>
          <a:p>
            <a:endParaRPr lang="en-US" sz="40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0397D-90A0-4AC1-A4EF-8F96C4D04887}"/>
              </a:ext>
            </a:extLst>
          </p:cNvPr>
          <p:cNvSpPr>
            <a:spLocks noGrp="1"/>
          </p:cNvSpPr>
          <p:nvPr>
            <p:ph type="title"/>
          </p:nvPr>
        </p:nvSpPr>
        <p:spPr/>
        <p:txBody>
          <a:bodyPr/>
          <a:lstStyle/>
          <a:p>
            <a:r>
              <a:rPr lang="en-US" altLang="en-US" dirty="0">
                <a:solidFill>
                  <a:schemeClr val="tx1"/>
                </a:solidFill>
              </a:rPr>
              <a:t>Thursday PHY Agenda (09:00-11:00)</a:t>
            </a:r>
            <a:endParaRPr lang="en-US" dirty="0"/>
          </a:p>
        </p:txBody>
      </p:sp>
      <p:sp>
        <p:nvSpPr>
          <p:cNvPr id="3" name="Content Placeholder 2">
            <a:extLst>
              <a:ext uri="{FF2B5EF4-FFF2-40B4-BE49-F238E27FC236}">
                <a16:creationId xmlns:a16="http://schemas.microsoft.com/office/drawing/2014/main" id="{3E688F76-5448-4A89-90E8-057B393044A9}"/>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CC34 CR Submissions:</a:t>
            </a:r>
          </a:p>
          <a:p>
            <a:pPr marL="800100" lvl="1" indent="-342900">
              <a:buFont typeface="Arial" panose="020B0604020202020204" pitchFamily="34" charset="0"/>
              <a:buChar char="•"/>
            </a:pPr>
            <a:r>
              <a:rPr lang="en-GB" sz="1800" i="1" dirty="0">
                <a:solidFill>
                  <a:srgbClr val="FF0000"/>
                </a:solidFill>
              </a:rPr>
              <a:t>Pending Requests</a:t>
            </a:r>
          </a:p>
          <a:p>
            <a:pPr lvl="0">
              <a:buFont typeface="Arial" panose="020B0604020202020204" pitchFamily="34" charset="0"/>
              <a:buChar char="•"/>
            </a:pPr>
            <a:r>
              <a:rPr lang="en-GB" sz="2000" dirty="0"/>
              <a:t>CC36 CR Submissions:</a:t>
            </a:r>
          </a:p>
          <a:p>
            <a:pPr marL="800100" lvl="1" indent="-342900">
              <a:buFont typeface="Arial" panose="020B0604020202020204" pitchFamily="34" charset="0"/>
              <a:buChar char="•"/>
            </a:pPr>
            <a:r>
              <a:rPr lang="en-GB" sz="1800" i="1" dirty="0">
                <a:solidFill>
                  <a:srgbClr val="FF0000"/>
                </a:solidFill>
              </a:rPr>
              <a:t>Pending Requests</a:t>
            </a:r>
          </a:p>
          <a:p>
            <a:pPr>
              <a:buFont typeface="Arial" panose="020B0604020202020204" pitchFamily="34" charset="0"/>
              <a:buChar char="•"/>
            </a:pPr>
            <a:r>
              <a:rPr lang="en-GB" sz="2000" dirty="0"/>
              <a:t>Technical Submissions:</a:t>
            </a:r>
          </a:p>
          <a:p>
            <a:pPr lvl="1">
              <a:buFont typeface="Arial" panose="020B0604020202020204" pitchFamily="34" charset="0"/>
              <a:buChar char="•"/>
            </a:pPr>
            <a:r>
              <a:rPr lang="en-GB" sz="1600" i="1" dirty="0">
                <a:solidFill>
                  <a:srgbClr val="FF0000"/>
                </a:solidFill>
              </a:rPr>
              <a:t>Pending Requests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CD118BE2-1909-4189-89E6-15792CDFADC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053294E8-A7C4-481F-87E6-8519B2D9CDD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71B65DA-AE88-410F-854B-3CBD958262D8}"/>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758807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rPr>
              <a:t>Thursday</a:t>
            </a:r>
            <a:r>
              <a:rPr lang="en-US" altLang="en-US" dirty="0"/>
              <a:t> MAC Agenda (09:00-11:00)</a:t>
            </a:r>
            <a:endParaRPr lang="en-US" dirty="0"/>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CC34 CR Submissions:</a:t>
            </a:r>
          </a:p>
          <a:p>
            <a:pPr marL="800100" lvl="1" indent="-342900">
              <a:buFont typeface="Arial" panose="020B0604020202020204" pitchFamily="34" charset="0"/>
              <a:buChar char="•"/>
            </a:pPr>
            <a:r>
              <a:rPr lang="en-GB" sz="1800" i="1" dirty="0">
                <a:solidFill>
                  <a:srgbClr val="FF0000"/>
                </a:solidFill>
              </a:rPr>
              <a:t>Pending Requests</a:t>
            </a:r>
          </a:p>
          <a:p>
            <a:pPr lvl="0">
              <a:buFont typeface="Arial" panose="020B0604020202020204" pitchFamily="34" charset="0"/>
              <a:buChar char="•"/>
            </a:pPr>
            <a:r>
              <a:rPr lang="en-GB" sz="2000" dirty="0"/>
              <a:t>CC36 CR Submissions:</a:t>
            </a:r>
          </a:p>
          <a:p>
            <a:pPr marL="800100" lvl="1" indent="-342900">
              <a:buFont typeface="Arial" panose="020B0604020202020204" pitchFamily="34" charset="0"/>
              <a:buChar char="•"/>
            </a:pPr>
            <a:r>
              <a:rPr lang="en-GB" sz="1800" i="1" dirty="0">
                <a:solidFill>
                  <a:srgbClr val="FF0000"/>
                </a:solidFill>
              </a:rPr>
              <a:t>Pending Requests</a:t>
            </a:r>
          </a:p>
          <a:p>
            <a:pPr>
              <a:buFont typeface="Arial" panose="020B0604020202020204" pitchFamily="34" charset="0"/>
              <a:buChar char="•"/>
            </a:pPr>
            <a:r>
              <a:rPr lang="en-GB" sz="2000" dirty="0"/>
              <a:t>Technical Submissions:</a:t>
            </a:r>
          </a:p>
          <a:p>
            <a:pPr lvl="1">
              <a:buFont typeface="Arial" panose="020B0604020202020204" pitchFamily="34" charset="0"/>
              <a:buChar char="•"/>
            </a:pPr>
            <a:r>
              <a:rPr lang="en-GB" sz="1600" i="1" dirty="0">
                <a:solidFill>
                  <a:srgbClr val="FF0000"/>
                </a:solidFill>
              </a:rPr>
              <a:t>Pending Requests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US" sz="2000" dirty="0"/>
              <a:t>Announcements:</a:t>
            </a:r>
          </a:p>
          <a:p>
            <a:pPr lvl="0">
              <a:buFont typeface="Arial" panose="020B0604020202020204" pitchFamily="34" charset="0"/>
              <a:buChar char="•"/>
            </a:pPr>
            <a:r>
              <a:rPr lang="en-GB" sz="2000" dirty="0"/>
              <a:t>PDT/CR Submissions-Joint:</a:t>
            </a:r>
          </a:p>
          <a:p>
            <a:pPr>
              <a:buFont typeface="Arial" panose="020B0604020202020204" pitchFamily="34" charset="0"/>
              <a:buChar char="•"/>
            </a:pPr>
            <a:r>
              <a:rPr lang="en-GB" sz="2000" dirty="0"/>
              <a:t>Motions (during 2</a:t>
            </a:r>
            <a:r>
              <a:rPr lang="en-GB" sz="2000" baseline="30000" dirty="0"/>
              <a:t>nd</a:t>
            </a:r>
            <a:r>
              <a:rPr lang="en-GB" sz="2000" dirty="0"/>
              <a:t> half of meeting):</a:t>
            </a:r>
            <a:endParaRPr lang="en-GB" sz="2000" b="0" dirty="0">
              <a:solidFill>
                <a:srgbClr val="00B050"/>
              </a:solidFill>
            </a:endParaRPr>
          </a:p>
          <a:p>
            <a:pPr lvl="0">
              <a:buFont typeface="Arial" panose="020B0604020202020204" pitchFamily="34" charset="0"/>
              <a:buChar char="•"/>
            </a:pPr>
            <a:r>
              <a:rPr lang="en-GB" sz="2000" dirty="0"/>
              <a:t>CR/PDT Submissions-MAC:</a:t>
            </a:r>
          </a:p>
          <a:p>
            <a:pPr>
              <a:buFont typeface="Arial" panose="020B0604020202020204" pitchFamily="34" charset="0"/>
              <a:buChar char="•"/>
            </a:pPr>
            <a:r>
              <a:rPr lang="en-GB" sz="2000" dirty="0"/>
              <a:t>Technical 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834949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for the July 802 electronic plenary session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July 802 plenary session</a:t>
            </a:r>
          </a:p>
          <a:p>
            <a:pPr>
              <a:buFont typeface="Arial" panose="020B0604020202020204" pitchFamily="34" charset="0"/>
              <a:buChar char="•"/>
            </a:pPr>
            <a:endParaRPr lang="en-US" sz="2000" dirty="0"/>
          </a:p>
          <a:p>
            <a:pPr>
              <a:buFont typeface="Arial" panose="020B0604020202020204" pitchFamily="34" charset="0"/>
              <a:buChar char="•"/>
            </a:pPr>
            <a:r>
              <a:rPr lang="en-US" sz="2000" dirty="0"/>
              <a:t>You must pay the registration fee in order to attend</a:t>
            </a:r>
          </a:p>
          <a:p>
            <a:pPr>
              <a:buFont typeface="Arial" panose="020B0604020202020204" pitchFamily="34" charset="0"/>
              <a:buChar char="•"/>
            </a:pPr>
            <a:endParaRPr lang="en-US" sz="2000" dirty="0"/>
          </a:p>
          <a:p>
            <a:pPr>
              <a:buFont typeface="Arial" panose="020B0604020202020204" pitchFamily="34" charset="0"/>
              <a:buChar char="•"/>
            </a:pPr>
            <a:r>
              <a:rPr lang="en-US" sz="2000" dirty="0"/>
              <a:t>If you have not already done so, you can register </a:t>
            </a:r>
            <a:r>
              <a:rPr lang="en-US" sz="2000" dirty="0">
                <a:hlinkClick r:id="rId2"/>
              </a:rPr>
              <a:t>here</a:t>
            </a:r>
            <a:r>
              <a:rPr lang="en-US" sz="2000" dirty="0"/>
              <a:t> or follow the registration link for this session here </a:t>
            </a:r>
            <a:r>
              <a:rPr lang="en-US" sz="2000" dirty="0">
                <a:hlinkClick r:id="rId3"/>
              </a:rPr>
              <a:t>https://www.ieee802.org/11/Meetings/Meeting_Plan.html</a:t>
            </a: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Electronic Interim”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4277600907"/>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74630</TotalTime>
  <Words>2609</Words>
  <Application>Microsoft Office PowerPoint</Application>
  <PresentationFormat>On-screen Show (4:3)</PresentationFormat>
  <Paragraphs>319</Paragraphs>
  <Slides>24</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Arial</vt:lpstr>
      <vt:lpstr>Arial Black</vt:lpstr>
      <vt:lpstr>Calibri</vt:lpstr>
      <vt:lpstr>Monotype Sorts</vt:lpstr>
      <vt:lpstr>Times New Roman</vt:lpstr>
      <vt:lpstr>Office Theme</vt:lpstr>
      <vt:lpstr>Document</vt:lpstr>
      <vt:lpstr>TGbe July 2021 Meeting Agenda</vt:lpstr>
      <vt:lpstr>IEEE 802.11 TGbe: Enhancements for Extremely High Throughput (EHT) WLAN Task Group</vt:lpstr>
      <vt:lpstr>Registration for the July 802 electronic plenary session</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Wednesday Joint Agenda (09:00-11:00)</vt:lpstr>
      <vt:lpstr>Thursday PHY Agenda (09:00-11:00)</vt:lpstr>
      <vt:lpstr>Thursday MAC Agenda (09:00-11:00)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1406</cp:revision>
  <cp:lastPrinted>1601-01-01T00:00:00Z</cp:lastPrinted>
  <dcterms:created xsi:type="dcterms:W3CDTF">2017-01-26T15:28:16Z</dcterms:created>
  <dcterms:modified xsi:type="dcterms:W3CDTF">2021-07-11T20:14:13Z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