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108" y="4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802.11-21/0919r1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577-01-00be-cr-mld-architectur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96-03-00be-11be-ap-mld-architecture-discussion-2.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ARC-SC-agenda-June-7-2021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7 June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11-21/0577r1</a:t>
            </a:r>
            <a:r>
              <a:rPr lang="en-US" sz="2200" dirty="0"/>
              <a:t> </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11-21/0396r3</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June 21: 13:00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June 17: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7 June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7 June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371</TotalTime>
  <Words>1725</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ARC-SC-agenda-June-7-2021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June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cp:revision>
  <cp:lastPrinted>1601-01-01T00:00:00Z</cp:lastPrinted>
  <dcterms:created xsi:type="dcterms:W3CDTF">2021-01-26T19:12:38Z</dcterms:created>
  <dcterms:modified xsi:type="dcterms:W3CDTF">2021-06-05T22:55:22Z</dcterms:modified>
</cp:coreProperties>
</file>