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06" r:id="rId4"/>
    <p:sldId id="287" r:id="rId5"/>
    <p:sldId id="285" r:id="rId6"/>
    <p:sldId id="307" r:id="rId7"/>
    <p:sldId id="266" r:id="rId8"/>
    <p:sldId id="259" r:id="rId9"/>
    <p:sldId id="305" r:id="rId10"/>
    <p:sldId id="303" r:id="rId11"/>
    <p:sldId id="308" r:id="rId12"/>
    <p:sldId id="309" r:id="rId13"/>
    <p:sldId id="311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F97FE4-6B8C-EE49-8392-D7228A8ED399}" v="5" dt="2021-05-30T14:29:28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80" autoAdjust="0"/>
    <p:restoredTop sz="96274"/>
  </p:normalViewPr>
  <p:slideViewPr>
    <p:cSldViewPr snapToGrid="0">
      <p:cViewPr varScale="1">
        <p:scale>
          <a:sx n="163" d="100"/>
          <a:sy n="163" d="100"/>
        </p:scale>
        <p:origin x="208" y="10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2021-05-31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1977712" y="1962876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2208666" y="3376465"/>
            <a:ext cx="126829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EBCS filter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  <a:endCxn id="16" idx="3"/>
          </p:cNvCxnSpPr>
          <p:nvPr/>
        </p:nvCxnSpPr>
        <p:spPr bwMode="auto">
          <a:xfrm flipH="1" flipV="1">
            <a:off x="3476962" y="3561131"/>
            <a:ext cx="514190" cy="106387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1247951" y="3561130"/>
            <a:ext cx="960715" cy="106387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977712" y="3745797"/>
            <a:ext cx="230956" cy="87920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4625000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F87C63D-EA8B-6B45-B6E6-DB36287B8ED9}"/>
              </a:ext>
            </a:extLst>
          </p:cNvPr>
          <p:cNvSpPr txBox="1"/>
          <p:nvPr/>
        </p:nvSpPr>
        <p:spPr>
          <a:xfrm>
            <a:off x="537986" y="4624999"/>
            <a:ext cx="128753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DB89A7E-0D41-674B-9A63-FDEA2BC3B26D}"/>
              </a:ext>
            </a:extLst>
          </p:cNvPr>
          <p:cNvSpPr/>
          <p:nvPr/>
        </p:nvSpPr>
        <p:spPr bwMode="auto">
          <a:xfrm>
            <a:off x="8308731" y="2883877"/>
            <a:ext cx="298938" cy="2694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EBCS bypass</a:t>
            </a:r>
            <a:endParaRPr kumimoji="0" lang="ja-JP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C656F27-0D3B-214B-BFA9-D0BBA59B70B7}"/>
              </a:ext>
            </a:extLst>
          </p:cNvPr>
          <p:cNvCxnSpPr/>
          <p:nvPr/>
        </p:nvCxnSpPr>
        <p:spPr bwMode="auto">
          <a:xfrm>
            <a:off x="2084963" y="4185398"/>
            <a:ext cx="292659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58514</TotalTime>
  <Words>1094</Words>
  <Application>Microsoft Macintosh PowerPoint</Application>
  <PresentationFormat>ワイド画面</PresentationFormat>
  <Paragraphs>222</Paragraphs>
  <Slides>13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Option 2: EBCS role</vt:lpstr>
      <vt:lpstr>Define New eBCS Data frame (Copied from 11-19/1506r3)</vt:lpstr>
      <vt:lpstr>EBCS AP MIB Variables</vt:lpstr>
      <vt:lpstr>EBCS AP MLME SAP interfaces</vt:lpstr>
      <vt:lpstr>EBCS receiver MLME SAP interfaces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134</cp:revision>
  <cp:lastPrinted>1601-01-01T00:00:00Z</cp:lastPrinted>
  <dcterms:created xsi:type="dcterms:W3CDTF">2019-03-11T15:18:40Z</dcterms:created>
  <dcterms:modified xsi:type="dcterms:W3CDTF">2021-05-31T12:04:16Z</dcterms:modified>
</cp:coreProperties>
</file>