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2" r:id="rId3"/>
    <p:sldId id="293" r:id="rId4"/>
    <p:sldId id="297" r:id="rId5"/>
    <p:sldId id="290" r:id="rId6"/>
    <p:sldId id="296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73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802.11-16/0190r0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Joseph Levy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39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914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501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150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150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151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151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3D3FA66A-62ED-4644-A773-A96A93BA9B1D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1311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7398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355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doc.: IEEE 802.11-16/0190r0</a:t>
            </a:r>
          </a:p>
        </p:txBody>
      </p:sp>
      <p:sp>
        <p:nvSpPr>
          <p:cNvPr id="2355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/>
              <a:t>January 2016</a:t>
            </a:r>
          </a:p>
        </p:txBody>
      </p:sp>
      <p:sp>
        <p:nvSpPr>
          <p:cNvPr id="2355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/>
              <a:t>Joseph Levy (InterDigital)</a:t>
            </a:r>
          </a:p>
        </p:txBody>
      </p:sp>
      <p:sp>
        <p:nvSpPr>
          <p:cNvPr id="2355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0BDA00EA-C510-44A9-980E-C8DBCAD60F3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532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41683" y="6475413"/>
            <a:ext cx="2102242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Mark Hamilton, Polycom, Inc.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baseline="0" dirty="0"/>
              <a:t>May</a:t>
            </a:r>
            <a:r>
              <a:rPr lang="en-US" sz="1800" b="1" dirty="0"/>
              <a:t> 2021	doc.: IEEE 802.11-21/0857r0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2"/>
            <a:ext cx="7772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>
              <a:tabLst>
                <a:tab pos="3749040" algn="ctr"/>
                <a:tab pos="7662672" algn="r"/>
              </a:tabLst>
              <a:defRPr/>
            </a:pPr>
            <a:r>
              <a:rPr lang="en-US" dirty="0"/>
              <a:t>Report	Slide </a:t>
            </a:r>
            <a:fld id="{77B4D580-F81A-477B-82FA-805B1E489321}" type="slidenum">
              <a:rPr lang="en-US" smtClean="0"/>
              <a:t>‹#›</a:t>
            </a:fld>
            <a:r>
              <a:rPr lang="en-US" dirty="0"/>
              <a:t>	Mark Hamilton</a:t>
            </a:r>
            <a:r>
              <a:rPr lang="en-US" baseline="0" dirty="0"/>
              <a:t> (Ruckus/CommScope)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1/11-21-0610-05-00bh-agenda-tgbh-2021-may-interim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1/11-21-0332-07-00bh-issues-tracking.docx" TargetMode="External"/><Relationship Id="rId5" Type="http://schemas.openxmlformats.org/officeDocument/2006/relationships/hyperlink" Target="https://mentor.ieee.org/802.11/dcn/21/11-21-0804-02-00bh-rcm-parental-control-examples.pptx" TargetMode="External"/><Relationship Id="rId4" Type="http://schemas.openxmlformats.org/officeDocument/2006/relationships/hyperlink" Target="https://mentor.ieee.org/802.11/dcn/21/11-21-0760-01-0000-blog-post-for-p802-11bh-and-p802-11bi.docx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/>
              <a:t>TGbh</a:t>
            </a:r>
            <a:r>
              <a:rPr lang="en-US" dirty="0"/>
              <a:t>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2021-05-16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5098018"/>
              </p:ext>
            </p:extLst>
          </p:nvPr>
        </p:nvGraphicFramePr>
        <p:xfrm>
          <a:off x="517525" y="2286000"/>
          <a:ext cx="7559675" cy="263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1" name="Document" r:id="rId4" imgW="8267030" imgH="2874253" progId="Word.Document.8">
                  <p:embed/>
                </p:oleObj>
              </mc:Choice>
              <mc:Fallback>
                <p:oleObj name="Document" r:id="rId4" imgW="8267030" imgH="2874253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6000"/>
                        <a:ext cx="7559675" cy="2632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dirty="0"/>
              <a:t>This document is the closing report for </a:t>
            </a:r>
            <a:r>
              <a:rPr lang="en-US" dirty="0" err="1"/>
              <a:t>TGbh</a:t>
            </a:r>
            <a:endParaRPr lang="en-US" dirty="0"/>
          </a:p>
          <a:p>
            <a:pPr algn="ctr" eaLnBrk="1" hangingPunct="1">
              <a:buFontTx/>
              <a:buNone/>
            </a:pPr>
            <a:r>
              <a:rPr lang="en-US" dirty="0"/>
              <a:t>“Randomized and Changing MAC addresses” (RCM)</a:t>
            </a:r>
          </a:p>
          <a:p>
            <a:pPr algn="ctr" eaLnBrk="1" hangingPunct="1">
              <a:buFontTx/>
              <a:buNone/>
            </a:pPr>
            <a:r>
              <a:rPr lang="en-US" dirty="0"/>
              <a:t>May 2021 Interim Session (virtual)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29600" cy="44958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dirty="0"/>
              <a:t>Agenda is here: </a:t>
            </a:r>
            <a:r>
              <a:rPr lang="en-US" dirty="0">
                <a:hlinkClick r:id="rId3"/>
              </a:rPr>
              <a:t>11-21/0610r5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Noted press release/blog for </a:t>
            </a:r>
            <a:r>
              <a:rPr lang="en-US" dirty="0" err="1"/>
              <a:t>TGbh</a:t>
            </a:r>
            <a:r>
              <a:rPr lang="en-US" dirty="0"/>
              <a:t> and </a:t>
            </a:r>
            <a:r>
              <a:rPr lang="en-US" dirty="0" err="1"/>
              <a:t>TGbi</a:t>
            </a:r>
            <a:r>
              <a:rPr lang="en-US" dirty="0"/>
              <a:t>: </a:t>
            </a:r>
            <a:r>
              <a:rPr lang="en-US" dirty="0">
                <a:hlinkClick r:id="rId4"/>
              </a:rPr>
              <a:t>11-21/0760r1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r>
              <a:rPr lang="en-US" dirty="0"/>
              <a:t>Noted liaison from WBA (planned response in July)</a:t>
            </a:r>
          </a:p>
          <a:p>
            <a:pPr>
              <a:spcBef>
                <a:spcPts val="0"/>
              </a:spcBef>
            </a:pPr>
            <a:r>
              <a:rPr lang="en-US" dirty="0"/>
              <a:t>Reviewed contributions: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Parental controls use case: </a:t>
            </a:r>
            <a:r>
              <a:rPr lang="en-US" dirty="0">
                <a:hlinkClick r:id="rId5"/>
              </a:rPr>
              <a:t>11-21/0804r2</a:t>
            </a:r>
            <a:r>
              <a:rPr lang="en-US" dirty="0"/>
              <a:t> </a:t>
            </a:r>
          </a:p>
          <a:p>
            <a:pPr marL="857250" lvl="1" indent="-4572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/>
              <a:t>Agreed to include use case in the tracking document, even if we agree to make/propose no text changes to 802.11 for the use case, for the sake of tracking our work.</a:t>
            </a:r>
            <a:endParaRPr lang="en-US" dirty="0">
              <a:solidFill>
                <a:srgbClr val="000000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Continued working through other items in tracking document: </a:t>
            </a:r>
            <a:r>
              <a:rPr lang="en-US" dirty="0">
                <a:hlinkClick r:id="rId6"/>
              </a:rPr>
              <a:t>11-21/0332r7</a:t>
            </a:r>
            <a:r>
              <a:rPr lang="en-US" dirty="0"/>
              <a:t>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15942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Timeline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95400"/>
            <a:ext cx="8382000" cy="4876800"/>
          </a:xfrm>
        </p:spPr>
        <p:txBody>
          <a:bodyPr/>
          <a:lstStyle/>
          <a:p>
            <a:pPr lvl="1">
              <a:spcBef>
                <a:spcPts val="0"/>
              </a:spcBef>
            </a:pPr>
            <a:endParaRPr lang="en-US" sz="1800" b="1" dirty="0"/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PAR approved				</a:t>
            </a:r>
            <a:r>
              <a:rPr lang="en-US" altLang="zh-CN" sz="2400" dirty="0">
                <a:highlight>
                  <a:srgbClr val="00FF00"/>
                </a:highlight>
              </a:rPr>
              <a:t>Feb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First TG meeting			</a:t>
            </a:r>
            <a:r>
              <a:rPr lang="en-US" altLang="zh-CN" sz="2400" dirty="0">
                <a:highlight>
                  <a:srgbClr val="00FF00"/>
                </a:highlight>
              </a:rPr>
              <a:t>Mar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D0.1 					Nov 2021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Letter Ballot (D1.0)		Mar 2022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Recirculation LB (D2.0)		Jul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Initial SA Ballot (D3.0)			Nov 2022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Final 802.11 WG approval		Mar 2023 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/>
              <a:t>802 EC approval			May 2023</a:t>
            </a:r>
          </a:p>
          <a:p>
            <a:pPr lvl="1" algn="just">
              <a:spcBef>
                <a:spcPts val="0"/>
              </a:spcBef>
            </a:pPr>
            <a:r>
              <a:rPr lang="en-US" altLang="zh-CN" sz="2400" dirty="0" err="1"/>
              <a:t>RevCom</a:t>
            </a:r>
            <a:r>
              <a:rPr lang="en-US" altLang="zh-CN" sz="2400" dirty="0"/>
              <a:t> and SASB approval		May 2023</a:t>
            </a:r>
            <a:endParaRPr lang="en-US" sz="2400" b="1" dirty="0"/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</a:pP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644291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Teleconference(s)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Monday June 14, 13:00 ET, 2 hours</a:t>
            </a:r>
          </a:p>
          <a:p>
            <a:pPr>
              <a:lnSpc>
                <a:spcPct val="90000"/>
              </a:lnSpc>
            </a:pPr>
            <a:r>
              <a:rPr lang="en-US" sz="3200" dirty="0"/>
              <a:t>Monday June 28, 13:00 ET, 2 hours </a:t>
            </a:r>
            <a:endParaRPr lang="en-US" sz="2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605118"/>
          </a:xfrm>
        </p:spPr>
        <p:txBody>
          <a:bodyPr/>
          <a:lstStyle/>
          <a:p>
            <a:r>
              <a:rPr lang="en-US" dirty="0"/>
              <a:t>July 2021 Plans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86800" cy="4953000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200" dirty="0"/>
              <a:t>Three meeting slots planned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Review/respond to WBA liaison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Continue gathering/reviewing Use Cases and Impacts of RCM</a:t>
            </a:r>
          </a:p>
          <a:p>
            <a:pPr>
              <a:lnSpc>
                <a:spcPct val="90000"/>
              </a:lnSpc>
            </a:pPr>
            <a:endParaRPr lang="en-US" sz="3200" dirty="0"/>
          </a:p>
          <a:p>
            <a:pPr>
              <a:lnSpc>
                <a:spcPct val="90000"/>
              </a:lnSpc>
            </a:pPr>
            <a:r>
              <a:rPr lang="en-US" sz="3200" dirty="0"/>
              <a:t>Consider “solutions” to use cases that are in 802.11 scope to resolve</a:t>
            </a:r>
          </a:p>
          <a:p>
            <a:pPr marL="684213">
              <a:lnSpc>
                <a:spcPct val="9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0062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11803</TotalTime>
  <Words>333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TGbh Closing Report </vt:lpstr>
      <vt:lpstr>Abstract</vt:lpstr>
      <vt:lpstr>Work Completed</vt:lpstr>
      <vt:lpstr>Timeline</vt:lpstr>
      <vt:lpstr>Teleconference(s)</vt:lpstr>
      <vt:lpstr>July 2021 Plans</vt:lpstr>
    </vt:vector>
  </TitlesOfParts>
  <Company>Calypso Ventures,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Hamilton, Mark</cp:lastModifiedBy>
  <cp:revision>344</cp:revision>
  <cp:lastPrinted>1998-02-10T13:28:06Z</cp:lastPrinted>
  <dcterms:created xsi:type="dcterms:W3CDTF">2009-07-15T16:38:20Z</dcterms:created>
  <dcterms:modified xsi:type="dcterms:W3CDTF">2021-05-16T21:00:41Z</dcterms:modified>
</cp:coreProperties>
</file>