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70" r:id="rId3"/>
    <p:sldId id="1577" r:id="rId4"/>
    <p:sldId id="269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61" d="100"/>
          <a:sy n="61" d="100"/>
        </p:scale>
        <p:origin x="600" y="7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Andrew Myles, Cisco</a:t>
            </a:r>
          </a:p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802.11-20/0821r1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1-0820" TargetMode="External"/><Relationship Id="rId2" Type="http://schemas.openxmlformats.org/officeDocument/2006/relationships/hyperlink" Target="https://mentor.ieee.org/802.11/dcn/20/11-21-055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dirty="0"/>
              <a:t>IEEE 802 JTC1 Standing Committee</a:t>
            </a:r>
            <a:br>
              <a:rPr lang="en-AU" dirty="0"/>
            </a:br>
            <a:r>
              <a:rPr lang="en-AU" dirty="0"/>
              <a:t>May 2021 (virtual)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08865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20210512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1779780"/>
              </p:ext>
            </p:extLst>
          </p:nvPr>
        </p:nvGraphicFramePr>
        <p:xfrm>
          <a:off x="993775" y="3140968"/>
          <a:ext cx="10023475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546686" progId="Word.Document.8">
                  <p:embed/>
                </p:oleObj>
              </mc:Choice>
              <mc:Fallback>
                <p:oleObj name="Document" r:id="rId3" imgW="10439485" imgH="254668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3140968"/>
                        <a:ext cx="10023475" cy="2438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0289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 JTC1 SC reviewed the PSDO process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tx1"/>
                </a:solidFill>
              </a:rPr>
              <a:t>Agenda - </a:t>
            </a:r>
            <a:r>
              <a:rPr lang="en-AU" dirty="0">
                <a:solidFill>
                  <a:schemeClr val="tx1"/>
                </a:solidFill>
                <a:hlinkClick r:id="rId2"/>
              </a:rPr>
              <a:t>11-21-0550</a:t>
            </a:r>
            <a:r>
              <a:rPr lang="en-AU" dirty="0">
                <a:solidFill>
                  <a:schemeClr val="tx1"/>
                </a:solidFill>
              </a:rPr>
              <a:t> / Unapproved minutes - </a:t>
            </a:r>
            <a:r>
              <a:rPr lang="en-AU" dirty="0">
                <a:solidFill>
                  <a:schemeClr val="tx1"/>
                </a:solidFill>
                <a:hlinkClick r:id="rId3"/>
              </a:rPr>
              <a:t>11-21-0820</a:t>
            </a:r>
            <a:endParaRPr lang="en-AU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graphicFrame>
        <p:nvGraphicFramePr>
          <p:cNvPr id="14" name="Content Placeholder 5">
            <a:extLst>
              <a:ext uri="{FF2B5EF4-FFF2-40B4-BE49-F238E27FC236}">
                <a16:creationId xmlns:a16="http://schemas.microsoft.com/office/drawing/2014/main" id="{EEA81B01-E997-4631-BB8E-49D2B6267D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9153842"/>
              </p:ext>
            </p:extLst>
          </p:nvPr>
        </p:nvGraphicFramePr>
        <p:xfrm>
          <a:off x="1343472" y="2708920"/>
          <a:ext cx="5791200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In-process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953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70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40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F7F19B36-2873-48E9-B4AD-CD47A49D9156}"/>
              </a:ext>
            </a:extLst>
          </p:cNvPr>
          <p:cNvSpPr/>
          <p:nvPr/>
        </p:nvSpPr>
        <p:spPr bwMode="auto">
          <a:xfrm>
            <a:off x="7392144" y="2708920"/>
            <a:ext cx="3997640" cy="324036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kumimoji="0" lang="en-A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802.11 WG motion </a:t>
            </a:r>
            <a:r>
              <a:rPr lang="en-AU" dirty="0">
                <a:solidFill>
                  <a:schemeClr val="tx1"/>
                </a:solidFill>
              </a:rPr>
              <a:t>to enter PSDO process </a:t>
            </a:r>
            <a:r>
              <a:rPr kumimoji="0" lang="en-A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in May 2021</a:t>
            </a:r>
          </a:p>
          <a:p>
            <a:pPr marL="536575" lvl="1" indent="-176213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tx1"/>
                </a:solidFill>
              </a:rPr>
              <a:t>802.11ax</a:t>
            </a:r>
          </a:p>
          <a:p>
            <a:pPr marL="536575" lvl="1" indent="-176213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kumimoji="0" lang="en-A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802.11ay</a:t>
            </a:r>
          </a:p>
          <a:p>
            <a:pPr marL="536575" lvl="1" indent="-176213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kumimoji="0" lang="en-A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802.11ba</a:t>
            </a:r>
          </a:p>
          <a:p>
            <a:pPr marL="361950" indent="-36195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tx1"/>
                </a:solidFill>
              </a:rPr>
              <a:t>802.15 &amp; 802.19 are about to make use of PSDO process again</a:t>
            </a:r>
            <a:endParaRPr kumimoji="0" lang="en-A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AU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9613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8434859E-C8FA-48B9-B898-7C0352D9F6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altLang="en-US" dirty="0"/>
              <a:t>A large number of IEEE 802 submissions are in the PSDO balloting process</a:t>
            </a:r>
          </a:p>
        </p:txBody>
      </p:sp>
      <p:sp>
        <p:nvSpPr>
          <p:cNvPr id="18435" name="Date Placeholder 3">
            <a:extLst>
              <a:ext uri="{FF2B5EF4-FFF2-40B4-BE49-F238E27FC236}">
                <a16:creationId xmlns:a16="http://schemas.microsoft.com/office/drawing/2014/main" id="{C78A9402-31D9-4F88-BA76-67E2244B8F62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965945" y="334963"/>
            <a:ext cx="18176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dirty="0"/>
              <a:t>May 2021</a:t>
            </a:r>
            <a:endParaRPr lang="en-US" altLang="en-US" sz="1800" dirty="0"/>
          </a:p>
        </p:txBody>
      </p:sp>
      <p:sp>
        <p:nvSpPr>
          <p:cNvPr id="18437" name="Slide Number Placeholder 5">
            <a:extLst>
              <a:ext uri="{FF2B5EF4-FFF2-40B4-BE49-F238E27FC236}">
                <a16:creationId xmlns:a16="http://schemas.microsoft.com/office/drawing/2014/main" id="{CE1384FE-FFA5-4065-9D66-7F0BC04DA9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D623CA69-A287-4A59-9292-58ECEE9E6C85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7FBB139-036C-4094-9701-EF30C843FD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0" y="1981200"/>
            <a:ext cx="2590800" cy="4114800"/>
          </a:xfrm>
        </p:spPr>
        <p:txBody>
          <a:bodyPr/>
          <a:lstStyle/>
          <a:p>
            <a:pPr lvl="2">
              <a:defRPr/>
            </a:pPr>
            <a:endParaRPr lang="en-AU" dirty="0"/>
          </a:p>
          <a:p>
            <a:pPr lvl="2">
              <a:defRPr/>
            </a:pPr>
            <a:endParaRPr lang="en-AU" dirty="0">
              <a:solidFill>
                <a:srgbClr val="FF0000"/>
              </a:solidFill>
            </a:endParaRPr>
          </a:p>
          <a:p>
            <a:pPr marL="182563" indent="-182563">
              <a:spcBef>
                <a:spcPts val="400"/>
              </a:spcBef>
              <a:defRPr/>
            </a:pPr>
            <a:endParaRPr lang="en-AU" sz="2000" b="0" dirty="0"/>
          </a:p>
          <a:p>
            <a:pPr>
              <a:defRPr/>
            </a:pPr>
            <a:endParaRPr lang="en-AU" sz="2000" dirty="0"/>
          </a:p>
        </p:txBody>
      </p:sp>
      <p:sp>
        <p:nvSpPr>
          <p:cNvPr id="18439" name="Content Placeholder 2">
            <a:extLst>
              <a:ext uri="{FF2B5EF4-FFF2-40B4-BE49-F238E27FC236}">
                <a16:creationId xmlns:a16="http://schemas.microsoft.com/office/drawing/2014/main" id="{C20EEE3F-9271-4D41-83BD-4C75CDAF0B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1981200"/>
            <a:ext cx="2590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182563" indent="-1825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82563" indent="-1809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365125" indent="-180975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11200" indent="-344488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69963" indent="-1651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4271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8843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3415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7987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/>
            <a:endParaRPr lang="en-AU" altLang="en-US" sz="1600"/>
          </a:p>
          <a:p>
            <a:endParaRPr lang="en-AU" altLang="en-US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FAC049EB-5116-4AF7-BF95-66CF6D39EC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0727447"/>
              </p:ext>
            </p:extLst>
          </p:nvPr>
        </p:nvGraphicFramePr>
        <p:xfrm>
          <a:off x="1676400" y="1981200"/>
          <a:ext cx="8839200" cy="407987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67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7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78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678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678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9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b="1" dirty="0">
                          <a:solidFill>
                            <a:schemeClr val="bg1"/>
                          </a:solidFill>
                        </a:rPr>
                        <a:t>60-day ballot</a:t>
                      </a:r>
                    </a:p>
                  </a:txBody>
                  <a:tcPr marT="45727" marB="45727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800" b="1" dirty="0">
                          <a:solidFill>
                            <a:schemeClr val="bg1"/>
                          </a:solidFill>
                        </a:rPr>
                        <a:t>FDIS</a:t>
                      </a:r>
                    </a:p>
                  </a:txBody>
                  <a:tcPr marT="45727" marB="45727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dirty="0"/>
                        <a:t>Waiting for publication</a:t>
                      </a:r>
                    </a:p>
                  </a:txBody>
                  <a:tcPr marT="45727" marB="45727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b="1" dirty="0">
                          <a:solidFill>
                            <a:schemeClr val="bg1"/>
                          </a:solidFill>
                        </a:rPr>
                        <a:t>Waiting</a:t>
                      </a:r>
                    </a:p>
                  </a:txBody>
                  <a:tcPr marT="45727" marB="45727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b="1" dirty="0">
                          <a:solidFill>
                            <a:schemeClr val="bg1"/>
                          </a:solidFill>
                        </a:rPr>
                        <a:t>In progress</a:t>
                      </a:r>
                    </a:p>
                  </a:txBody>
                  <a:tcPr marT="45727" marB="45727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b="1" dirty="0">
                          <a:solidFill>
                            <a:schemeClr val="bg1"/>
                          </a:solidFill>
                        </a:rPr>
                        <a:t>Waiting</a:t>
                      </a:r>
                    </a:p>
                  </a:txBody>
                  <a:tcPr marT="45727" marB="45727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b="1" dirty="0">
                          <a:solidFill>
                            <a:schemeClr val="bg1"/>
                          </a:solidFill>
                        </a:rPr>
                        <a:t>In progress</a:t>
                      </a:r>
                    </a:p>
                  </a:txBody>
                  <a:tcPr marT="45727" marB="45727"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Waiting for publication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dirty="0"/>
                        <a:t>802.1CS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lvl="0">
                        <a:defRPr/>
                      </a:pPr>
                      <a:r>
                        <a:rPr lang="en-AU" sz="1800" dirty="0"/>
                        <a:t>802.3cr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kern="0" dirty="0"/>
                        <a:t>802.1AS-Rev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AU" sz="1800" kern="0" dirty="0"/>
                        <a:t>802.1Qcc</a:t>
                      </a:r>
                      <a:endParaRPr lang="en-A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dirty="0"/>
                        <a:t>802.1AE/Cor 1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endParaRPr lang="en-AU" sz="1800" dirty="0"/>
                    </a:p>
                  </a:txBody>
                  <a:tcPr marT="45727" marB="45727"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defRPr/>
                      </a:pPr>
                      <a:r>
                        <a:rPr lang="en-AU" sz="1800" dirty="0"/>
                        <a:t>802.3cu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dirty="0"/>
                        <a:t>802.1X</a:t>
                      </a:r>
                      <a:endParaRPr lang="en-AU" sz="1800" kern="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/>
                        <a:t>8</a:t>
                      </a:r>
                      <a:r>
                        <a:rPr lang="en-AU" sz="1800" kern="0" dirty="0"/>
                        <a:t>02.1Qcp</a:t>
                      </a:r>
                      <a:endParaRPr lang="en-A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dirty="0"/>
                        <a:t>802.3-REV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endParaRPr lang="en-AU" sz="1800" dirty="0"/>
                    </a:p>
                  </a:txBody>
                  <a:tcPr marT="45727" marB="45727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dirty="0"/>
                        <a:t>802.11md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kern="0" dirty="0"/>
                        <a:t>802.3cb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AU" sz="1800" kern="0" dirty="0"/>
                        <a:t>802.1Qcy</a:t>
                      </a:r>
                      <a:endParaRPr lang="en-A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en-AU" sz="1800" dirty="0"/>
                    </a:p>
                  </a:txBody>
                  <a:tcPr marT="45727" marB="45727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endParaRPr lang="en-AU" sz="1800" dirty="0"/>
                    </a:p>
                  </a:txBody>
                  <a:tcPr marT="45727" marB="45727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800" kern="0" dirty="0"/>
                    </a:p>
                  </a:txBody>
                  <a:tcPr marT="45727" marB="45727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kern="0" dirty="0"/>
                        <a:t>802.3bt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AU" sz="1800" kern="0" dirty="0"/>
                        <a:t>802.1AX-REV</a:t>
                      </a:r>
                      <a:endParaRPr lang="en-A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en-AU" sz="1800" dirty="0"/>
                    </a:p>
                  </a:txBody>
                  <a:tcPr marT="45727" marB="45727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endParaRPr lang="en-AU" sz="1800" dirty="0"/>
                    </a:p>
                  </a:txBody>
                  <a:tcPr marT="45727" marB="45727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800" kern="0" dirty="0"/>
                    </a:p>
                  </a:txBody>
                  <a:tcPr marT="45727" marB="45727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kern="0" dirty="0"/>
                        <a:t>802.3cd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AU" sz="1800" dirty="0"/>
                        <a:t>802.1CMde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en-AU" sz="1800" dirty="0"/>
                    </a:p>
                  </a:txBody>
                  <a:tcPr marT="45727" marB="45727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endParaRPr lang="en-AU" sz="1800" dirty="0"/>
                    </a:p>
                  </a:txBody>
                  <a:tcPr marT="45727" marB="45727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800" dirty="0"/>
                    </a:p>
                  </a:txBody>
                  <a:tcPr marT="45727" marB="45727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dirty="0"/>
                        <a:t>802.3cg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dirty="0"/>
                        <a:t>802.3cn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en-AU" sz="1800" dirty="0"/>
                    </a:p>
                  </a:txBody>
                  <a:tcPr marT="45727" marB="45727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endParaRPr lang="en-AU" sz="1800"/>
                    </a:p>
                  </a:txBody>
                  <a:tcPr marT="45727" marB="45727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800" dirty="0"/>
                    </a:p>
                  </a:txBody>
                  <a:tcPr marT="45727" marB="45727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dirty="0"/>
                        <a:t>802.3ca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dirty="0"/>
                        <a:t>802.3cq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en-AU" sz="1800" dirty="0"/>
                    </a:p>
                  </a:txBody>
                  <a:tcPr marT="45727" marB="45727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endParaRPr lang="en-AU" sz="1800" dirty="0"/>
                    </a:p>
                  </a:txBody>
                  <a:tcPr marT="45727" marB="45727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800" dirty="0"/>
                    </a:p>
                  </a:txBody>
                  <a:tcPr marT="45727" marB="45727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dirty="0"/>
                        <a:t>802.3.2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dirty="0"/>
                        <a:t>802.3cm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en-AU" sz="1800" dirty="0"/>
                    </a:p>
                  </a:txBody>
                  <a:tcPr marT="45727" marB="45727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endParaRPr lang="en-AU" sz="1800" dirty="0"/>
                    </a:p>
                  </a:txBody>
                  <a:tcPr marT="45727" marB="45727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altLang="en-US" sz="1800" dirty="0"/>
                    </a:p>
                  </a:txBody>
                  <a:tcPr marT="45727" marB="45727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kern="0" dirty="0"/>
                        <a:t>802.22</a:t>
                      </a:r>
                      <a:endParaRPr lang="en-AU" alt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dirty="0"/>
                        <a:t>802.3ch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en-AU" sz="1800" dirty="0"/>
                    </a:p>
                  </a:txBody>
                  <a:tcPr marT="45727" marB="45727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8EC6D05A-7FEF-49C3-B67C-B5B1C43479E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Andrew Myles, Cisco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/>
              <a:t>The IEEE 802 JTC1 SC will undertake its usual work</a:t>
            </a:r>
            <a:br>
              <a:rPr lang="en-AU" dirty="0"/>
            </a:br>
            <a:r>
              <a:rPr lang="en-AU" dirty="0"/>
              <a:t>at its virtual meeting in July 2021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IEEE 802 JTC1 SC plans for the virtual meeting in July 2021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AU" dirty="0"/>
              <a:t>Execute PSDO process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AU" dirty="0"/>
              <a:t>Review the agenda for next SC6 meeting</a:t>
            </a:r>
          </a:p>
          <a:p>
            <a:pPr lvl="1"/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Andrew Myles, Cisco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4832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206</TotalTime>
  <Words>230</Words>
  <Application>Microsoft Office PowerPoint</Application>
  <PresentationFormat>Widescreen</PresentationFormat>
  <Paragraphs>94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Office Theme</vt:lpstr>
      <vt:lpstr>Document</vt:lpstr>
      <vt:lpstr>IEEE 802 JTC1 Standing Committee May 2021 (virtual) closing report</vt:lpstr>
      <vt:lpstr>The IEEE 802 JTC1 SC reviewed the PSDO process status</vt:lpstr>
      <vt:lpstr>A large number of IEEE 802 submissions are in the PSDO balloting process</vt:lpstr>
      <vt:lpstr>The IEEE 802 JTC1 SC will undertake its usual work at its virtual meeting in July 2021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 JTC1 Standing Committee July 2019 (Vienna) closing report</dc:title>
  <dc:creator>Andrew Myles (amyles)</dc:creator>
  <cp:lastModifiedBy>Andrew Myles (amyles)</cp:lastModifiedBy>
  <cp:revision>35</cp:revision>
  <cp:lastPrinted>1601-01-01T00:00:00Z</cp:lastPrinted>
  <dcterms:created xsi:type="dcterms:W3CDTF">2019-09-19T04:57:16Z</dcterms:created>
  <dcterms:modified xsi:type="dcterms:W3CDTF">2021-05-12T02:36:31Z</dcterms:modified>
</cp:coreProperties>
</file>