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1" r:id="rId5"/>
    <p:sldId id="260" r:id="rId6"/>
    <p:sldId id="262" r:id="rId7"/>
    <p:sldId id="263"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1857B-C24B-5B43-9ED7-017570E07A6D}" v="13" dt="2021-05-11T14:18:20.81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61" autoAdjust="0"/>
    <p:restoredTop sz="96370"/>
  </p:normalViewPr>
  <p:slideViewPr>
    <p:cSldViewPr>
      <p:cViewPr varScale="1">
        <p:scale>
          <a:sx n="161" d="100"/>
          <a:sy n="161" d="100"/>
        </p:scale>
        <p:origin x="216" y="8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369332"/>
          </a:xfrm>
          <a:prstGeom prst="rect">
            <a:avLst/>
          </a:prstGeom>
          <a:noFill/>
        </p:spPr>
        <p:txBody>
          <a:bodyPr wrap="none" rtlCol="0">
            <a:spAutoFit/>
          </a:bodyPr>
          <a:lstStyle/>
          <a:p>
            <a:r>
              <a:rPr kumimoji="1" lang="en-US" altLang="ja-JP" sz="1800" dirty="0">
                <a:solidFill>
                  <a:schemeClr val="tx1"/>
                </a:solidFill>
              </a:rPr>
              <a:t>Describe architecture in 11.100.2.1 for DL and in 11.100.3.1 for UL.</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19597" cy="1077218"/>
          </a:xfrm>
          <a:prstGeom prst="rect">
            <a:avLst/>
          </a:prstGeom>
          <a:noFill/>
        </p:spPr>
        <p:txBody>
          <a:bodyPr wrap="none" rtlCol="0">
            <a:spAutoFit/>
          </a:bodyPr>
          <a:lstStyle/>
          <a:p>
            <a:r>
              <a:rPr kumimoji="1" lang="en-US" altLang="ja-JP" sz="1600" dirty="0">
                <a:solidFill>
                  <a:schemeClr val="tx1"/>
                </a:solidFill>
              </a:rPr>
              <a:t>“EBCS is only supported in a non-DMG non-S1G infrastructure BSS.”</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14400" y="4228146"/>
            <a:ext cx="8989769" cy="1815882"/>
          </a:xfrm>
          <a:prstGeom prst="rect">
            <a:avLst/>
          </a:prstGeom>
          <a:noFill/>
        </p:spPr>
        <p:txBody>
          <a:bodyPr wrap="none" rtlCol="0">
            <a:spAutoFit/>
          </a:bodyPr>
          <a:lstStyle/>
          <a:p>
            <a:r>
              <a:rPr kumimoji="1" lang="en-US" altLang="ja-JP" sz="1600" dirty="0" err="1">
                <a:solidFill>
                  <a:schemeClr val="tx1"/>
                </a:solidFill>
              </a:rPr>
              <a:t>TGbc</a:t>
            </a:r>
            <a:r>
              <a:rPr kumimoji="1" lang="en-US" altLang="ja-JP" sz="1600" dirty="0">
                <a:solidFill>
                  <a:schemeClr val="tx1"/>
                </a:solidFill>
              </a:rPr>
              <a:t> discussed about the frame type for DL data transfer in Jan. 2019 meeting.</a:t>
            </a:r>
          </a:p>
          <a:p>
            <a:r>
              <a:rPr kumimoji="1" lang="en-US" altLang="ja-JP" sz="1600" dirty="0">
                <a:solidFill>
                  <a:schemeClr val="tx1"/>
                </a:solidFill>
              </a:rPr>
              <a:t>Minutes: 11-19/2114r0</a:t>
            </a:r>
          </a:p>
          <a:p>
            <a:endParaRPr kumimoji="1" lang="en-US" altLang="ja-JP" sz="1600" dirty="0">
              <a:solidFill>
                <a:schemeClr val="tx1"/>
              </a:solidFill>
            </a:endParaRPr>
          </a:p>
          <a:p>
            <a:r>
              <a:rPr kumimoji="1" lang="en-US" altLang="ja-JP" sz="1600" dirty="0">
                <a:solidFill>
                  <a:schemeClr val="tx1"/>
                </a:solidFill>
              </a:rPr>
              <a:t>10.	Discussion on frames used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	Straw poll results run during the face to face meeting seems to indicate that the </a:t>
            </a:r>
            <a:r>
              <a:rPr kumimoji="1" lang="en-US" altLang="ja-JP" sz="1600" dirty="0" err="1">
                <a:solidFill>
                  <a:schemeClr val="tx1"/>
                </a:solidFill>
              </a:rPr>
              <a:t>TGbc</a:t>
            </a:r>
            <a:r>
              <a:rPr kumimoji="1" lang="en-US" altLang="ja-JP" sz="1600" dirty="0">
                <a:solidFill>
                  <a:schemeClr val="tx1"/>
                </a:solidFill>
              </a:rPr>
              <a:t> group wants to:</a:t>
            </a:r>
          </a:p>
          <a:p>
            <a:r>
              <a:rPr kumimoji="1" lang="en-US" altLang="ja-JP" sz="1600" dirty="0">
                <a:solidFill>
                  <a:schemeClr val="tx1"/>
                </a:solidFill>
              </a:rPr>
              <a:t>10.1.1.	Use data frames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10.1.2.	In the UL case, </a:t>
            </a:r>
            <a:r>
              <a:rPr kumimoji="1" lang="en-US" altLang="ja-JP" sz="1600" dirty="0" err="1">
                <a:solidFill>
                  <a:schemeClr val="tx1"/>
                </a:solidFill>
              </a:rPr>
              <a:t>eBCS</a:t>
            </a:r>
            <a:r>
              <a:rPr kumimoji="1" lang="en-US" altLang="ja-JP" sz="1600" dirty="0">
                <a:solidFill>
                  <a:schemeClr val="tx1"/>
                </a:solidFill>
              </a:rPr>
              <a:t> data may be piggy-backed in </a:t>
            </a:r>
            <a:r>
              <a:rPr kumimoji="1" lang="en-US" altLang="ja-JP" sz="1600" dirty="0" err="1">
                <a:solidFill>
                  <a:schemeClr val="tx1"/>
                </a:solidFill>
              </a:rPr>
              <a:t>eBCS</a:t>
            </a:r>
            <a:r>
              <a:rPr kumimoji="1" lang="en-US" altLang="ja-JP" sz="1600" dirty="0">
                <a:solidFill>
                  <a:schemeClr val="tx1"/>
                </a:solidFill>
              </a:rPr>
              <a:t> Info frame (public action frame)</a:t>
            </a: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519936" y="4592696"/>
            <a:ext cx="6391365" cy="1815882"/>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a:solidFill>
                  <a:schemeClr val="tx1"/>
                </a:solidFill>
              </a:rPr>
              <a:t>The EBCS receiver can use the same content stream from multiple APs.</a:t>
            </a:r>
          </a:p>
          <a:p>
            <a:r>
              <a:rPr kumimoji="1" lang="en-US" altLang="ja-JP" sz="1600" dirty="0">
                <a:solidFill>
                  <a:schemeClr val="tx1"/>
                </a:solidFill>
              </a:rPr>
              <a:t>	e.g.   AP advertises the BSSID of the neighbor AP(s) in the Content</a:t>
            </a:r>
          </a:p>
          <a:p>
            <a:r>
              <a:rPr kumimoji="1" lang="en-US" altLang="ja-JP" sz="1600" dirty="0">
                <a:solidFill>
                  <a:schemeClr val="tx1"/>
                </a:solidFill>
              </a:rPr>
              <a:t>		Information in the EBCS Info frame for each content. </a:t>
            </a:r>
          </a:p>
          <a:p>
            <a:r>
              <a:rPr kumimoji="1" lang="en-US" altLang="ja-JP" sz="1600" dirty="0">
                <a:solidFill>
                  <a:schemeClr val="tx1"/>
                </a:solidFill>
              </a:rPr>
              <a:t>		Neighbor AP: AP that is potentially in the range of the receiver.</a:t>
            </a:r>
          </a:p>
          <a:p>
            <a:pPr marL="285750" indent="-285750">
              <a:buFont typeface="Arial" panose="020B0604020202020204" pitchFamily="34" charset="0"/>
              <a:buChar char="•"/>
            </a:pPr>
            <a:r>
              <a:rPr kumimoji="1" lang="en-US" altLang="ja-JP" sz="1600" dirty="0">
                <a:solidFill>
                  <a:schemeClr val="tx1"/>
                </a:solidFill>
              </a:rPr>
              <a:t>Duplicate detection has to be provided by higher layer protocol.</a:t>
            </a:r>
          </a:p>
          <a:p>
            <a:pPr marL="285750" indent="-285750">
              <a:buFont typeface="Arial" panose="020B0604020202020204" pitchFamily="34" charset="0"/>
              <a:buChar char="•"/>
            </a:pPr>
            <a:r>
              <a:rPr kumimoji="1" lang="en-US" altLang="ja-JP" sz="1600" dirty="0">
                <a:solidFill>
                  <a:schemeClr val="tx1"/>
                </a:solidFill>
              </a:rPr>
              <a:t>Although the APs are expected to be operated on the same channel,</a:t>
            </a:r>
            <a:br>
              <a:rPr kumimoji="1" lang="en-US" altLang="ja-JP" sz="1600" dirty="0">
                <a:solidFill>
                  <a:schemeClr val="tx1"/>
                </a:solidFill>
              </a:rPr>
            </a:br>
            <a:r>
              <a:rPr kumimoji="1" lang="en-US" altLang="ja-JP" sz="1600" dirty="0">
                <a:solidFill>
                  <a:schemeClr val="tx1"/>
                </a:solidFill>
              </a:rPr>
              <a:t>different  channel can be used.</a:t>
            </a: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127738" cy="1477328"/>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
        <p:nvSpPr>
          <p:cNvPr id="12" name="正方形/長方形 11">
            <a:extLst>
              <a:ext uri="{FF2B5EF4-FFF2-40B4-BE49-F238E27FC236}">
                <a16:creationId xmlns:a16="http://schemas.microsoft.com/office/drawing/2014/main" id="{ED4571CF-15FF-AB4B-BB37-03419994909A}"/>
              </a:ext>
            </a:extLst>
          </p:cNvPr>
          <p:cNvSpPr/>
          <p:nvPr/>
        </p:nvSpPr>
        <p:spPr bwMode="auto">
          <a:xfrm>
            <a:off x="1703512"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EID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DF1808ED-286F-774E-82DF-3F670A031091}"/>
              </a:ext>
            </a:extLst>
          </p:cNvPr>
          <p:cNvSpPr/>
          <p:nvPr/>
        </p:nvSpPr>
        <p:spPr bwMode="auto">
          <a:xfrm>
            <a:off x="2365485"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Len</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C106E3D-132B-9749-8A8F-459C365350FB}"/>
              </a:ext>
            </a:extLst>
          </p:cNvPr>
          <p:cNvSpPr/>
          <p:nvPr/>
        </p:nvSpPr>
        <p:spPr bwMode="auto">
          <a:xfrm>
            <a:off x="3013556" y="5589240"/>
            <a:ext cx="3874531"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Bitmap of Content 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736403402"/>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36264</TotalTime>
  <Words>1183</Words>
  <Application>Microsoft Macintosh PowerPoint</Application>
  <PresentationFormat>ワイド画面</PresentationFormat>
  <Paragraphs>134</Paragraphs>
  <Slides>8</Slides>
  <Notes>2</Notes>
  <HiddenSlides>1</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TIM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131</cp:revision>
  <cp:lastPrinted>1601-01-01T00:00:00Z</cp:lastPrinted>
  <dcterms:created xsi:type="dcterms:W3CDTF">2019-03-11T15:18:40Z</dcterms:created>
  <dcterms:modified xsi:type="dcterms:W3CDTF">2021-05-11T14:20:03Z</dcterms:modified>
</cp:coreProperties>
</file>