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7" d="100"/>
          <a:sy n="77" d="100"/>
        </p:scale>
        <p:origin x="120" y="12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802.11-21/0739r0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16-00-0arc-mlo-architecture-reference-mode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396-00-00be-11be-ap-mld-architecture-discussion-2.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ARC-SC-agenda-Apr-29-2021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29 Apr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t>(</a:t>
            </a:r>
            <a:r>
              <a:rPr lang="en-US" sz="2200" dirty="0">
                <a:hlinkClick r:id="rId3"/>
              </a:rPr>
              <a:t>11-21/0316r0</a:t>
            </a:r>
            <a:r>
              <a:rPr lang="en-US" sz="2200" dirty="0"/>
              <a:t> reviewed during plenary)</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4"/>
              </a:rPr>
              <a:t>11-21/0396r0</a:t>
            </a:r>
            <a:r>
              <a:rPr lang="en-US" sz="2200" dirty="0"/>
              <a:t> (continued from Apr 8)</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Ongoing on other teleconferences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May interim session</a:t>
            </a:r>
          </a:p>
          <a:p>
            <a:pPr lvl="2">
              <a:buFont typeface="Arial" panose="020B0604020202020204" pitchFamily="34" charset="0"/>
              <a:buChar char="•"/>
            </a:pPr>
            <a:r>
              <a:rPr lang="en-US" altLang="en-US" sz="2400" b="1" dirty="0"/>
              <a:t>May 10: 13:30 ET, 2 hours</a:t>
            </a:r>
          </a:p>
          <a:p>
            <a:pPr lvl="2">
              <a:buFont typeface="Arial" panose="020B0604020202020204" pitchFamily="34" charset="0"/>
              <a:buChar char="•"/>
            </a:pPr>
            <a:r>
              <a:rPr lang="en-US" altLang="en-US" sz="2400" b="1" dirty="0"/>
              <a:t>May 12: 11:15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29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29 April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108</TotalTime>
  <Words>1733</Words>
  <Application>Microsoft Office PowerPoint</Application>
  <PresentationFormat>Widescreen</PresentationFormat>
  <Paragraphs>170</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ARC-SC-agenda-Apr-29-2021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29 Apr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cp:revision>
  <cp:lastPrinted>1601-01-01T00:00:00Z</cp:lastPrinted>
  <dcterms:created xsi:type="dcterms:W3CDTF">2021-01-26T19:12:38Z</dcterms:created>
  <dcterms:modified xsi:type="dcterms:W3CDTF">2021-04-27T01:13:12Z</dcterms:modified>
</cp:coreProperties>
</file>