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9" r:id="rId2"/>
    <p:sldId id="270" r:id="rId3"/>
    <p:sldId id="285" r:id="rId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LR" initials="BLR" lastIdx="2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43" autoAdjust="0"/>
    <p:restoredTop sz="94411" autoAdjust="0"/>
  </p:normalViewPr>
  <p:slideViewPr>
    <p:cSldViewPr>
      <p:cViewPr varScale="1">
        <p:scale>
          <a:sx n="74" d="100"/>
          <a:sy n="74" d="100"/>
        </p:scale>
        <p:origin x="108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3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286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2021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2021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2021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Bullet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April 2021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Ron Porat (Broadcom)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2021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5394" y="6475413"/>
            <a:ext cx="165853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95338" y="332601"/>
            <a:ext cx="1224694" cy="276999"/>
          </a:xfrm>
          <a:ln/>
        </p:spPr>
        <p:txBody>
          <a:bodyPr/>
          <a:lstStyle>
            <a:lvl1pPr>
              <a:defRPr/>
            </a:lvl1pPr>
          </a:lstStyle>
          <a:p>
            <a:pPr algn="r">
              <a:defRPr/>
            </a:pPr>
            <a:r>
              <a:rPr lang="en-US" smtClean="0"/>
              <a:t>April 2021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2021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2021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2021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2021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2021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April 2021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39694" y="6475413"/>
            <a:ext cx="140423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802.11-21/0729r1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GB" sz="2400" dirty="0" smtClean="0"/>
              <a:t>Disregard </a:t>
            </a:r>
            <a:r>
              <a:rPr lang="en-GB" sz="2400" dirty="0"/>
              <a:t>bits in TB PPDU</a:t>
            </a:r>
            <a:endParaRPr lang="en-US" sz="240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2021-05-10</a:t>
            </a:r>
            <a:endParaRPr lang="en-US" sz="2000" b="0" dirty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April 2021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0534491"/>
              </p:ext>
            </p:extLst>
          </p:nvPr>
        </p:nvGraphicFramePr>
        <p:xfrm>
          <a:off x="685800" y="2824688"/>
          <a:ext cx="7772401" cy="1213912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0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14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40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+mn-cs"/>
                        </a:rPr>
                        <a:t>Ron Porat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Broadcom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nl-NL" sz="12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200" dirty="0">
                          <a:effectLst/>
                          <a:latin typeface="+mn-lt"/>
                          <a:ea typeface="Times New Roman"/>
                        </a:rPr>
                        <a:t>ron.porat@broadcom.com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Srinath</a:t>
                      </a:r>
                      <a:r>
                        <a:rPr lang="en-US" sz="1200" baseline="0" dirty="0">
                          <a:effectLst/>
                          <a:latin typeface="+mn-lt"/>
                          <a:ea typeface="Times New Roman"/>
                        </a:rPr>
                        <a:t> Puducheri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Broadcom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/>
              <a:t>Discussion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sz="1800" b="0" dirty="0" smtClean="0"/>
              <a:t>The group decided to set all disregard bits in MU PPDU to 1.</a:t>
            </a:r>
          </a:p>
          <a:p>
            <a:r>
              <a:rPr lang="en-US" sz="1800" b="0" dirty="0" smtClean="0"/>
              <a:t>However for TB PPDU in D0.4 those bits are not defined. Propose to define all of them to 1</a:t>
            </a:r>
          </a:p>
          <a:p>
            <a:r>
              <a:rPr lang="en-US" sz="1800" b="0" dirty="0" smtClean="0"/>
              <a:t>From the USIG in TB PPDU spec:</a:t>
            </a:r>
          </a:p>
          <a:p>
            <a:pPr marL="0" indent="0">
              <a:buNone/>
            </a:pPr>
            <a:r>
              <a:rPr lang="en-US" sz="1800" b="0" dirty="0" smtClean="0"/>
              <a:t> </a:t>
            </a:r>
            <a:endParaRPr lang="en-US" sz="1800" b="0" dirty="0"/>
          </a:p>
          <a:p>
            <a:r>
              <a:rPr lang="en-US" sz="1800" b="0" dirty="0" smtClean="0"/>
              <a:t>From the Trigger definition spec:</a:t>
            </a:r>
            <a:endParaRPr lang="en-US" sz="1800" b="0" dirty="0"/>
          </a:p>
          <a:p>
            <a:r>
              <a:rPr lang="en-US" sz="1400" b="0" dirty="0" smtClean="0"/>
              <a:t>The </a:t>
            </a:r>
            <a:r>
              <a:rPr lang="en-US" sz="1400" b="0" dirty="0"/>
              <a:t>U-SIG Disregard And Validate subfield carries the value to be included in the Disregard and Validate subfields of the U-SIG field of the solicited EHT TB PPDUs. The mapping from the U-SIG Disregard And Validate subfield to bits in the U-SIG field for an EHT TB PPDU is defined in Table 9-29j4 (Mapping from Special User Info field to U-SIG-1 and U-SIG-2 fields in the EHT TB PPDU). </a:t>
            </a:r>
            <a:endParaRPr lang="en-US" sz="1100" b="0" dirty="0" smtClean="0"/>
          </a:p>
          <a:p>
            <a:pPr lvl="1"/>
            <a:endParaRPr lang="en-US" sz="1200" b="0" dirty="0"/>
          </a:p>
          <a:p>
            <a:pPr marL="0" indent="0">
              <a:buNone/>
            </a:pPr>
            <a:endParaRPr lang="en-US" sz="1600" b="0" dirty="0"/>
          </a:p>
          <a:p>
            <a:pPr marL="0" indent="0">
              <a:buNone/>
            </a:pPr>
            <a:r>
              <a:rPr lang="en-US" sz="1600" b="0" dirty="0"/>
              <a:t> </a:t>
            </a:r>
          </a:p>
          <a:p>
            <a:pPr lvl="1"/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April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Ron Porat (Broadcom)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1647" y="4724400"/>
            <a:ext cx="5816906" cy="163049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9045" y="2606407"/>
            <a:ext cx="4450814" cy="517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64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7772400" cy="1066800"/>
          </a:xfrm>
        </p:spPr>
        <p:txBody>
          <a:bodyPr/>
          <a:lstStyle/>
          <a:p>
            <a:r>
              <a:rPr lang="en-US" dirty="0"/>
              <a:t>SP </a:t>
            </a:r>
            <a:r>
              <a:rPr lang="en-US" dirty="0" smtClean="0"/>
              <a:t>#1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b="0" dirty="0" smtClean="0"/>
              <a:t>Do you support that </a:t>
            </a:r>
            <a:r>
              <a:rPr lang="en-US" sz="2000" b="0" dirty="0" smtClean="0"/>
              <a:t>all disregard bits in the USIG1/2 of the TB PPDU are set to 1</a:t>
            </a:r>
            <a:r>
              <a:rPr lang="en-US" sz="2000" b="0" dirty="0" smtClean="0"/>
              <a:t>?</a:t>
            </a:r>
          </a:p>
          <a:p>
            <a:pPr lvl="1"/>
            <a:r>
              <a:rPr lang="en-US" sz="1800" dirty="0" smtClean="0"/>
              <a:t>Note – USIG fields are copied from the trigger frame</a:t>
            </a:r>
            <a:endParaRPr lang="en-US" sz="1800" b="0" dirty="0" smtClean="0"/>
          </a:p>
          <a:p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April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Ron Porat (Broadcom)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37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328930</TotalTime>
  <Words>223</Words>
  <Application>Microsoft Office PowerPoint</Application>
  <PresentationFormat>On-screen Show (4:3)</PresentationFormat>
  <Paragraphs>44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CiscoSans ExtraLight</vt:lpstr>
      <vt:lpstr>CiscoSans Thin</vt:lpstr>
      <vt:lpstr>Times New Roman</vt:lpstr>
      <vt:lpstr>Wingdings</vt:lpstr>
      <vt:lpstr>802-11-Submission</vt:lpstr>
      <vt:lpstr>Disregard bits in TB PPDU</vt:lpstr>
      <vt:lpstr>Discussion </vt:lpstr>
      <vt:lpstr>SP #1</vt:lpstr>
    </vt:vector>
  </TitlesOfParts>
  <Manager>ron.porat@broadcom.com</Manager>
  <Company>Broadcom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HARQ Update</dc:title>
  <dc:creator>ron.porat@broadcom.com</dc:creator>
  <cp:keywords>September 2017</cp:keywords>
  <cp:lastModifiedBy>Ron Porat</cp:lastModifiedBy>
  <cp:revision>1583</cp:revision>
  <cp:lastPrinted>1998-02-10T13:28:06Z</cp:lastPrinted>
  <dcterms:created xsi:type="dcterms:W3CDTF">2007-05-21T21:00:37Z</dcterms:created>
  <dcterms:modified xsi:type="dcterms:W3CDTF">2021-05-11T01:08:03Z</dcterms:modified>
  <cp:category>Submission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