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90" r:id="rId4"/>
    <p:sldId id="304" r:id="rId5"/>
    <p:sldId id="301" r:id="rId6"/>
    <p:sldId id="284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0EC1A-DB49-4E24-A212-755678F885CD}" v="5" dt="2023-11-11T18:17:32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5847" autoAdjust="0"/>
  </p:normalViewPr>
  <p:slideViewPr>
    <p:cSldViewPr>
      <p:cViewPr varScale="1">
        <p:scale>
          <a:sx n="92" d="100"/>
          <a:sy n="92" d="100"/>
        </p:scale>
        <p:origin x="490" y="6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3B60EC1A-DB49-4E24-A212-755678F885CD}"/>
    <pc:docChg chg="undo custSel modSld sldOrd modMainMaster">
      <pc:chgData name="Qi, Emily H" userId="b0d254cd-8291-4c78-a277-dadec609489b" providerId="ADAL" clId="{3B60EC1A-DB49-4E24-A212-755678F885CD}" dt="2023-11-11T18:21:10.381" v="427" actId="20577"/>
      <pc:docMkLst>
        <pc:docMk/>
      </pc:docMkLst>
      <pc:sldChg chg="modSp mod">
        <pc:chgData name="Qi, Emily H" userId="b0d254cd-8291-4c78-a277-dadec609489b" providerId="ADAL" clId="{3B60EC1A-DB49-4E24-A212-755678F885CD}" dt="2023-11-11T18:02:43.962" v="18" actId="20577"/>
        <pc:sldMkLst>
          <pc:docMk/>
          <pc:sldMk cId="0" sldId="269"/>
        </pc:sldMkLst>
        <pc:spChg chg="mod">
          <ac:chgData name="Qi, Emily H" userId="b0d254cd-8291-4c78-a277-dadec609489b" providerId="ADAL" clId="{3B60EC1A-DB49-4E24-A212-755678F885CD}" dt="2023-11-11T18:02:43.962" v="18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3B60EC1A-DB49-4E24-A212-755678F885CD}" dt="2023-11-11T18:02:56.300" v="19"/>
        <pc:sldMkLst>
          <pc:docMk/>
          <pc:sldMk cId="0" sldId="270"/>
        </pc:sldMkLst>
        <pc:graphicFrameChg chg="mod">
          <ac:chgData name="Qi, Emily H" userId="b0d254cd-8291-4c78-a277-dadec609489b" providerId="ADAL" clId="{3B60EC1A-DB49-4E24-A212-755678F885CD}" dt="2023-11-11T18:02:56.300" v="19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3B60EC1A-DB49-4E24-A212-755678F885CD}" dt="2023-11-11T18:07:51.299" v="121" actId="20577"/>
        <pc:sldMkLst>
          <pc:docMk/>
          <pc:sldMk cId="0" sldId="290"/>
        </pc:sldMkLst>
        <pc:spChg chg="mod">
          <ac:chgData name="Qi, Emily H" userId="b0d254cd-8291-4c78-a277-dadec609489b" providerId="ADAL" clId="{3B60EC1A-DB49-4E24-A212-755678F885CD}" dt="2023-11-11T18:07:51.299" v="121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 ord">
        <pc:chgData name="Qi, Emily H" userId="b0d254cd-8291-4c78-a277-dadec609489b" providerId="ADAL" clId="{3B60EC1A-DB49-4E24-A212-755678F885CD}" dt="2023-11-11T18:19:18.647" v="374" actId="20577"/>
        <pc:sldMkLst>
          <pc:docMk/>
          <pc:sldMk cId="0" sldId="301"/>
        </pc:sldMkLst>
        <pc:spChg chg="mod">
          <ac:chgData name="Qi, Emily H" userId="b0d254cd-8291-4c78-a277-dadec609489b" providerId="ADAL" clId="{3B60EC1A-DB49-4E24-A212-755678F885CD}" dt="2023-11-11T18:15:54.321" v="344" actId="20577"/>
          <ac:spMkLst>
            <pc:docMk/>
            <pc:sldMk cId="0" sldId="301"/>
            <ac:spMk id="14338" creationId="{D451071C-8080-4891-9A0A-9828646F4B14}"/>
          </ac:spMkLst>
        </pc:spChg>
        <pc:graphicFrameChg chg="del">
          <ac:chgData name="Qi, Emily H" userId="b0d254cd-8291-4c78-a277-dadec609489b" providerId="ADAL" clId="{3B60EC1A-DB49-4E24-A212-755678F885CD}" dt="2023-11-11T18:17:15.571" v="345" actId="478"/>
          <ac:graphicFrameMkLst>
            <pc:docMk/>
            <pc:sldMk cId="0" sldId="301"/>
            <ac:graphicFrameMk id="2" creationId="{23EBBF64-550C-ABB9-66FC-844E75012605}"/>
          </ac:graphicFrameMkLst>
        </pc:graphicFrameChg>
        <pc:graphicFrameChg chg="add mod modGraphic">
          <ac:chgData name="Qi, Emily H" userId="b0d254cd-8291-4c78-a277-dadec609489b" providerId="ADAL" clId="{3B60EC1A-DB49-4E24-A212-755678F885CD}" dt="2023-11-11T18:19:18.647" v="374" actId="20577"/>
          <ac:graphicFrameMkLst>
            <pc:docMk/>
            <pc:sldMk cId="0" sldId="301"/>
            <ac:graphicFrameMk id="3" creationId="{F03F5EB8-CE72-436C-974C-22D10C08A2EA}"/>
          </ac:graphicFrameMkLst>
        </pc:graphicFrameChg>
      </pc:sldChg>
      <pc:sldChg chg="modSp mod">
        <pc:chgData name="Qi, Emily H" userId="b0d254cd-8291-4c78-a277-dadec609489b" providerId="ADAL" clId="{3B60EC1A-DB49-4E24-A212-755678F885CD}" dt="2023-11-11T18:21:10.381" v="427" actId="20577"/>
        <pc:sldMkLst>
          <pc:docMk/>
          <pc:sldMk cId="3064667062" sldId="304"/>
        </pc:sldMkLst>
        <pc:spChg chg="mod">
          <ac:chgData name="Qi, Emily H" userId="b0d254cd-8291-4c78-a277-dadec609489b" providerId="ADAL" clId="{3B60EC1A-DB49-4E24-A212-755678F885CD}" dt="2023-11-11T18:21:10.381" v="427" actId="20577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3B60EC1A-DB49-4E24-A212-755678F885CD}" dt="2023-11-11T18:20:22.672" v="390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3B60EC1A-DB49-4E24-A212-755678F885CD}" dt="2023-11-11T18:20:16.617" v="388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3B60EC1A-DB49-4E24-A212-755678F885CD}" dt="2023-11-11T18:20:22.672" v="39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A003409B-EBC7-49F6-B518-E296806F774D}"/>
    <pc:docChg chg="custSel delSld modSld sldOrd modMainMaster modSection">
      <pc:chgData name="Qi, Emily H" userId="b0d254cd-8291-4c78-a277-dadec609489b" providerId="ADAL" clId="{A003409B-EBC7-49F6-B518-E296806F774D}" dt="2023-09-11T19:46:55.630" v="502" actId="478"/>
      <pc:docMkLst>
        <pc:docMk/>
      </pc:docMkLst>
      <pc:sldChg chg="modSp mod">
        <pc:chgData name="Qi, Emily H" userId="b0d254cd-8291-4c78-a277-dadec609489b" providerId="ADAL" clId="{A003409B-EBC7-49F6-B518-E296806F774D}" dt="2023-09-11T13:15:33.073" v="28" actId="20577"/>
        <pc:sldMkLst>
          <pc:docMk/>
          <pc:sldMk cId="0" sldId="269"/>
        </pc:sldMkLst>
        <pc:spChg chg="mod">
          <ac:chgData name="Qi, Emily H" userId="b0d254cd-8291-4c78-a277-dadec609489b" providerId="ADAL" clId="{A003409B-EBC7-49F6-B518-E296806F774D}" dt="2023-09-11T13:15:33.073" v="28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A003409B-EBC7-49F6-B518-E296806F774D}" dt="2023-09-11T13:15:41.246" v="29"/>
        <pc:sldMkLst>
          <pc:docMk/>
          <pc:sldMk cId="0" sldId="270"/>
        </pc:sldMkLst>
        <pc:graphicFrameChg chg="mod">
          <ac:chgData name="Qi, Emily H" userId="b0d254cd-8291-4c78-a277-dadec609489b" providerId="ADAL" clId="{A003409B-EBC7-49F6-B518-E296806F774D}" dt="2023-09-11T13:15:41.246" v="29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addSp delSp modSp mod">
        <pc:chgData name="Qi, Emily H" userId="b0d254cd-8291-4c78-a277-dadec609489b" providerId="ADAL" clId="{A003409B-EBC7-49F6-B518-E296806F774D}" dt="2023-09-11T19:46:55.630" v="502" actId="478"/>
        <pc:sldMkLst>
          <pc:docMk/>
          <pc:sldMk cId="0" sldId="290"/>
        </pc:sldMkLst>
        <pc:spChg chg="add del">
          <ac:chgData name="Qi, Emily H" userId="b0d254cd-8291-4c78-a277-dadec609489b" providerId="ADAL" clId="{A003409B-EBC7-49F6-B518-E296806F774D}" dt="2023-09-11T13:18:30.096" v="66"/>
          <ac:spMkLst>
            <pc:docMk/>
            <pc:sldMk cId="0" sldId="290"/>
            <ac:spMk id="2" creationId="{D1C55D7A-1631-00E6-010A-3EDB55BF0E03}"/>
          </ac:spMkLst>
        </pc:spChg>
        <pc:spChg chg="add del mod">
          <ac:chgData name="Qi, Emily H" userId="b0d254cd-8291-4c78-a277-dadec609489b" providerId="ADAL" clId="{A003409B-EBC7-49F6-B518-E296806F774D}" dt="2023-09-11T13:19:02.551" v="76"/>
          <ac:spMkLst>
            <pc:docMk/>
            <pc:sldMk cId="0" sldId="290"/>
            <ac:spMk id="3" creationId="{074F7DAE-C8B6-094D-213A-B66188C9F452}"/>
          </ac:spMkLst>
        </pc:spChg>
        <pc:spChg chg="add del mod">
          <ac:chgData name="Qi, Emily H" userId="b0d254cd-8291-4c78-a277-dadec609489b" providerId="ADAL" clId="{A003409B-EBC7-49F6-B518-E296806F774D}" dt="2023-09-11T19:46:55.630" v="502" actId="478"/>
          <ac:spMkLst>
            <pc:docMk/>
            <pc:sldMk cId="0" sldId="290"/>
            <ac:spMk id="4" creationId="{82A7FF98-83D0-65E2-BABF-931DC102776A}"/>
          </ac:spMkLst>
        </pc:spChg>
        <pc:spChg chg="add del mod">
          <ac:chgData name="Qi, Emily H" userId="b0d254cd-8291-4c78-a277-dadec609489b" providerId="ADAL" clId="{A003409B-EBC7-49F6-B518-E296806F774D}" dt="2023-09-11T13:19:42.231" v="82" actId="478"/>
          <ac:spMkLst>
            <pc:docMk/>
            <pc:sldMk cId="0" sldId="290"/>
            <ac:spMk id="5" creationId="{8F1EB762-EFD9-08FB-47E8-381AC2BC9346}"/>
          </ac:spMkLst>
        </pc:spChg>
        <pc:spChg chg="mod">
          <ac:chgData name="Qi, Emily H" userId="b0d254cd-8291-4c78-a277-dadec609489b" providerId="ADAL" clId="{A003409B-EBC7-49F6-B518-E296806F774D}" dt="2023-09-11T13:24:23.665" v="238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ord">
        <pc:chgData name="Qi, Emily H" userId="b0d254cd-8291-4c78-a277-dadec609489b" providerId="ADAL" clId="{A003409B-EBC7-49F6-B518-E296806F774D}" dt="2023-09-11T13:26:21.164" v="418"/>
        <pc:sldMkLst>
          <pc:docMk/>
          <pc:sldMk cId="0" sldId="301"/>
        </pc:sldMkLst>
      </pc:sldChg>
      <pc:sldChg chg="modSp mod">
        <pc:chgData name="Qi, Emily H" userId="b0d254cd-8291-4c78-a277-dadec609489b" providerId="ADAL" clId="{A003409B-EBC7-49F6-B518-E296806F774D}" dt="2023-09-11T13:34:35.060" v="500" actId="14100"/>
        <pc:sldMkLst>
          <pc:docMk/>
          <pc:sldMk cId="3064667062" sldId="304"/>
        </pc:sldMkLst>
        <pc:spChg chg="mod">
          <ac:chgData name="Qi, Emily H" userId="b0d254cd-8291-4c78-a277-dadec609489b" providerId="ADAL" clId="{A003409B-EBC7-49F6-B518-E296806F774D}" dt="2023-09-11T13:34:35.060" v="500" actId="14100"/>
          <ac:spMkLst>
            <pc:docMk/>
            <pc:sldMk cId="3064667062" sldId="304"/>
            <ac:spMk id="12291" creationId="{B671DB0C-FA31-4BBB-82F3-1DD53F52063D}"/>
          </ac:spMkLst>
        </pc:spChg>
      </pc:sldChg>
      <pc:sldChg chg="del">
        <pc:chgData name="Qi, Emily H" userId="b0d254cd-8291-4c78-a277-dadec609489b" providerId="ADAL" clId="{A003409B-EBC7-49F6-B518-E296806F774D}" dt="2023-09-11T13:26:40.572" v="419" actId="47"/>
        <pc:sldMkLst>
          <pc:docMk/>
          <pc:sldMk cId="901028215" sldId="305"/>
        </pc:sldMkLst>
      </pc:sldChg>
      <pc:sldMasterChg chg="modSp mod">
        <pc:chgData name="Qi, Emily H" userId="b0d254cd-8291-4c78-a277-dadec609489b" providerId="ADAL" clId="{A003409B-EBC7-49F6-B518-E296806F774D}" dt="2023-09-11T13:15:10.045" v="12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A003409B-EBC7-49F6-B518-E296806F774D}" dt="2023-09-11T13:15:03.070" v="10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A003409B-EBC7-49F6-B518-E296806F774D}" dt="2023-09-11T13:15:10.045" v="1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r18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</a:t>
            </a:r>
            <a:r>
              <a:rPr lang="en-US" altLang="en-US" sz="1800" b="1" dirty="0"/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4.1.pdf" TargetMode="External"/><Relationship Id="rId7" Type="http://schemas.openxmlformats.org/officeDocument/2006/relationships/hyperlink" Target="https://mentor.ieee.org/802.11/dcn/23/11-23-1742-01-000m-revme-sa-ballot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Figure%20Source-D4.1.zip" TargetMode="External"/><Relationship Id="rId5" Type="http://schemas.openxmlformats.org/officeDocument/2006/relationships/hyperlink" Target="https://www.ieee802.org/11/private/Draft_Standards/11me/REVme_D4.1_rtf.zip" TargetMode="External"/><Relationship Id="rId4" Type="http://schemas.openxmlformats.org/officeDocument/2006/relationships/hyperlink" Target="https://www.ieee802.org/11/private/Draft_Standards/11me/Draft%20P802.11REVme_D4.1%20Redline%20Compared%20to%20D4.0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/>
              <a:t>802.11REVme Editor’s Report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2023-November-11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40849"/>
              </p:ext>
            </p:extLst>
          </p:nvPr>
        </p:nvGraphicFramePr>
        <p:xfrm>
          <a:off x="2209800" y="2704306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04306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744698"/>
              </p:ext>
            </p:extLst>
          </p:nvPr>
        </p:nvGraphicFramePr>
        <p:xfrm>
          <a:off x="763588" y="1447800"/>
          <a:ext cx="9880600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218527" imgH="5456029" progId="Excel.SheetBinaryMacroEnabled.12">
                  <p:embed/>
                </p:oleObj>
              </mc:Choice>
              <mc:Fallback>
                <p:oleObj name="Binary Worksheet" r:id="rId3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447800"/>
                        <a:ext cx="9880600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1"/>
            <a:ext cx="10515599" cy="5105400"/>
          </a:xfrm>
        </p:spPr>
        <p:txBody>
          <a:bodyPr/>
          <a:lstStyle/>
          <a:p>
            <a:r>
              <a:rPr lang="en-GB" altLang="en-US" sz="2000" dirty="0"/>
              <a:t>Draft P802.11REVme D 4.1 is available in members’ area </a:t>
            </a:r>
          </a:p>
          <a:p>
            <a:pPr lvl="1"/>
            <a:r>
              <a:rPr lang="en-US" sz="1600" b="0" i="0" dirty="0">
                <a:effectLst/>
                <a:latin typeface="Times New Roman" panose="02020603050405020304" pitchFamily="18" charset="0"/>
                <a:hlinkClick r:id="rId3"/>
              </a:rPr>
              <a:t>Draft P802.11REVme_D4.1.pdf</a:t>
            </a:r>
            <a:endParaRPr lang="en-US" sz="1600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sz="1600" b="0" i="0" dirty="0">
                <a:effectLst/>
                <a:latin typeface="Times New Roman" panose="02020603050405020304" pitchFamily="18" charset="0"/>
                <a:hlinkClick r:id="rId4"/>
              </a:rPr>
              <a:t>Draft P802.11REVme_D4.1 Redline Compared to D4.0.pdf</a:t>
            </a:r>
            <a:endParaRPr lang="en-US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Word documents of the draft and Visio source files:</a:t>
            </a:r>
          </a:p>
          <a:p>
            <a:pPr lvl="1"/>
            <a:r>
              <a:rPr lang="fr-FR" sz="1600" b="0" i="0" dirty="0">
                <a:effectLst/>
                <a:latin typeface="Times New Roman" panose="02020603050405020304" pitchFamily="18" charset="0"/>
                <a:hlinkClick r:id="rId5"/>
              </a:rPr>
              <a:t>REVme_D4.1_rtf.zip</a:t>
            </a:r>
            <a:endParaRPr lang="fr-FR" sz="1600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fr-FR" sz="1600" b="0" i="0" dirty="0">
                <a:effectLst/>
                <a:latin typeface="Times New Roman" panose="02020603050405020304" pitchFamily="18" charset="0"/>
                <a:hlinkClick r:id="rId6"/>
              </a:rPr>
              <a:t>Figure Source-D4.1.zip</a:t>
            </a:r>
            <a:endParaRPr lang="en-US" sz="1800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sz="2000" dirty="0"/>
              <a:t>SA Ballot Comments:</a:t>
            </a:r>
          </a:p>
          <a:p>
            <a:pPr lvl="1"/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7"/>
              </a:rPr>
              <a:t>https://mentor.ieee.org/802.11/dcn/23/11-23-1742-01-000m-revme-sa-ballot-comments.xls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1"/>
            <a:r>
              <a:rPr lang="en-GB" altLang="en-US" sz="1600" b="1" dirty="0"/>
              <a:t>Initial SA Ballot comments - 606</a:t>
            </a:r>
          </a:p>
          <a:p>
            <a:pPr lvl="1"/>
            <a:r>
              <a:rPr lang="en-GB" altLang="en-US" sz="1600" dirty="0"/>
              <a:t>WG LB Comments </a:t>
            </a:r>
          </a:p>
          <a:p>
            <a:pPr lvl="2"/>
            <a:r>
              <a:rPr lang="en-US" altLang="en-US" sz="1200" dirty="0"/>
              <a:t>All LB277 comments – 144 ; </a:t>
            </a:r>
          </a:p>
          <a:p>
            <a:pPr lvl="2"/>
            <a:r>
              <a:rPr lang="en-US" altLang="en-US" sz="1200" dirty="0"/>
              <a:t>All LB273 comments – 417</a:t>
            </a:r>
          </a:p>
          <a:p>
            <a:pPr lvl="2"/>
            <a:r>
              <a:rPr lang="en-US" altLang="en-US" sz="1200" dirty="0"/>
              <a:t>All LB270 comments – 822</a:t>
            </a:r>
          </a:p>
          <a:p>
            <a:pPr lvl="2"/>
            <a:r>
              <a:rPr lang="en-US" altLang="en-US" sz="1200" dirty="0"/>
              <a:t>All LB258 Comments – 1392</a:t>
            </a:r>
          </a:p>
          <a:p>
            <a:pPr lvl="2"/>
            <a:r>
              <a:rPr lang="en-US" altLang="en-US" sz="1200" dirty="0"/>
              <a:t>All CC35 Comments – 604</a:t>
            </a:r>
            <a:r>
              <a:rPr lang="en-US" altLang="en-US" sz="1400" dirty="0"/>
              <a:t>; 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465812"/>
            <a:ext cx="10428287" cy="4782588"/>
          </a:xfrm>
        </p:spPr>
        <p:txBody>
          <a:bodyPr/>
          <a:lstStyle/>
          <a:p>
            <a:r>
              <a:rPr lang="en-GB" altLang="en-US" sz="2000" dirty="0"/>
              <a:t>802.11-2020 – Done, D0.0</a:t>
            </a:r>
          </a:p>
          <a:p>
            <a:r>
              <a:rPr lang="en-GB" altLang="en-US" sz="2000" dirty="0"/>
              <a:t>802.11ax-2021 – Done, D0.1 </a:t>
            </a:r>
          </a:p>
          <a:p>
            <a:r>
              <a:rPr lang="en-GB" altLang="en-US" sz="2000" dirty="0"/>
              <a:t>802.11ay-2021 – Done, D0.3 </a:t>
            </a:r>
          </a:p>
          <a:p>
            <a:r>
              <a:rPr lang="en-GB" altLang="en-US" sz="2000" dirty="0"/>
              <a:t>802.11ba-2021 – Done, D0.4</a:t>
            </a:r>
          </a:p>
          <a:p>
            <a:r>
              <a:rPr lang="en-US" sz="2000" dirty="0"/>
              <a:t>802.11-2020/Cor 1-2022  - Done. </a:t>
            </a:r>
            <a:endParaRPr lang="en-GB" altLang="en-US" sz="2000" dirty="0"/>
          </a:p>
          <a:p>
            <a:r>
              <a:rPr lang="en-GB" altLang="en-US" sz="2000" dirty="0">
                <a:solidFill>
                  <a:schemeClr val="accent6"/>
                </a:solidFill>
              </a:rPr>
              <a:t>802.11az-2022 – Done, D4.1</a:t>
            </a:r>
          </a:p>
          <a:p>
            <a:pPr marL="0" indent="0">
              <a:buNone/>
            </a:pPr>
            <a:r>
              <a:rPr lang="en-GB" altLang="en-US" sz="2000" dirty="0"/>
              <a:t>====</a:t>
            </a:r>
          </a:p>
          <a:p>
            <a:r>
              <a:rPr lang="en-GB" altLang="en-US" sz="2000" dirty="0"/>
              <a:t>802.11bd-2023 </a:t>
            </a:r>
          </a:p>
          <a:p>
            <a:pPr lvl="1"/>
            <a:r>
              <a:rPr lang="en-GB" altLang="en-US" sz="1600" dirty="0"/>
              <a:t>Will be done by the end of November 2023, in D4.2</a:t>
            </a:r>
          </a:p>
          <a:p>
            <a:r>
              <a:rPr lang="en-GB" altLang="en-US" sz="2000" b="0" dirty="0"/>
              <a:t>802.11bb-2023 </a:t>
            </a:r>
          </a:p>
          <a:p>
            <a:pPr lvl="1"/>
            <a:r>
              <a:rPr lang="en-GB" altLang="en-US" sz="1600" dirty="0"/>
              <a:t>Will be published in November, and </a:t>
            </a:r>
            <a:r>
              <a:rPr lang="en-GB" altLang="en-US" sz="1600"/>
              <a:t>will be rolled </a:t>
            </a:r>
            <a:r>
              <a:rPr lang="en-GB" altLang="en-US" sz="1600" dirty="0"/>
              <a:t>in by the end of December 2023</a:t>
            </a:r>
            <a:endParaRPr lang="en-GB" altLang="en-US" sz="1600" b="0" dirty="0"/>
          </a:p>
          <a:p>
            <a:r>
              <a:rPr lang="en-US" sz="2000" b="0" dirty="0"/>
              <a:t>802.11-2020/Cor 2-2023  - TBD</a:t>
            </a:r>
            <a:endParaRPr lang="en-GB" altLang="en-US" sz="2000" b="0" dirty="0"/>
          </a:p>
          <a:p>
            <a:r>
              <a:rPr lang="en-GB" altLang="en-US" sz="2000" b="0" dirty="0"/>
              <a:t>802.11bc-2023 – TBD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SA Ballot (SB1)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0" y="4562417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and Annexes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3F5EB8-CE72-436C-974C-22D10C08A2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283259"/>
              </p:ext>
            </p:extLst>
          </p:nvPr>
        </p:nvGraphicFramePr>
        <p:xfrm>
          <a:off x="1371599" y="1765992"/>
          <a:ext cx="9448801" cy="2583180"/>
        </p:xfrm>
        <a:graphic>
          <a:graphicData uri="http://schemas.openxmlformats.org/drawingml/2006/table">
            <a:tbl>
              <a:tblPr/>
              <a:tblGrid>
                <a:gridCol w="1599753">
                  <a:extLst>
                    <a:ext uri="{9D8B030D-6E8A-4147-A177-3AD203B41FA5}">
                      <a16:colId xmlns:a16="http://schemas.microsoft.com/office/drawing/2014/main" val="1219622252"/>
                    </a:ext>
                  </a:extLst>
                </a:gridCol>
                <a:gridCol w="899861">
                  <a:extLst>
                    <a:ext uri="{9D8B030D-6E8A-4147-A177-3AD203B41FA5}">
                      <a16:colId xmlns:a16="http://schemas.microsoft.com/office/drawing/2014/main" val="2734890165"/>
                    </a:ext>
                  </a:extLst>
                </a:gridCol>
                <a:gridCol w="1099830">
                  <a:extLst>
                    <a:ext uri="{9D8B030D-6E8A-4147-A177-3AD203B41FA5}">
                      <a16:colId xmlns:a16="http://schemas.microsoft.com/office/drawing/2014/main" val="1478029762"/>
                    </a:ext>
                  </a:extLst>
                </a:gridCol>
                <a:gridCol w="1077253">
                  <a:extLst>
                    <a:ext uri="{9D8B030D-6E8A-4147-A177-3AD203B41FA5}">
                      <a16:colId xmlns:a16="http://schemas.microsoft.com/office/drawing/2014/main" val="1964655885"/>
                    </a:ext>
                  </a:extLst>
                </a:gridCol>
                <a:gridCol w="806327">
                  <a:extLst>
                    <a:ext uri="{9D8B030D-6E8A-4147-A177-3AD203B41FA5}">
                      <a16:colId xmlns:a16="http://schemas.microsoft.com/office/drawing/2014/main" val="2496618270"/>
                    </a:ext>
                  </a:extLst>
                </a:gridCol>
                <a:gridCol w="1209490">
                  <a:extLst>
                    <a:ext uri="{9D8B030D-6E8A-4147-A177-3AD203B41FA5}">
                      <a16:colId xmlns:a16="http://schemas.microsoft.com/office/drawing/2014/main" val="1116738587"/>
                    </a:ext>
                  </a:extLst>
                </a:gridCol>
                <a:gridCol w="1048225">
                  <a:extLst>
                    <a:ext uri="{9D8B030D-6E8A-4147-A177-3AD203B41FA5}">
                      <a16:colId xmlns:a16="http://schemas.microsoft.com/office/drawing/2014/main" val="1980135589"/>
                    </a:ext>
                  </a:extLst>
                </a:gridCol>
                <a:gridCol w="1079888">
                  <a:extLst>
                    <a:ext uri="{9D8B030D-6E8A-4147-A177-3AD203B41FA5}">
                      <a16:colId xmlns:a16="http://schemas.microsoft.com/office/drawing/2014/main" val="2417558866"/>
                    </a:ext>
                  </a:extLst>
                </a:gridCol>
                <a:gridCol w="628174">
                  <a:extLst>
                    <a:ext uri="{9D8B030D-6E8A-4147-A177-3AD203B41FA5}">
                      <a16:colId xmlns:a16="http://schemas.microsoft.com/office/drawing/2014/main" val="198031413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More work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759541"/>
                  </a:ext>
                </a:extLst>
              </a:tr>
              <a:tr h="181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911701"/>
                  </a:ext>
                </a:extLst>
              </a:tr>
              <a:tr h="181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(?)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90607"/>
                  </a:ext>
                </a:extLst>
              </a:tr>
              <a:tr h="181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734086"/>
                  </a:ext>
                </a:extLst>
              </a:tr>
              <a:tr h="181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75661"/>
                  </a:ext>
                </a:extLst>
              </a:tr>
              <a:tr h="181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047902"/>
                  </a:ext>
                </a:extLst>
              </a:tr>
              <a:tr h="181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588170"/>
                  </a:ext>
                </a:extLst>
              </a:tr>
              <a:tr h="181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611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119329</TotalTime>
  <Words>514</Words>
  <Application>Microsoft Office PowerPoint</Application>
  <PresentationFormat>Widescreen</PresentationFormat>
  <Paragraphs>150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SA Ballot (SB1) Comments - Resolution Status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4593</cp:revision>
  <cp:lastPrinted>2014-11-04T15:04:57Z</cp:lastPrinted>
  <dcterms:created xsi:type="dcterms:W3CDTF">2007-04-17T18:10:23Z</dcterms:created>
  <dcterms:modified xsi:type="dcterms:W3CDTF">2023-11-11T18:21:11Z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