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b" ContentType="application/vnd.ms-excel.sheet.binary.macroEnabled.12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90" r:id="rId4"/>
    <p:sldId id="304" r:id="rId5"/>
    <p:sldId id="301" r:id="rId6"/>
    <p:sldId id="284" r:id="rId7"/>
    <p:sldId id="303" r:id="rId8"/>
    <p:sldId id="306" r:id="rId9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269"/>
            <p14:sldId id="270"/>
            <p14:sldId id="290"/>
            <p14:sldId id="304"/>
            <p14:sldId id="301"/>
            <p14:sldId id="284"/>
            <p14:sldId id="303"/>
            <p14:sldId id="306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2A0351-CF0C-4C9B-A14F-195C970FB90F}" v="1" dt="2022-07-11T16:33:16.9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5847" autoAdjust="0"/>
  </p:normalViewPr>
  <p:slideViewPr>
    <p:cSldViewPr>
      <p:cViewPr varScale="1">
        <p:scale>
          <a:sx n="81" d="100"/>
          <a:sy n="81" d="100"/>
        </p:scale>
        <p:origin x="283" y="6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Qi, Emily H" userId="b0d254cd-8291-4c78-a277-dadec609489b" providerId="ADAL" clId="{F22A0351-CF0C-4C9B-A14F-195C970FB90F}"/>
    <pc:docChg chg="custSel modSld modMainMaster">
      <pc:chgData name="Qi, Emily H" userId="b0d254cd-8291-4c78-a277-dadec609489b" providerId="ADAL" clId="{F22A0351-CF0C-4C9B-A14F-195C970FB90F}" dt="2022-07-11T16:33:59.960" v="109" actId="14734"/>
      <pc:docMkLst>
        <pc:docMk/>
      </pc:docMkLst>
      <pc:sldChg chg="modSp mod">
        <pc:chgData name="Qi, Emily H" userId="b0d254cd-8291-4c78-a277-dadec609489b" providerId="ADAL" clId="{F22A0351-CF0C-4C9B-A14F-195C970FB90F}" dt="2022-07-11T16:32:51.922" v="94" actId="20577"/>
        <pc:sldMkLst>
          <pc:docMk/>
          <pc:sldMk cId="0" sldId="269"/>
        </pc:sldMkLst>
        <pc:spChg chg="mod">
          <ac:chgData name="Qi, Emily H" userId="b0d254cd-8291-4c78-a277-dadec609489b" providerId="ADAL" clId="{F22A0351-CF0C-4C9B-A14F-195C970FB90F}" dt="2022-07-11T16:32:51.922" v="94" actId="20577"/>
          <ac:spMkLst>
            <pc:docMk/>
            <pc:sldMk cId="0" sldId="269"/>
            <ac:spMk id="8198" creationId="{47CEF5D5-C990-4A1B-B0F4-8207C0728615}"/>
          </ac:spMkLst>
        </pc:spChg>
      </pc:sldChg>
      <pc:sldChg chg="addSp delSp modSp mod">
        <pc:chgData name="Qi, Emily H" userId="b0d254cd-8291-4c78-a277-dadec609489b" providerId="ADAL" clId="{F22A0351-CF0C-4C9B-A14F-195C970FB90F}" dt="2022-07-11T16:33:59.960" v="109" actId="14734"/>
        <pc:sldMkLst>
          <pc:docMk/>
          <pc:sldMk cId="0" sldId="301"/>
        </pc:sldMkLst>
        <pc:graphicFrameChg chg="del">
          <ac:chgData name="Qi, Emily H" userId="b0d254cd-8291-4c78-a277-dadec609489b" providerId="ADAL" clId="{F22A0351-CF0C-4C9B-A14F-195C970FB90F}" dt="2022-07-11T16:33:07.550" v="95" actId="478"/>
          <ac:graphicFrameMkLst>
            <pc:docMk/>
            <pc:sldMk cId="0" sldId="301"/>
            <ac:graphicFrameMk id="2" creationId="{A678E536-9CDF-4E36-A3CC-79A447008B7A}"/>
          </ac:graphicFrameMkLst>
        </pc:graphicFrameChg>
        <pc:graphicFrameChg chg="add mod modGraphic">
          <ac:chgData name="Qi, Emily H" userId="b0d254cd-8291-4c78-a277-dadec609489b" providerId="ADAL" clId="{F22A0351-CF0C-4C9B-A14F-195C970FB90F}" dt="2022-07-11T16:33:59.960" v="109" actId="14734"/>
          <ac:graphicFrameMkLst>
            <pc:docMk/>
            <pc:sldMk cId="0" sldId="301"/>
            <ac:graphicFrameMk id="3" creationId="{02A91749-8E96-4E04-82AA-B189AE7958F1}"/>
          </ac:graphicFrameMkLst>
        </pc:graphicFrameChg>
      </pc:sldChg>
      <pc:sldMasterChg chg="modSp mod">
        <pc:chgData name="Qi, Emily H" userId="b0d254cd-8291-4c78-a277-dadec609489b" providerId="ADAL" clId="{F22A0351-CF0C-4C9B-A14F-195C970FB90F}" dt="2022-07-11T16:32:39.204" v="90" actId="20577"/>
        <pc:sldMasterMkLst>
          <pc:docMk/>
          <pc:sldMasterMk cId="0" sldId="2147483648"/>
        </pc:sldMasterMkLst>
        <pc:spChg chg="mod">
          <ac:chgData name="Qi, Emily H" userId="b0d254cd-8291-4c78-a277-dadec609489b" providerId="ADAL" clId="{F22A0351-CF0C-4C9B-A14F-195C970FB90F}" dt="2022-07-11T16:32:39.204" v="90" actId="20577"/>
          <ac:spMkLst>
            <pc:docMk/>
            <pc:sldMasterMk cId="0" sldId="2147483648"/>
            <ac:spMk id="1029" creationId="{00000000-0000-0000-0000-000000000000}"/>
          </ac:spMkLst>
        </pc:spChg>
        <pc:spChg chg="mod">
          <ac:chgData name="Qi, Emily H" userId="b0d254cd-8291-4c78-a277-dadec609489b" providerId="ADAL" clId="{F22A0351-CF0C-4C9B-A14F-195C970FB90F}" dt="2022-07-11T16:31:32.957" v="1" actId="20577"/>
          <ac:spMkLst>
            <pc:docMk/>
            <pc:sldMasterMk cId="0" sldId="2147483648"/>
            <ac:spMk id="1031" creationId="{00000000-0000-0000-0000-000000000000}"/>
          </ac:spMkLst>
        </pc:spChg>
        <pc:spChg chg="mod">
          <ac:chgData name="Qi, Emily H" userId="b0d254cd-8291-4c78-a277-dadec609489b" providerId="ADAL" clId="{F22A0351-CF0C-4C9B-A14F-195C970FB90F}" dt="2022-07-11T16:32:25.843" v="69" actId="20577"/>
          <ac:spMkLst>
            <pc:docMk/>
            <pc:sldMasterMk cId="0" sldId="2147483648"/>
            <ac:spMk id="1033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7AB0ACE-4102-4836-B14B-56AA12C5F5B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C9E601-1330-471E-B06F-5AA08F3336E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9220" name="Rectangle 6">
            <a:extLst>
              <a:ext uri="{FF2B5EF4-FFF2-40B4-BE49-F238E27FC236}">
                <a16:creationId xmlns:a16="http://schemas.microsoft.com/office/drawing/2014/main" id="{3149D863-03D3-4CB7-AA18-1DA715C629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9221" name="Rectangle 7">
            <a:extLst>
              <a:ext uri="{FF2B5EF4-FFF2-40B4-BE49-F238E27FC236}">
                <a16:creationId xmlns:a16="http://schemas.microsoft.com/office/drawing/2014/main" id="{4AB5AAEC-8E7C-425C-ACC9-20F6EE8035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F77B22E1-B88C-4E5B-8F09-91EB3C40CF87}" type="slidenum">
              <a:rPr lang="en-US" altLang="en-US" sz="1200" b="0" smtClean="0"/>
              <a:pPr/>
              <a:t>1</a:t>
            </a:fld>
            <a:endParaRPr lang="en-US" altLang="en-US" sz="1200" b="0"/>
          </a:p>
        </p:txBody>
      </p:sp>
      <p:sp>
        <p:nvSpPr>
          <p:cNvPr id="9222" name="Rectangle 2">
            <a:extLst>
              <a:ext uri="{FF2B5EF4-FFF2-40B4-BE49-F238E27FC236}">
                <a16:creationId xmlns:a16="http://schemas.microsoft.com/office/drawing/2014/main" id="{F5F1A495-EB58-4673-AEB6-C3E2EDAAB4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3" name="Rectangle 3">
            <a:extLst>
              <a:ext uri="{FF2B5EF4-FFF2-40B4-BE49-F238E27FC236}">
                <a16:creationId xmlns:a16="http://schemas.microsoft.com/office/drawing/2014/main" id="{9E3CF44A-AC73-4B8C-B298-1D5C15A1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DBE657E2-553B-421E-84B3-E005CBA660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5A491283-195B-40F6-A8CB-69E8D72033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1268" name="Header Placeholder 3">
            <a:extLst>
              <a:ext uri="{FF2B5EF4-FFF2-40B4-BE49-F238E27FC236}">
                <a16:creationId xmlns:a16="http://schemas.microsoft.com/office/drawing/2014/main" id="{0EAC239C-7C41-4980-B68F-6BE4B3AC3C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1269" name="Date Placeholder 4">
            <a:extLst>
              <a:ext uri="{FF2B5EF4-FFF2-40B4-BE49-F238E27FC236}">
                <a16:creationId xmlns:a16="http://schemas.microsoft.com/office/drawing/2014/main" id="{CCFA69EC-0EE4-4E0A-8ED8-7FD4FA1396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1270" name="Footer Placeholder 5">
            <a:extLst>
              <a:ext uri="{FF2B5EF4-FFF2-40B4-BE49-F238E27FC236}">
                <a16:creationId xmlns:a16="http://schemas.microsoft.com/office/drawing/2014/main" id="{5D525A4F-34A5-42EA-B8CA-BB4AD24062A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1271" name="Slide Number Placeholder 6">
            <a:extLst>
              <a:ext uri="{FF2B5EF4-FFF2-40B4-BE49-F238E27FC236}">
                <a16:creationId xmlns:a16="http://schemas.microsoft.com/office/drawing/2014/main" id="{5CD2B64F-F6A7-4DE8-ADDC-76DB166EB40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BF410EE4-C8B9-4E85-B167-DAEC5CA8E899}" type="slidenum">
              <a:rPr lang="en-US" altLang="en-US" sz="1200" b="0" smtClean="0"/>
              <a:pPr/>
              <a:t>2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3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CC60218-777B-470D-BE3F-98208E67F1C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64068D4E-5CAD-47AB-92DC-EBDE4A932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3316" name="Header Placeholder 3">
            <a:extLst>
              <a:ext uri="{FF2B5EF4-FFF2-40B4-BE49-F238E27FC236}">
                <a16:creationId xmlns:a16="http://schemas.microsoft.com/office/drawing/2014/main" id="{7DBFCC8D-8090-4598-B08B-44780BC980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3317" name="Date Placeholder 4">
            <a:extLst>
              <a:ext uri="{FF2B5EF4-FFF2-40B4-BE49-F238E27FC236}">
                <a16:creationId xmlns:a16="http://schemas.microsoft.com/office/drawing/2014/main" id="{B9680DE7-7C30-4D02-9D22-6FC927BFD5E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3318" name="Footer Placeholder 5">
            <a:extLst>
              <a:ext uri="{FF2B5EF4-FFF2-40B4-BE49-F238E27FC236}">
                <a16:creationId xmlns:a16="http://schemas.microsoft.com/office/drawing/2014/main" id="{AD7F1EAD-93F8-4755-B6C4-390A83DD08A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3319" name="Slide Number Placeholder 6">
            <a:extLst>
              <a:ext uri="{FF2B5EF4-FFF2-40B4-BE49-F238E27FC236}">
                <a16:creationId xmlns:a16="http://schemas.microsoft.com/office/drawing/2014/main" id="{7E7CE99E-2471-4C15-B814-83DD8D924A1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1DCD2B43-9E67-44F5-A77E-F32DE9D6C711}" type="slidenum">
              <a:rPr lang="en-US" altLang="en-US" sz="1200" b="0" smtClean="0"/>
              <a:pPr/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714850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5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77DBA40-B881-44CE-9BE1-85FA741A991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89BF61F6-7891-4BA0-8A62-B47304CE9A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7412" name="Header Placeholder 3">
            <a:extLst>
              <a:ext uri="{FF2B5EF4-FFF2-40B4-BE49-F238E27FC236}">
                <a16:creationId xmlns:a16="http://schemas.microsoft.com/office/drawing/2014/main" id="{A1C680DA-7BEE-4316-8148-956E0E22A6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7413" name="Date Placeholder 4">
            <a:extLst>
              <a:ext uri="{FF2B5EF4-FFF2-40B4-BE49-F238E27FC236}">
                <a16:creationId xmlns:a16="http://schemas.microsoft.com/office/drawing/2014/main" id="{0850F27E-0E64-4B83-820A-C4B0B569FC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7414" name="Footer Placeholder 5">
            <a:extLst>
              <a:ext uri="{FF2B5EF4-FFF2-40B4-BE49-F238E27FC236}">
                <a16:creationId xmlns:a16="http://schemas.microsoft.com/office/drawing/2014/main" id="{B8686CD3-20AA-4D1F-B77C-C2F279205C3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7415" name="Slide Number Placeholder 6">
            <a:extLst>
              <a:ext uri="{FF2B5EF4-FFF2-40B4-BE49-F238E27FC236}">
                <a16:creationId xmlns:a16="http://schemas.microsoft.com/office/drawing/2014/main" id="{4856B0FB-9B66-4608-BC8E-AABBF3E4F9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276443B-ED3D-446D-BD18-CA05486543F4}" type="slidenum">
              <a:rPr lang="en-US" altLang="en-US" sz="1200" b="0" smtClean="0"/>
              <a:pPr/>
              <a:t>6</a:t>
            </a:fld>
            <a:endParaRPr lang="en-US" altLang="en-US" sz="1200" b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7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572697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58E645C-B0B0-4230-9A99-61461B320E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FCD1B23D-95CB-4A8D-82F4-C5A2B67E93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5364" name="Header Placeholder 3">
            <a:extLst>
              <a:ext uri="{FF2B5EF4-FFF2-40B4-BE49-F238E27FC236}">
                <a16:creationId xmlns:a16="http://schemas.microsoft.com/office/drawing/2014/main" id="{195C2061-2272-4474-B16A-14C7E2C828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doc.: IEEE 802.11-17/0920r13</a:t>
            </a:r>
          </a:p>
        </p:txBody>
      </p:sp>
      <p:sp>
        <p:nvSpPr>
          <p:cNvPr id="15365" name="Date Placeholder 4">
            <a:extLst>
              <a:ext uri="{FF2B5EF4-FFF2-40B4-BE49-F238E27FC236}">
                <a16:creationId xmlns:a16="http://schemas.microsoft.com/office/drawing/2014/main" id="{7AFC874C-CA8C-466F-8F93-C90893E773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May 2018</a:t>
            </a:r>
          </a:p>
        </p:txBody>
      </p:sp>
      <p:sp>
        <p:nvSpPr>
          <p:cNvPr id="15366" name="Footer Placeholder 5">
            <a:extLst>
              <a:ext uri="{FF2B5EF4-FFF2-40B4-BE49-F238E27FC236}">
                <a16:creationId xmlns:a16="http://schemas.microsoft.com/office/drawing/2014/main" id="{6E2A9131-3468-49C1-B7C9-1FF3655C579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/>
              <a:t>Emily Qi, Intel Corporation</a:t>
            </a:r>
          </a:p>
        </p:txBody>
      </p:sp>
      <p:sp>
        <p:nvSpPr>
          <p:cNvPr id="15367" name="Slide Number Placeholder 6">
            <a:extLst>
              <a:ext uri="{FF2B5EF4-FFF2-40B4-BE49-F238E27FC236}">
                <a16:creationId xmlns:a16="http://schemas.microsoft.com/office/drawing/2014/main" id="{906655E0-F996-4C55-B4F9-836C8EC1B7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/>
              <a:t>Page </a:t>
            </a:r>
            <a:fld id="{CC055A3A-D3B2-4867-A817-EBA4450DAD0C}" type="slidenum">
              <a:rPr lang="en-US" altLang="en-US" sz="1200" b="0" smtClean="0"/>
              <a:pPr/>
              <a:t>8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2024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599" y="6475412"/>
            <a:ext cx="2019301" cy="184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Emily Qi,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786036" y="304027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0687</a:t>
            </a:r>
            <a:r>
              <a:rPr lang="en-US" altLang="en-US" sz="1800" b="1" dirty="0"/>
              <a:t>r10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84478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Editor Report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September </a:t>
            </a:r>
            <a:r>
              <a:rPr lang="en-US" altLang="en-US" sz="1800" b="1" dirty="0"/>
              <a:t>2022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.xlsb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1/private/Draft_Standards/11me/Draft%20P802.11REVme_D1.3.pdf" TargetMode="External"/><Relationship Id="rId7" Type="http://schemas.openxmlformats.org/officeDocument/2006/relationships/hyperlink" Target="https://mentor.ieee.org/802.11/dcn/22/11-22-0065-11-000m-revme-wg-ballot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eee802.org/11/private/Draft_Standards/11me/Figure%20Source-D1.3.zip" TargetMode="External"/><Relationship Id="rId5" Type="http://schemas.openxmlformats.org/officeDocument/2006/relationships/hyperlink" Target="https://www.ieee802.org/11/private/Draft_Standards/11me/REVme_D1.3.fm.zip" TargetMode="External"/><Relationship Id="rId4" Type="http://schemas.openxmlformats.org/officeDocument/2006/relationships/hyperlink" Target="https://www.ieee802.org/11/private/Draft_Standards/11me/Draft%20P802.11REVme_D1.3%20Redline%20Compared%20to%20D1.2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Footer Placeholder 4">
            <a:extLst>
              <a:ext uri="{FF2B5EF4-FFF2-40B4-BE49-F238E27FC236}">
                <a16:creationId xmlns:a16="http://schemas.microsoft.com/office/drawing/2014/main" id="{A383D943-C0DB-41E3-83A7-4C341FDE6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8A26ECCF-99D8-455A-9940-39D5DD717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1</a:t>
            </a:fld>
            <a:endParaRPr lang="en-US" altLang="en-US" sz="1200" b="0"/>
          </a:p>
        </p:txBody>
      </p:sp>
      <p:sp>
        <p:nvSpPr>
          <p:cNvPr id="8197" name="Rectangle 2">
            <a:extLst>
              <a:ext uri="{FF2B5EF4-FFF2-40B4-BE49-F238E27FC236}">
                <a16:creationId xmlns:a16="http://schemas.microsoft.com/office/drawing/2014/main" id="{14700EC1-F9F3-448D-B4E7-076293C35E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8153400" cy="1066800"/>
          </a:xfrm>
          <a:noFill/>
        </p:spPr>
        <p:txBody>
          <a:bodyPr/>
          <a:lstStyle/>
          <a:p>
            <a:r>
              <a:rPr lang="en-US" altLang="en-US" sz="2800"/>
              <a:t>802.11REVme Editor’s Report</a:t>
            </a:r>
            <a:endParaRPr lang="en-US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47CEF5D5-C990-4A1B-B0F4-8207C0728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2022-September-12</a:t>
            </a:r>
          </a:p>
        </p:txBody>
      </p:sp>
      <p:graphicFrame>
        <p:nvGraphicFramePr>
          <p:cNvPr id="8199" name="Object 11">
            <a:extLst>
              <a:ext uri="{FF2B5EF4-FFF2-40B4-BE49-F238E27FC236}">
                <a16:creationId xmlns:a16="http://schemas.microsoft.com/office/drawing/2014/main" id="{02C2C1E4-78BB-4D10-8A88-6028E76410A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1" y="2819400"/>
          <a:ext cx="7229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Document" r:id="rId4" imgW="8265012" imgH="2794721" progId="Word.Document.8">
                  <p:embed/>
                </p:oleObj>
              </mc:Choice>
              <mc:Fallback>
                <p:oleObj name="Document" r:id="rId4" imgW="8265012" imgH="2794721" progId="Word.Document.8">
                  <p:embed/>
                  <p:pic>
                    <p:nvPicPr>
                      <p:cNvPr id="8199" name="Object 11">
                        <a:extLst>
                          <a:ext uri="{FF2B5EF4-FFF2-40B4-BE49-F238E27FC236}">
                            <a16:creationId xmlns:a16="http://schemas.microsoft.com/office/drawing/2014/main" id="{02C2C1E4-78BB-4D10-8A88-6028E76410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1" y="2819400"/>
                        <a:ext cx="7229475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Rectangle 12">
            <a:extLst>
              <a:ext uri="{FF2B5EF4-FFF2-40B4-BE49-F238E27FC236}">
                <a16:creationId xmlns:a16="http://schemas.microsoft.com/office/drawing/2014/main" id="{C4B405A7-2B3E-4C17-8FFF-FAF940005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9996145-77DD-4D0A-AC04-38D8489911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47900" y="793750"/>
            <a:ext cx="7772400" cy="457200"/>
          </a:xfrm>
        </p:spPr>
        <p:txBody>
          <a:bodyPr/>
          <a:lstStyle/>
          <a:p>
            <a:r>
              <a:rPr lang="en-GB" altLang="en-US"/>
              <a:t>Status of REVme Draft</a:t>
            </a:r>
          </a:p>
        </p:txBody>
      </p:sp>
      <p:sp>
        <p:nvSpPr>
          <p:cNvPr id="10243" name="Footer Placeholder 4">
            <a:extLst>
              <a:ext uri="{FF2B5EF4-FFF2-40B4-BE49-F238E27FC236}">
                <a16:creationId xmlns:a16="http://schemas.microsoft.com/office/drawing/2014/main" id="{7D0B9AF6-1A18-4850-A63E-105696C73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BAE22DB-8262-435F-B002-01B9577A4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2</a:t>
            </a:fld>
            <a:endParaRPr lang="en-US" altLang="en-US" sz="1200" b="0"/>
          </a:p>
        </p:txBody>
      </p:sp>
      <p:graphicFrame>
        <p:nvGraphicFramePr>
          <p:cNvPr id="10245" name="Object 6">
            <a:extLst>
              <a:ext uri="{FF2B5EF4-FFF2-40B4-BE49-F238E27FC236}">
                <a16:creationId xmlns:a16="http://schemas.microsoft.com/office/drawing/2014/main" id="{AB354AD7-229B-4036-9D97-684873DCE1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3651744"/>
              </p:ext>
            </p:extLst>
          </p:nvPr>
        </p:nvGraphicFramePr>
        <p:xfrm>
          <a:off x="762000" y="1447800"/>
          <a:ext cx="9882188" cy="447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Binary Worksheet" r:id="rId4" imgW="10218527" imgH="5456029" progId="Excel.SheetBinaryMacroEnabled.12">
                  <p:embed/>
                </p:oleObj>
              </mc:Choice>
              <mc:Fallback>
                <p:oleObj name="Binary Worksheet" r:id="rId4" imgW="10218527" imgH="5456029" progId="Excel.SheetBinaryMacroEnabled.12">
                  <p:embed/>
                  <p:pic>
                    <p:nvPicPr>
                      <p:cNvPr id="10245" name="Object 6">
                        <a:extLst>
                          <a:ext uri="{FF2B5EF4-FFF2-40B4-BE49-F238E27FC236}">
                            <a16:creationId xmlns:a16="http://schemas.microsoft.com/office/drawing/2014/main" id="{AB354AD7-229B-4036-9D97-684873DCE13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447800"/>
                        <a:ext cx="9882188" cy="447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/>
              <a:t>Reference Documents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10515599" cy="5029200"/>
          </a:xfrm>
        </p:spPr>
        <p:txBody>
          <a:bodyPr/>
          <a:lstStyle/>
          <a:p>
            <a:r>
              <a:rPr lang="en-GB" altLang="en-US" dirty="0"/>
              <a:t>Draft P802.11REVme D 1.4 will be posted in the members’ area soon.</a:t>
            </a:r>
          </a:p>
          <a:p>
            <a:r>
              <a:rPr lang="en-GB" altLang="en-US" dirty="0"/>
              <a:t>Draft P802.11REVme D 1.3 (members’ area)</a:t>
            </a:r>
          </a:p>
          <a:p>
            <a:pPr lvl="1"/>
            <a:r>
              <a:rPr lang="en-US" dirty="0">
                <a:effectLst/>
                <a:hlinkClick r:id="rId3"/>
              </a:rPr>
              <a:t>Draft P802.11REVme_D1.3.pdf</a:t>
            </a:r>
            <a:endParaRPr lang="en-US" sz="2400" b="1" dirty="0"/>
          </a:p>
          <a:p>
            <a:pPr lvl="1"/>
            <a:r>
              <a:rPr lang="en-US" sz="2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Draft P802.11REVme_D1.3 Redline Compared to D1.2.pdf</a:t>
            </a:r>
            <a:endParaRPr lang="en-US" dirty="0">
              <a:effectLst/>
            </a:endParaRPr>
          </a:p>
          <a:p>
            <a:r>
              <a:rPr lang="en-GB" altLang="en-US" dirty="0"/>
              <a:t>D1.3 word docs and figures are also available (member’s area) for preparing submissions.</a:t>
            </a:r>
          </a:p>
          <a:p>
            <a:pPr lvl="1"/>
            <a:r>
              <a:rPr lang="fr-FR" b="0" i="0" dirty="0">
                <a:effectLst/>
                <a:latin typeface="Times New Roman" panose="02020603050405020304" pitchFamily="18" charset="0"/>
                <a:hlinkClick r:id="rId5"/>
              </a:rPr>
              <a:t>REVme_D1.3.fm.zip</a:t>
            </a:r>
            <a:br>
              <a:rPr lang="fr-FR" dirty="0"/>
            </a:br>
            <a:r>
              <a:rPr lang="fr-FR" b="0" i="0" dirty="0">
                <a:effectLst/>
                <a:latin typeface="Times New Roman" panose="02020603050405020304" pitchFamily="18" charset="0"/>
                <a:hlinkClick r:id="rId6"/>
              </a:rPr>
              <a:t>Figure Source-D1.3.zip</a:t>
            </a:r>
            <a:endParaRPr lang="fr-FR" b="0" i="0" dirty="0">
              <a:effectLst/>
              <a:latin typeface="Times New Roman" panose="02020603050405020304" pitchFamily="18" charset="0"/>
            </a:endParaRPr>
          </a:p>
          <a:p>
            <a:r>
              <a:rPr lang="en-GB" altLang="en-US" dirty="0"/>
              <a:t>LB258 Comments</a:t>
            </a:r>
          </a:p>
          <a:p>
            <a:pPr lvl="1"/>
            <a:r>
              <a:rPr lang="en-US" altLang="en-US" u="sng" dirty="0">
                <a:hlinkClick r:id="rId7"/>
              </a:rPr>
              <a:t>https://mentor.ieee.org/802.11/dcn/22/11-22-0065-11-000m-revme-wg-ballot-comments.xls</a:t>
            </a:r>
            <a:endParaRPr lang="en-US" altLang="en-US" u="sng" dirty="0"/>
          </a:p>
          <a:p>
            <a:pPr lvl="1"/>
            <a:endParaRPr lang="en-US" altLang="en-US" u="sng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defRPr/>
              </a:pPr>
              <a:t>3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CA642D3-F1B8-4FFE-B788-5C4F2ADDBF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533400"/>
          </a:xfrm>
        </p:spPr>
        <p:txBody>
          <a:bodyPr/>
          <a:lstStyle/>
          <a:p>
            <a:r>
              <a:rPr lang="en-GB" altLang="en-US" dirty="0"/>
              <a:t>Amendment Roll-in Plan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B671DB0C-FA31-4BBB-82F3-1DD53F5206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54113" y="1371600"/>
            <a:ext cx="10428287" cy="4471987"/>
          </a:xfrm>
        </p:spPr>
        <p:txBody>
          <a:bodyPr/>
          <a:lstStyle/>
          <a:p>
            <a:r>
              <a:rPr lang="en-GB" altLang="en-US" dirty="0">
                <a:highlight>
                  <a:srgbClr val="00FF00"/>
                </a:highlight>
              </a:rPr>
              <a:t>802.11-2020 – Done, D0.0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802.11ax-2021 – Done, D0.1 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802.11ay-2021 – by September 2021</a:t>
            </a:r>
          </a:p>
          <a:p>
            <a:r>
              <a:rPr lang="en-GB" altLang="en-US" dirty="0">
                <a:highlight>
                  <a:srgbClr val="00FF00"/>
                </a:highlight>
              </a:rPr>
              <a:t>802.11ba-2021 – by November 2021 </a:t>
            </a:r>
          </a:p>
          <a:p>
            <a:pPr marL="0" indent="0">
              <a:buNone/>
            </a:pPr>
            <a:r>
              <a:rPr lang="en-GB" altLang="en-US" dirty="0"/>
              <a:t>… …</a:t>
            </a:r>
          </a:p>
          <a:p>
            <a:r>
              <a:rPr lang="en-GB" altLang="en-US" dirty="0"/>
              <a:t>802.11az-202? – TBD </a:t>
            </a:r>
          </a:p>
          <a:p>
            <a:r>
              <a:rPr lang="en-GB" altLang="en-US" dirty="0"/>
              <a:t>802.11bd-202? – TBD </a:t>
            </a:r>
          </a:p>
          <a:p>
            <a:r>
              <a:rPr lang="en-GB" altLang="en-US" dirty="0"/>
              <a:t>802.11bb-202? – TBD </a:t>
            </a:r>
          </a:p>
          <a:p>
            <a:r>
              <a:rPr lang="en-GB" altLang="en-US" dirty="0"/>
              <a:t>802.11bc-202? – TBD </a:t>
            </a:r>
          </a:p>
          <a:p>
            <a:endParaRPr lang="en-GB" altLang="en-US" dirty="0"/>
          </a:p>
        </p:txBody>
      </p:sp>
      <p:sp>
        <p:nvSpPr>
          <p:cNvPr id="12293" name="Footer Placeholder 4">
            <a:extLst>
              <a:ext uri="{FF2B5EF4-FFF2-40B4-BE49-F238E27FC236}">
                <a16:creationId xmlns:a16="http://schemas.microsoft.com/office/drawing/2014/main" id="{E17F3684-07F4-4FB6-9B39-90C13B908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2294" name="Slide Number Placeholder 5">
            <a:extLst>
              <a:ext uri="{FF2B5EF4-FFF2-40B4-BE49-F238E27FC236}">
                <a16:creationId xmlns:a16="http://schemas.microsoft.com/office/drawing/2014/main" id="{81C1EB43-0B3A-4672-9284-3E2B990C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06466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0" y="533400"/>
            <a:ext cx="10363200" cy="1066800"/>
          </a:xfrm>
        </p:spPr>
        <p:txBody>
          <a:bodyPr/>
          <a:lstStyle/>
          <a:p>
            <a:r>
              <a:rPr lang="en-GB" altLang="en-US" dirty="0"/>
              <a:t>LB258 Comments - Resolution Status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5</a:t>
            </a:fld>
            <a:endParaRPr lang="en-US" altLang="en-US" sz="1200" b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17F6525D-F635-4CC2-BF70-2003E0E7FE51}"/>
              </a:ext>
            </a:extLst>
          </p:cNvPr>
          <p:cNvSpPr txBox="1">
            <a:spLocks/>
          </p:cNvSpPr>
          <p:nvPr/>
        </p:nvSpPr>
        <p:spPr bwMode="auto">
          <a:xfrm>
            <a:off x="1143001" y="4800599"/>
            <a:ext cx="10591798" cy="1674813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GB" altLang="en-US" sz="1600" b="0" kern="0" dirty="0"/>
              <a:t>ED1 (Emily Q): Editorial comments from clause 1 to clause 10, plus non-clause specified </a:t>
            </a:r>
            <a:r>
              <a:rPr lang="en-US" sz="1600" b="0" dirty="0"/>
              <a:t>editorial comments</a:t>
            </a:r>
          </a:p>
          <a:p>
            <a:pPr algn="l">
              <a:defRPr/>
            </a:pPr>
            <a:r>
              <a:rPr lang="en-US" altLang="en-US" sz="1600" b="0" kern="0" dirty="0"/>
              <a:t>ED2 (Edward A): </a:t>
            </a:r>
            <a:r>
              <a:rPr lang="en-GB" altLang="en-US" sz="1600" b="0" kern="0" dirty="0"/>
              <a:t>Editorial comments from clause 11 to the end, plus </a:t>
            </a:r>
            <a:r>
              <a:rPr lang="en-US" sz="1600" b="0" dirty="0"/>
              <a:t>non-clause specified editorial comments </a:t>
            </a:r>
            <a:endParaRPr lang="en-GB" altLang="en-US" sz="1600" b="0" kern="0" dirty="0"/>
          </a:p>
          <a:p>
            <a:pPr algn="l">
              <a:defRPr/>
            </a:pPr>
            <a:r>
              <a:rPr lang="en-GB" altLang="en-US" sz="1600" b="0" kern="0" dirty="0"/>
              <a:t>GEN (Jon R): General Comments (G) and Technical comments from clause 1 to clause 8</a:t>
            </a:r>
          </a:p>
          <a:p>
            <a:pPr algn="l">
              <a:defRPr/>
            </a:pPr>
            <a:r>
              <a:rPr lang="en-GB" altLang="en-US" sz="1600" b="0" kern="0" dirty="0"/>
              <a:t>MAC (Mark H): Technical comments from clause 9 to 11, clause 14, 26, 29</a:t>
            </a:r>
          </a:p>
          <a:p>
            <a:pPr algn="l">
              <a:defRPr/>
            </a:pPr>
            <a:r>
              <a:rPr lang="en-GB" altLang="en-US" sz="1600" b="0" kern="0" dirty="0"/>
              <a:t>PHY (Mark R): Technical comments from clause 15 to 25, clause 27, 28, 30, plus </a:t>
            </a:r>
            <a:r>
              <a:rPr lang="en-US" sz="1600" b="0" dirty="0"/>
              <a:t>non-clause specified tech comments </a:t>
            </a:r>
            <a:r>
              <a:rPr lang="en-GB" altLang="en-US" sz="1600" b="0" kern="0" dirty="0"/>
              <a:t> </a:t>
            </a:r>
          </a:p>
          <a:p>
            <a:pPr algn="l">
              <a:defRPr/>
            </a:pPr>
            <a:r>
              <a:rPr lang="en-GB" altLang="en-US" sz="1600" b="0" kern="0" dirty="0"/>
              <a:t>SEC (Mike M): Technical comments from clause 12 and 13, and Annexes.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B71673E-38B2-4FA0-ADCB-3BE9BAA9D1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35563"/>
              </p:ext>
            </p:extLst>
          </p:nvPr>
        </p:nvGraphicFramePr>
        <p:xfrm>
          <a:off x="1295400" y="1752600"/>
          <a:ext cx="9601200" cy="2849880"/>
        </p:xfrm>
        <a:graphic>
          <a:graphicData uri="http://schemas.openxmlformats.org/drawingml/2006/table">
            <a:tbl>
              <a:tblPr/>
              <a:tblGrid>
                <a:gridCol w="2769576">
                  <a:extLst>
                    <a:ext uri="{9D8B030D-6E8A-4147-A177-3AD203B41FA5}">
                      <a16:colId xmlns:a16="http://schemas.microsoft.com/office/drawing/2014/main" val="2804824807"/>
                    </a:ext>
                  </a:extLst>
                </a:gridCol>
                <a:gridCol w="1421424">
                  <a:extLst>
                    <a:ext uri="{9D8B030D-6E8A-4147-A177-3AD203B41FA5}">
                      <a16:colId xmlns:a16="http://schemas.microsoft.com/office/drawing/2014/main" val="330609824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62880331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87374676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27718865"/>
                    </a:ext>
                  </a:extLst>
                </a:gridCol>
                <a:gridCol w="929053">
                  <a:extLst>
                    <a:ext uri="{9D8B030D-6E8A-4147-A177-3AD203B41FA5}">
                      <a16:colId xmlns:a16="http://schemas.microsoft.com/office/drawing/2014/main" val="679489737"/>
                    </a:ext>
                  </a:extLst>
                </a:gridCol>
                <a:gridCol w="975947">
                  <a:extLst>
                    <a:ext uri="{9D8B030D-6E8A-4147-A177-3AD203B41FA5}">
                      <a16:colId xmlns:a16="http://schemas.microsoft.com/office/drawing/2014/main" val="3066377027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Discuss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Submission Required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Review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Ready for motion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Resolved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35019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51413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575993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00228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26339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2371018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24946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83673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462504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0E0720C-A6E4-41FB-93E8-06B0C949F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33600" y="3505200"/>
            <a:ext cx="8763000" cy="533400"/>
          </a:xfrm>
        </p:spPr>
        <p:txBody>
          <a:bodyPr/>
          <a:lstStyle/>
          <a:p>
            <a:r>
              <a:rPr lang="en-GB" altLang="en-US" dirty="0"/>
              <a:t>Thank You for Your Contributions!</a:t>
            </a:r>
          </a:p>
        </p:txBody>
      </p:sp>
      <p:sp>
        <p:nvSpPr>
          <p:cNvPr id="16387" name="Footer Placeholder 4">
            <a:extLst>
              <a:ext uri="{FF2B5EF4-FFF2-40B4-BE49-F238E27FC236}">
                <a16:creationId xmlns:a16="http://schemas.microsoft.com/office/drawing/2014/main" id="{7ACDAF3F-5A7A-4A54-B0A7-6DEC0C7C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6388" name="Slide Number Placeholder 5">
            <a:extLst>
              <a:ext uri="{FF2B5EF4-FFF2-40B4-BE49-F238E27FC236}">
                <a16:creationId xmlns:a16="http://schemas.microsoft.com/office/drawing/2014/main" id="{90B004DD-AAAF-47B0-8B8E-B3188A0CF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6</a:t>
            </a:fld>
            <a:endParaRPr lang="en-US" altLang="en-US" sz="1200" b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Assignees by Ad-hoc Groups 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7</a:t>
            </a:fld>
            <a:endParaRPr lang="en-US" altLang="en-US" sz="1200" b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BCC5154-7A9C-4A27-9D3D-FB4F522E21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976311"/>
              </p:ext>
            </p:extLst>
          </p:nvPr>
        </p:nvGraphicFramePr>
        <p:xfrm>
          <a:off x="1504484" y="1696065"/>
          <a:ext cx="4339458" cy="4109014"/>
        </p:xfrm>
        <a:graphic>
          <a:graphicData uri="http://schemas.openxmlformats.org/drawingml/2006/table">
            <a:tbl>
              <a:tblPr/>
              <a:tblGrid>
                <a:gridCol w="1395248">
                  <a:extLst>
                    <a:ext uri="{9D8B030D-6E8A-4147-A177-3AD203B41FA5}">
                      <a16:colId xmlns:a16="http://schemas.microsoft.com/office/drawing/2014/main" val="3861051779"/>
                    </a:ext>
                  </a:extLst>
                </a:gridCol>
                <a:gridCol w="1135117">
                  <a:extLst>
                    <a:ext uri="{9D8B030D-6E8A-4147-A177-3AD203B41FA5}">
                      <a16:colId xmlns:a16="http://schemas.microsoft.com/office/drawing/2014/main" val="2432939905"/>
                    </a:ext>
                  </a:extLst>
                </a:gridCol>
                <a:gridCol w="331076">
                  <a:extLst>
                    <a:ext uri="{9D8B030D-6E8A-4147-A177-3AD203B41FA5}">
                      <a16:colId xmlns:a16="http://schemas.microsoft.com/office/drawing/2014/main" val="1220746958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1584801812"/>
                    </a:ext>
                  </a:extLst>
                </a:gridCol>
                <a:gridCol w="260131">
                  <a:extLst>
                    <a:ext uri="{9D8B030D-6E8A-4147-A177-3AD203B41FA5}">
                      <a16:colId xmlns:a16="http://schemas.microsoft.com/office/drawing/2014/main" val="3599689623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2443254592"/>
                    </a:ext>
                  </a:extLst>
                </a:gridCol>
                <a:gridCol w="271955">
                  <a:extLst>
                    <a:ext uri="{9D8B030D-6E8A-4147-A177-3AD203B41FA5}">
                      <a16:colId xmlns:a16="http://schemas.microsoft.com/office/drawing/2014/main" val="3380913805"/>
                    </a:ext>
                  </a:extLst>
                </a:gridCol>
                <a:gridCol w="402021">
                  <a:extLst>
                    <a:ext uri="{9D8B030D-6E8A-4147-A177-3AD203B41FA5}">
                      <a16:colId xmlns:a16="http://schemas.microsoft.com/office/drawing/2014/main" val="2234612853"/>
                    </a:ext>
                  </a:extLst>
                </a:gridCol>
              </a:tblGrid>
              <a:tr h="34053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PHY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SEC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ED1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77123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7834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32809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 Harkins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133694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 Au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7619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910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Jon Rosdahl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1053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2783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972999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961450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Menzo WENTINK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8904707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40577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504522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09108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(blank)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889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3943970"/>
                  </a:ext>
                </a:extLst>
              </a:tr>
              <a:tr h="5627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433548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9393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Sean Coffey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77158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661024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930047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519666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2519401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Andrew MYLES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16440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82569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556102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8200060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 SAKODA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841623"/>
                  </a:ext>
                </a:extLst>
              </a:tr>
              <a:tr h="13479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7094" marR="7094" marT="70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094" marR="7094" marT="70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4472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55A1702-025A-49E9-8C37-C0DA4DD589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986188"/>
              </p:ext>
            </p:extLst>
          </p:nvPr>
        </p:nvGraphicFramePr>
        <p:xfrm>
          <a:off x="6186394" y="1864673"/>
          <a:ext cx="4660900" cy="3909060"/>
        </p:xfrm>
        <a:graphic>
          <a:graphicData uri="http://schemas.openxmlformats.org/drawingml/2006/table">
            <a:tbl>
              <a:tblPr/>
              <a:tblGrid>
                <a:gridCol w="1498600">
                  <a:extLst>
                    <a:ext uri="{9D8B030D-6E8A-4147-A177-3AD203B41FA5}">
                      <a16:colId xmlns:a16="http://schemas.microsoft.com/office/drawing/2014/main" val="134332285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451131685"/>
                    </a:ext>
                  </a:extLst>
                </a:gridCol>
                <a:gridCol w="355600">
                  <a:extLst>
                    <a:ext uri="{9D8B030D-6E8A-4147-A177-3AD203B41FA5}">
                      <a16:colId xmlns:a16="http://schemas.microsoft.com/office/drawing/2014/main" val="911102245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1289425285"/>
                    </a:ext>
                  </a:extLst>
                </a:gridCol>
                <a:gridCol w="279400">
                  <a:extLst>
                    <a:ext uri="{9D8B030D-6E8A-4147-A177-3AD203B41FA5}">
                      <a16:colId xmlns:a16="http://schemas.microsoft.com/office/drawing/2014/main" val="2758412994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854349092"/>
                    </a:ext>
                  </a:extLst>
                </a:gridCol>
                <a:gridCol w="292100">
                  <a:extLst>
                    <a:ext uri="{9D8B030D-6E8A-4147-A177-3AD203B41FA5}">
                      <a16:colId xmlns:a16="http://schemas.microsoft.com/office/drawing/2014/main" val="2986134468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1273354711"/>
                    </a:ext>
                  </a:extLst>
                </a:gridCol>
              </a:tblGrid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7956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22956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 PATIL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91113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04503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Dave HALASZ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79222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0995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0602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90114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61059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048440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ABOUL-MAGD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264413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700560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50855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73230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 la Oliva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190571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65001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248644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941761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46096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20948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430042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005378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890103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856315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756298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Rision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9788147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712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6384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D451071C-8080-4891-9A0A-9828646F4B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61999"/>
            <a:ext cx="10287000" cy="934066"/>
          </a:xfrm>
        </p:spPr>
        <p:txBody>
          <a:bodyPr/>
          <a:lstStyle/>
          <a:p>
            <a:r>
              <a:rPr lang="en-GB" altLang="en-US" dirty="0"/>
              <a:t>LB258 Comments – Comments by Commenters</a:t>
            </a:r>
          </a:p>
        </p:txBody>
      </p:sp>
      <p:sp>
        <p:nvSpPr>
          <p:cNvPr id="14339" name="Footer Placeholder 4">
            <a:extLst>
              <a:ext uri="{FF2B5EF4-FFF2-40B4-BE49-F238E27FC236}">
                <a16:creationId xmlns:a16="http://schemas.microsoft.com/office/drawing/2014/main" id="{8E108EC9-8150-470B-BE37-CDC03820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53425" y="6475413"/>
            <a:ext cx="171450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Emily Qi, Intel Corporation</a:t>
            </a:r>
          </a:p>
        </p:txBody>
      </p:sp>
      <p:sp>
        <p:nvSpPr>
          <p:cNvPr id="14340" name="Slide Number Placeholder 5">
            <a:extLst>
              <a:ext uri="{FF2B5EF4-FFF2-40B4-BE49-F238E27FC236}">
                <a16:creationId xmlns:a16="http://schemas.microsoft.com/office/drawing/2014/main" id="{41EDC037-19F2-4E42-9264-9D47F566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b="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/>
              <a:t>Slide </a:t>
            </a:r>
            <a:fld id="{3FB54599-2023-4200-89BE-1ED51BA5C987}" type="slidenum">
              <a:rPr lang="en-US" altLang="en-US" smtClean="0"/>
              <a:pPr>
                <a:spcBef>
                  <a:spcPct val="0"/>
                </a:spcBef>
                <a:buFontTx/>
                <a:buNone/>
                <a:defRPr/>
              </a:pPr>
              <a:t>8</a:t>
            </a:fld>
            <a:endParaRPr lang="en-US" altLang="en-US" sz="1200" b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1BD390-9001-4BCC-A0DA-FEB0176DD3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059252"/>
              </p:ext>
            </p:extLst>
          </p:nvPr>
        </p:nvGraphicFramePr>
        <p:xfrm>
          <a:off x="914399" y="1524000"/>
          <a:ext cx="4691747" cy="4800598"/>
        </p:xfrm>
        <a:graphic>
          <a:graphicData uri="http://schemas.openxmlformats.org/drawingml/2006/table">
            <a:tbl>
              <a:tblPr/>
              <a:tblGrid>
                <a:gridCol w="1354430">
                  <a:extLst>
                    <a:ext uri="{9D8B030D-6E8A-4147-A177-3AD203B41FA5}">
                      <a16:colId xmlns:a16="http://schemas.microsoft.com/office/drawing/2014/main" val="1162593802"/>
                    </a:ext>
                  </a:extLst>
                </a:gridCol>
                <a:gridCol w="910177">
                  <a:extLst>
                    <a:ext uri="{9D8B030D-6E8A-4147-A177-3AD203B41FA5}">
                      <a16:colId xmlns:a16="http://schemas.microsoft.com/office/drawing/2014/main" val="62246214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564922992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2693252010"/>
                    </a:ext>
                  </a:extLst>
                </a:gridCol>
                <a:gridCol w="411747">
                  <a:extLst>
                    <a:ext uri="{9D8B030D-6E8A-4147-A177-3AD203B41FA5}">
                      <a16:colId xmlns:a16="http://schemas.microsoft.com/office/drawing/2014/main" val="3136269492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1169860336"/>
                    </a:ext>
                  </a:extLst>
                </a:gridCol>
                <a:gridCol w="173367">
                  <a:extLst>
                    <a:ext uri="{9D8B030D-6E8A-4147-A177-3AD203B41FA5}">
                      <a16:colId xmlns:a16="http://schemas.microsoft.com/office/drawing/2014/main" val="127202047"/>
                    </a:ext>
                  </a:extLst>
                </a:gridCol>
                <a:gridCol w="238380">
                  <a:extLst>
                    <a:ext uri="{9D8B030D-6E8A-4147-A177-3AD203B41FA5}">
                      <a16:colId xmlns:a16="http://schemas.microsoft.com/office/drawing/2014/main" val="3618120621"/>
                    </a:ext>
                  </a:extLst>
                </a:gridCol>
                <a:gridCol w="390076">
                  <a:extLst>
                    <a:ext uri="{9D8B030D-6E8A-4147-A177-3AD203B41FA5}">
                      <a16:colId xmlns:a16="http://schemas.microsoft.com/office/drawing/2014/main" val="671548397"/>
                    </a:ext>
                  </a:extLst>
                </a:gridCol>
                <a:gridCol w="628456">
                  <a:extLst>
                    <a:ext uri="{9D8B030D-6E8A-4147-A177-3AD203B41FA5}">
                      <a16:colId xmlns:a16="http://schemas.microsoft.com/office/drawing/2014/main" val="142399127"/>
                    </a:ext>
                  </a:extLst>
                </a:gridCol>
              </a:tblGrid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531" marR="5531" marT="5531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390314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RISON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972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Hamilton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89792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Stephan Sand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137299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Guido Hiertz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56605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Joseph Levy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160120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Graham Smith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6908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Brian Hart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5189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Abhishek Patil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072195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 McCann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5455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Coffey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21171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Emily Qi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267640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Payam Torab Jahromi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60909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Hiroyuki Motozuka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490791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Nancy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034744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Jouni Malinen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2095715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Yonggang Fang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3029803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Harkins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239697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Wookbong Lee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5573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Jeongki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16251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Kazuto Yano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03849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Youhan Kim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251386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yujin noh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14752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Pascal VIGER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47722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Derham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010271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Alfred Asterjadhi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1189604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Osama Aboulmagd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455736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RUI YANG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05048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Assaf Kasher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143569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Gaurang Naik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529127"/>
                  </a:ext>
                </a:extLst>
              </a:tr>
              <a:tr h="15485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Shimi Shilo</a:t>
                      </a:r>
                    </a:p>
                  </a:txBody>
                  <a:tcPr marL="5531" marR="5531" marT="553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531" marR="5531" marT="55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3889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B75E517-0937-4FFA-ACAA-CDA033F53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17930"/>
              </p:ext>
            </p:extLst>
          </p:nvPr>
        </p:nvGraphicFramePr>
        <p:xfrm>
          <a:off x="6096000" y="1600200"/>
          <a:ext cx="4724400" cy="4724405"/>
        </p:xfrm>
        <a:graphic>
          <a:graphicData uri="http://schemas.openxmlformats.org/drawingml/2006/table">
            <a:tbl>
              <a:tblPr/>
              <a:tblGrid>
                <a:gridCol w="1363856">
                  <a:extLst>
                    <a:ext uri="{9D8B030D-6E8A-4147-A177-3AD203B41FA5}">
                      <a16:colId xmlns:a16="http://schemas.microsoft.com/office/drawing/2014/main" val="2642919552"/>
                    </a:ext>
                  </a:extLst>
                </a:gridCol>
                <a:gridCol w="916511">
                  <a:extLst>
                    <a:ext uri="{9D8B030D-6E8A-4147-A177-3AD203B41FA5}">
                      <a16:colId xmlns:a16="http://schemas.microsoft.com/office/drawing/2014/main" val="1982428863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293765569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2795350900"/>
                    </a:ext>
                  </a:extLst>
                </a:gridCol>
                <a:gridCol w="414613">
                  <a:extLst>
                    <a:ext uri="{9D8B030D-6E8A-4147-A177-3AD203B41FA5}">
                      <a16:colId xmlns:a16="http://schemas.microsoft.com/office/drawing/2014/main" val="2884735759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851095256"/>
                    </a:ext>
                  </a:extLst>
                </a:gridCol>
                <a:gridCol w="174574">
                  <a:extLst>
                    <a:ext uri="{9D8B030D-6E8A-4147-A177-3AD203B41FA5}">
                      <a16:colId xmlns:a16="http://schemas.microsoft.com/office/drawing/2014/main" val="3452904692"/>
                    </a:ext>
                  </a:extLst>
                </a:gridCol>
                <a:gridCol w="240039">
                  <a:extLst>
                    <a:ext uri="{9D8B030D-6E8A-4147-A177-3AD203B41FA5}">
                      <a16:colId xmlns:a16="http://schemas.microsoft.com/office/drawing/2014/main" val="535652587"/>
                    </a:ext>
                  </a:extLst>
                </a:gridCol>
                <a:gridCol w="392790">
                  <a:extLst>
                    <a:ext uri="{9D8B030D-6E8A-4147-A177-3AD203B41FA5}">
                      <a16:colId xmlns:a16="http://schemas.microsoft.com/office/drawing/2014/main" val="471189992"/>
                    </a:ext>
                  </a:extLst>
                </a:gridCol>
                <a:gridCol w="632830">
                  <a:extLst>
                    <a:ext uri="{9D8B030D-6E8A-4147-A177-3AD203B41FA5}">
                      <a16:colId xmlns:a16="http://schemas.microsoft.com/office/drawing/2014/main" val="2334757724"/>
                    </a:ext>
                  </a:extLst>
                </a:gridCol>
              </a:tblGrid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Tomoko Adachi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9356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Yunbo Li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63384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 Wullert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65007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Amelia Andersdotter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37545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 Xin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93267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Jarkko Kneckt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559199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Kazuyuki Sakoda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04940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Kwok Shum Au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2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Zinan Lin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57983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Albert Petrick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208956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 Handte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2306016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Jerome Henry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923904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James Yee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34157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Michael Montemurro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682849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Xiaofei Wang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61393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Yusuke Asai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2189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Richard Kennedy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071742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Michail Koundourakis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5581623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717556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Eldad Perahia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96551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Naveen Kakani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999434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 Verenzuela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8499172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Gaurav Patwardhan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3894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Antonio DeLaOlivaDelgado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99478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Guogang Huang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45081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Roger Marks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2627257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Dana Ciochina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339050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GEORGE CHERIAN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683012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Mahmoud Kamel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4884720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Ming Gan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703510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Arik Klein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860649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Solomon Trainin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41438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Subir Das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148198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Yuchen Guo</a:t>
                      </a:r>
                    </a:p>
                  </a:txBody>
                  <a:tcPr marL="4899" marR="4899" marT="4899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834935"/>
                  </a:ext>
                </a:extLst>
              </a:tr>
              <a:tr h="13498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841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1185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1392</a:t>
                      </a:r>
                    </a:p>
                  </a:txBody>
                  <a:tcPr marL="4899" marR="4899" marT="48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896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6396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116280</TotalTime>
  <Words>1744</Words>
  <Application>Microsoft Office PowerPoint</Application>
  <PresentationFormat>Widescreen</PresentationFormat>
  <Paragraphs>1250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802-11-Submission</vt:lpstr>
      <vt:lpstr>Document</vt:lpstr>
      <vt:lpstr>Microsoft Excel Binary Worksheet</vt:lpstr>
      <vt:lpstr>802.11REVme Editor’s Report</vt:lpstr>
      <vt:lpstr>Status of REVme Draft</vt:lpstr>
      <vt:lpstr>Reference Documents</vt:lpstr>
      <vt:lpstr>Amendment Roll-in Plan</vt:lpstr>
      <vt:lpstr>LB258 Comments - Resolution Status</vt:lpstr>
      <vt:lpstr>Thank You for Your Contributions!</vt:lpstr>
      <vt:lpstr>LB258 Comments – Assignees by Ad-hoc Groups </vt:lpstr>
      <vt:lpstr>LB258 Comments – Comments by Commenters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11-21/687</dc:title>
  <dc:subject>Task Group AY November 2015 Meeting Agenda</dc:subject>
  <dc:creator>emily.h.qi@intel.com</dc:creator>
  <cp:keywords>May 2021</cp:keywords>
  <dc:description/>
  <cp:lastModifiedBy>Qi, Emily H</cp:lastModifiedBy>
  <cp:revision>4589</cp:revision>
  <cp:lastPrinted>2014-11-04T15:04:57Z</cp:lastPrinted>
  <dcterms:created xsi:type="dcterms:W3CDTF">2007-04-17T18:10:23Z</dcterms:created>
  <dcterms:modified xsi:type="dcterms:W3CDTF">2022-09-12T19:19:04Z</dcterms:modified>
  <cp:category>Contributions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