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621" r:id="rId3"/>
    <p:sldId id="530" r:id="rId4"/>
    <p:sldId id="619" r:id="rId5"/>
    <p:sldId id="618" r:id="rId6"/>
    <p:sldId id="625" r:id="rId7"/>
    <p:sldId id="627" r:id="rId8"/>
    <p:sldId id="629" r:id="rId9"/>
    <p:sldId id="620" r:id="rId10"/>
    <p:sldId id="623" r:id="rId11"/>
    <p:sldId id="626"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29B69-4DED-4A69-A81A-B96F47FF790F}" v="2" dt="2021-10-07T16:22:44.8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327" autoAdjust="0"/>
  </p:normalViewPr>
  <p:slideViewPr>
    <p:cSldViewPr>
      <p:cViewPr varScale="1">
        <p:scale>
          <a:sx n="58" d="100"/>
          <a:sy n="58" d="100"/>
        </p:scale>
        <p:origin x="1344"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7" d="100"/>
          <a:sy n="47" d="100"/>
        </p:scale>
        <p:origin x="2772"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9068652B-4564-4C71-80A6-B0B314017A5E}"/>
    <pc:docChg chg="custSel addSld delSld modSld modMainMaster">
      <pc:chgData name="Huang, Po-kai" userId="be743c7d-0ad3-4a01-a6bb-e19e76bd5877" providerId="ADAL" clId="{9068652B-4564-4C71-80A6-B0B314017A5E}" dt="2021-06-01T13:49:25.005" v="108" actId="20577"/>
      <pc:docMkLst>
        <pc:docMk/>
      </pc:docMkLst>
      <pc:sldChg chg="modSp mod">
        <pc:chgData name="Huang, Po-kai" userId="be743c7d-0ad3-4a01-a6bb-e19e76bd5877" providerId="ADAL" clId="{9068652B-4564-4C71-80A6-B0B314017A5E}" dt="2021-06-01T13:46:30.089" v="69" actId="20577"/>
        <pc:sldMkLst>
          <pc:docMk/>
          <pc:sldMk cId="0" sldId="256"/>
        </pc:sldMkLst>
        <pc:spChg chg="mod">
          <ac:chgData name="Huang, Po-kai" userId="be743c7d-0ad3-4a01-a6bb-e19e76bd5877" providerId="ADAL" clId="{9068652B-4564-4C71-80A6-B0B314017A5E}" dt="2021-06-01T13:46:30.089" v="69" actId="20577"/>
          <ac:spMkLst>
            <pc:docMk/>
            <pc:sldMk cId="0" sldId="256"/>
            <ac:spMk id="6" creationId="{00000000-0000-0000-0000-000000000000}"/>
          </ac:spMkLst>
        </pc:spChg>
        <pc:spChg chg="mod">
          <ac:chgData name="Huang, Po-kai" userId="be743c7d-0ad3-4a01-a6bb-e19e76bd5877" providerId="ADAL" clId="{9068652B-4564-4C71-80A6-B0B314017A5E}" dt="2021-06-01T13:46:26.296" v="65" actId="20577"/>
          <ac:spMkLst>
            <pc:docMk/>
            <pc:sldMk cId="0" sldId="256"/>
            <ac:spMk id="3074" creationId="{00000000-0000-0000-0000-000000000000}"/>
          </ac:spMkLst>
        </pc:spChg>
        <pc:graphicFrameChg chg="mod">
          <ac:chgData name="Huang, Po-kai" userId="be743c7d-0ad3-4a01-a6bb-e19e76bd5877" providerId="ADAL" clId="{9068652B-4564-4C71-80A6-B0B314017A5E}" dt="2021-06-01T13:46:06.241" v="59"/>
          <ac:graphicFrameMkLst>
            <pc:docMk/>
            <pc:sldMk cId="0" sldId="256"/>
            <ac:graphicFrameMk id="3075" creationId="{00000000-0000-0000-0000-000000000000}"/>
          </ac:graphicFrameMkLst>
        </pc:graphicFrameChg>
      </pc:sldChg>
      <pc:sldChg chg="modSp mod">
        <pc:chgData name="Huang, Po-kai" userId="be743c7d-0ad3-4a01-a6bb-e19e76bd5877" providerId="ADAL" clId="{9068652B-4564-4C71-80A6-B0B314017A5E}" dt="2021-06-01T13:48:01.115" v="100" actId="20577"/>
        <pc:sldMkLst>
          <pc:docMk/>
          <pc:sldMk cId="0" sldId="530"/>
        </pc:sldMkLst>
        <pc:spChg chg="mod">
          <ac:chgData name="Huang, Po-kai" userId="be743c7d-0ad3-4a01-a6bb-e19e76bd5877" providerId="ADAL" clId="{9068652B-4564-4C71-80A6-B0B314017A5E}" dt="2021-06-01T13:48:01.115" v="100" actId="20577"/>
          <ac:spMkLst>
            <pc:docMk/>
            <pc:sldMk cId="0" sldId="530"/>
            <ac:spMk id="4" creationId="{00000000-0000-0000-0000-000000000000}"/>
          </ac:spMkLst>
        </pc:spChg>
      </pc:sldChg>
      <pc:sldChg chg="modSp">
        <pc:chgData name="Huang, Po-kai" userId="be743c7d-0ad3-4a01-a6bb-e19e76bd5877" providerId="ADAL" clId="{9068652B-4564-4C71-80A6-B0B314017A5E}" dt="2021-06-01T13:48:10.323" v="105"/>
        <pc:sldMkLst>
          <pc:docMk/>
          <pc:sldMk cId="1612213286" sldId="618"/>
        </pc:sldMkLst>
        <pc:spChg chg="mod">
          <ac:chgData name="Huang, Po-kai" userId="be743c7d-0ad3-4a01-a6bb-e19e76bd5877" providerId="ADAL" clId="{9068652B-4564-4C71-80A6-B0B314017A5E}" dt="2021-06-01T13:48:10.323" v="105"/>
          <ac:spMkLst>
            <pc:docMk/>
            <pc:sldMk cId="1612213286" sldId="618"/>
            <ac:spMk id="6" creationId="{2DACFCAC-0B0F-4004-BCE6-7526408BEC95}"/>
          </ac:spMkLst>
        </pc:spChg>
      </pc:sldChg>
      <pc:sldChg chg="modSp mod">
        <pc:chgData name="Huang, Po-kai" userId="be743c7d-0ad3-4a01-a6bb-e19e76bd5877" providerId="ADAL" clId="{9068652B-4564-4C71-80A6-B0B314017A5E}" dt="2021-06-01T13:48:06.028" v="104" actId="20577"/>
        <pc:sldMkLst>
          <pc:docMk/>
          <pc:sldMk cId="3646253172" sldId="619"/>
        </pc:sldMkLst>
        <pc:spChg chg="mod">
          <ac:chgData name="Huang, Po-kai" userId="be743c7d-0ad3-4a01-a6bb-e19e76bd5877" providerId="ADAL" clId="{9068652B-4564-4C71-80A6-B0B314017A5E}" dt="2021-06-01T13:48:06.028" v="104" actId="20577"/>
          <ac:spMkLst>
            <pc:docMk/>
            <pc:sldMk cId="3646253172" sldId="619"/>
            <ac:spMk id="6" creationId="{ECA2FBB4-D08E-EB47-AC82-267620062F02}"/>
          </ac:spMkLst>
        </pc:spChg>
      </pc:sldChg>
      <pc:sldChg chg="modSp">
        <pc:chgData name="Huang, Po-kai" userId="be743c7d-0ad3-4a01-a6bb-e19e76bd5877" providerId="ADAL" clId="{9068652B-4564-4C71-80A6-B0B314017A5E}" dt="2021-06-01T13:48:13.119" v="106"/>
        <pc:sldMkLst>
          <pc:docMk/>
          <pc:sldMk cId="456689081" sldId="620"/>
        </pc:sldMkLst>
        <pc:spChg chg="mod">
          <ac:chgData name="Huang, Po-kai" userId="be743c7d-0ad3-4a01-a6bb-e19e76bd5877" providerId="ADAL" clId="{9068652B-4564-4C71-80A6-B0B314017A5E}" dt="2021-06-01T13:48:13.119" v="106"/>
          <ac:spMkLst>
            <pc:docMk/>
            <pc:sldMk cId="456689081" sldId="620"/>
            <ac:spMk id="6" creationId="{ECA2FBB4-D08E-EB47-AC82-267620062F02}"/>
          </ac:spMkLst>
        </pc:spChg>
      </pc:sldChg>
      <pc:sldChg chg="modSp mod">
        <pc:chgData name="Huang, Po-kai" userId="be743c7d-0ad3-4a01-a6bb-e19e76bd5877" providerId="ADAL" clId="{9068652B-4564-4C71-80A6-B0B314017A5E}" dt="2021-06-01T13:49:25.005" v="108" actId="20577"/>
        <pc:sldMkLst>
          <pc:docMk/>
          <pc:sldMk cId="3910328696" sldId="621"/>
        </pc:sldMkLst>
        <pc:spChg chg="mod">
          <ac:chgData name="Huang, Po-kai" userId="be743c7d-0ad3-4a01-a6bb-e19e76bd5877" providerId="ADAL" clId="{9068652B-4564-4C71-80A6-B0B314017A5E}" dt="2021-06-01T13:46:46.607" v="73" actId="20577"/>
          <ac:spMkLst>
            <pc:docMk/>
            <pc:sldMk cId="3910328696" sldId="621"/>
            <ac:spMk id="6" creationId="{9526EB81-E78D-415F-A743-37548E42B86B}"/>
          </ac:spMkLst>
        </pc:spChg>
        <pc:graphicFrameChg chg="modGraphic">
          <ac:chgData name="Huang, Po-kai" userId="be743c7d-0ad3-4a01-a6bb-e19e76bd5877" providerId="ADAL" clId="{9068652B-4564-4C71-80A6-B0B314017A5E}" dt="2021-06-01T13:49:25.005" v="108"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9068652B-4564-4C71-80A6-B0B314017A5E}" dt="2021-06-01T13:47:34.300" v="95" actId="20577"/>
        <pc:sldMkLst>
          <pc:docMk/>
          <pc:sldMk cId="2382947091" sldId="623"/>
        </pc:sldMkLst>
        <pc:spChg chg="mod">
          <ac:chgData name="Huang, Po-kai" userId="be743c7d-0ad3-4a01-a6bb-e19e76bd5877" providerId="ADAL" clId="{9068652B-4564-4C71-80A6-B0B314017A5E}" dt="2021-06-01T13:45:13.492" v="57" actId="313"/>
          <ac:spMkLst>
            <pc:docMk/>
            <pc:sldMk cId="2382947091" sldId="623"/>
            <ac:spMk id="3" creationId="{0A69CB4B-D671-8C49-953B-AAF1129E95AD}"/>
          </ac:spMkLst>
        </pc:spChg>
        <pc:spChg chg="mod">
          <ac:chgData name="Huang, Po-kai" userId="be743c7d-0ad3-4a01-a6bb-e19e76bd5877" providerId="ADAL" clId="{9068652B-4564-4C71-80A6-B0B314017A5E}" dt="2021-06-01T13:47:34.300" v="95" actId="20577"/>
          <ac:spMkLst>
            <pc:docMk/>
            <pc:sldMk cId="2382947091" sldId="623"/>
            <ac:spMk id="6" creationId="{ECA2FBB4-D08E-EB47-AC82-267620062F02}"/>
          </ac:spMkLst>
        </pc:spChg>
      </pc:sldChg>
      <pc:sldChg chg="new del">
        <pc:chgData name="Huang, Po-kai" userId="be743c7d-0ad3-4a01-a6bb-e19e76bd5877" providerId="ADAL" clId="{9068652B-4564-4C71-80A6-B0B314017A5E}" dt="2021-06-01T13:48:18.253" v="107" actId="47"/>
        <pc:sldMkLst>
          <pc:docMk/>
          <pc:sldMk cId="151307697" sldId="624"/>
        </pc:sldMkLst>
      </pc:sldChg>
      <pc:sldChg chg="new del">
        <pc:chgData name="Huang, Po-kai" userId="be743c7d-0ad3-4a01-a6bb-e19e76bd5877" providerId="ADAL" clId="{9068652B-4564-4C71-80A6-B0B314017A5E}" dt="2021-06-01T13:47:30.239" v="91" actId="47"/>
        <pc:sldMkLst>
          <pc:docMk/>
          <pc:sldMk cId="1392853266" sldId="624"/>
        </pc:sldMkLst>
      </pc:sldChg>
      <pc:sldMasterChg chg="modSp mod modSldLayout">
        <pc:chgData name="Huang, Po-kai" userId="be743c7d-0ad3-4a01-a6bb-e19e76bd5877" providerId="ADAL" clId="{9068652B-4564-4C71-80A6-B0B314017A5E}" dt="2021-06-01T13:47:13.997" v="89" actId="20577"/>
        <pc:sldMasterMkLst>
          <pc:docMk/>
          <pc:sldMasterMk cId="0" sldId="2147483648"/>
        </pc:sldMasterMkLst>
        <pc:spChg chg="mod">
          <ac:chgData name="Huang, Po-kai" userId="be743c7d-0ad3-4a01-a6bb-e19e76bd5877" providerId="ADAL" clId="{9068652B-4564-4C71-80A6-B0B314017A5E}" dt="2021-06-01T13:47:07.554" v="85" actId="20577"/>
          <ac:spMkLst>
            <pc:docMk/>
            <pc:sldMasterMk cId="0" sldId="2147483648"/>
            <ac:spMk id="1027" creationId="{00000000-0000-0000-0000-000000000000}"/>
          </ac:spMkLst>
        </pc:spChg>
        <pc:sldLayoutChg chg="modSp mod">
          <pc:chgData name="Huang, Po-kai" userId="be743c7d-0ad3-4a01-a6bb-e19e76bd5877" providerId="ADAL" clId="{9068652B-4564-4C71-80A6-B0B314017A5E}" dt="2021-06-01T13:47:03.559" v="81" actId="20577"/>
          <pc:sldLayoutMkLst>
            <pc:docMk/>
            <pc:sldMasterMk cId="0" sldId="2147483648"/>
            <pc:sldLayoutMk cId="0" sldId="2147483649"/>
          </pc:sldLayoutMkLst>
          <pc:spChg chg="mod">
            <ac:chgData name="Huang, Po-kai" userId="be743c7d-0ad3-4a01-a6bb-e19e76bd5877" providerId="ADAL" clId="{9068652B-4564-4C71-80A6-B0B314017A5E}" dt="2021-06-01T13:47:03.559" v="81" actId="20577"/>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9068652B-4564-4C71-80A6-B0B314017A5E}" dt="2021-06-01T13:46:58.213" v="77" actId="20577"/>
          <pc:sldLayoutMkLst>
            <pc:docMk/>
            <pc:sldMasterMk cId="0" sldId="2147483648"/>
            <pc:sldLayoutMk cId="0" sldId="2147483650"/>
          </pc:sldLayoutMkLst>
          <pc:spChg chg="mod">
            <ac:chgData name="Huang, Po-kai" userId="be743c7d-0ad3-4a01-a6bb-e19e76bd5877" providerId="ADAL" clId="{9068652B-4564-4C71-80A6-B0B314017A5E}" dt="2021-06-01T13:46:58.213" v="77" actId="20577"/>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9068652B-4564-4C71-80A6-B0B314017A5E}" dt="2021-06-01T13:47:13.997" v="89" actId="20577"/>
          <pc:sldLayoutMkLst>
            <pc:docMk/>
            <pc:sldMasterMk cId="0" sldId="2147483648"/>
            <pc:sldLayoutMk cId="0" sldId="2147483651"/>
          </pc:sldLayoutMkLst>
          <pc:spChg chg="mod">
            <ac:chgData name="Huang, Po-kai" userId="be743c7d-0ad3-4a01-a6bb-e19e76bd5877" providerId="ADAL" clId="{9068652B-4564-4C71-80A6-B0B314017A5E}" dt="2021-06-01T13:47:13.997" v="89" actId="20577"/>
            <ac:spMkLst>
              <pc:docMk/>
              <pc:sldMasterMk cId="0" sldId="2147483648"/>
              <pc:sldLayoutMk cId="0" sldId="2147483651"/>
              <ac:spMk id="4" creationId="{00000000-0000-0000-0000-000000000000}"/>
            </ac:spMkLst>
          </pc:spChg>
        </pc:sldLayoutChg>
      </pc:sldMasterChg>
    </pc:docChg>
  </pc:docChgLst>
  <pc:docChgLst>
    <pc:chgData name="Huang, Po-kai" userId="be743c7d-0ad3-4a01-a6bb-e19e76bd5877" providerId="ADAL" clId="{BF429B69-4DED-4A69-A81A-B96F47FF790F}"/>
    <pc:docChg chg="undo custSel addSld modSld modMainMaster">
      <pc:chgData name="Huang, Po-kai" userId="be743c7d-0ad3-4a01-a6bb-e19e76bd5877" providerId="ADAL" clId="{BF429B69-4DED-4A69-A81A-B96F47FF790F}" dt="2021-10-14T21:18:32.327" v="127" actId="6549"/>
      <pc:docMkLst>
        <pc:docMk/>
      </pc:docMkLst>
      <pc:sldChg chg="modSp mod">
        <pc:chgData name="Huang, Po-kai" userId="be743c7d-0ad3-4a01-a6bb-e19e76bd5877" providerId="ADAL" clId="{BF429B69-4DED-4A69-A81A-B96F47FF790F}" dt="2021-10-14T21:17:57.239" v="116" actId="6549"/>
        <pc:sldMkLst>
          <pc:docMk/>
          <pc:sldMk cId="0" sldId="256"/>
        </pc:sldMkLst>
        <pc:spChg chg="mod">
          <ac:chgData name="Huang, Po-kai" userId="be743c7d-0ad3-4a01-a6bb-e19e76bd5877" providerId="ADAL" clId="{BF429B69-4DED-4A69-A81A-B96F47FF790F}" dt="2021-10-07T16:25:39.417" v="73" actId="20577"/>
          <ac:spMkLst>
            <pc:docMk/>
            <pc:sldMk cId="0" sldId="256"/>
            <ac:spMk id="6" creationId="{00000000-0000-0000-0000-000000000000}"/>
          </ac:spMkLst>
        </pc:spChg>
        <pc:spChg chg="mod">
          <ac:chgData name="Huang, Po-kai" userId="be743c7d-0ad3-4a01-a6bb-e19e76bd5877" providerId="ADAL" clId="{BF429B69-4DED-4A69-A81A-B96F47FF790F}" dt="2021-10-14T21:17:57.239" v="116" actId="6549"/>
          <ac:spMkLst>
            <pc:docMk/>
            <pc:sldMk cId="0" sldId="256"/>
            <ac:spMk id="7" creationId="{00000000-0000-0000-0000-000000000000}"/>
          </ac:spMkLst>
        </pc:spChg>
        <pc:spChg chg="mod">
          <ac:chgData name="Huang, Po-kai" userId="be743c7d-0ad3-4a01-a6bb-e19e76bd5877" providerId="ADAL" clId="{BF429B69-4DED-4A69-A81A-B96F47FF790F}" dt="2021-10-14T21:15:22.103" v="101" actId="20577"/>
          <ac:spMkLst>
            <pc:docMk/>
            <pc:sldMk cId="0" sldId="256"/>
            <ac:spMk id="3074" creationId="{00000000-0000-0000-0000-000000000000}"/>
          </ac:spMkLst>
        </pc:spChg>
      </pc:sldChg>
      <pc:sldChg chg="modSp mod">
        <pc:chgData name="Huang, Po-kai" userId="be743c7d-0ad3-4a01-a6bb-e19e76bd5877" providerId="ADAL" clId="{BF429B69-4DED-4A69-A81A-B96F47FF790F}" dt="2021-10-14T21:18:06.451" v="118" actId="6549"/>
        <pc:sldMkLst>
          <pc:docMk/>
          <pc:sldMk cId="0" sldId="530"/>
        </pc:sldMkLst>
        <pc:spChg chg="mod">
          <ac:chgData name="Huang, Po-kai" userId="be743c7d-0ad3-4a01-a6bb-e19e76bd5877" providerId="ADAL" clId="{BF429B69-4DED-4A69-A81A-B96F47FF790F}" dt="2021-10-07T16:26:12.390" v="83"/>
          <ac:spMkLst>
            <pc:docMk/>
            <pc:sldMk cId="0" sldId="530"/>
            <ac:spMk id="4" creationId="{00000000-0000-0000-0000-000000000000}"/>
          </ac:spMkLst>
        </pc:spChg>
        <pc:spChg chg="mod">
          <ac:chgData name="Huang, Po-kai" userId="be743c7d-0ad3-4a01-a6bb-e19e76bd5877" providerId="ADAL" clId="{BF429B69-4DED-4A69-A81A-B96F47FF790F}" dt="2021-10-14T21:18:06.451" v="118" actId="6549"/>
          <ac:spMkLst>
            <pc:docMk/>
            <pc:sldMk cId="0" sldId="530"/>
            <ac:spMk id="7" creationId="{E99BB1CA-BFE8-4BF6-AD2A-29C8B06441B8}"/>
          </ac:spMkLst>
        </pc:spChg>
      </pc:sldChg>
      <pc:sldChg chg="modSp mod">
        <pc:chgData name="Huang, Po-kai" userId="be743c7d-0ad3-4a01-a6bb-e19e76bd5877" providerId="ADAL" clId="{BF429B69-4DED-4A69-A81A-B96F47FF790F}" dt="2021-10-14T21:18:13.670" v="121" actId="6549"/>
        <pc:sldMkLst>
          <pc:docMk/>
          <pc:sldMk cId="1612213286" sldId="618"/>
        </pc:sldMkLst>
        <pc:spChg chg="mod">
          <ac:chgData name="Huang, Po-kai" userId="be743c7d-0ad3-4a01-a6bb-e19e76bd5877" providerId="ADAL" clId="{BF429B69-4DED-4A69-A81A-B96F47FF790F}" dt="2021-10-07T16:26:19.307" v="85"/>
          <ac:spMkLst>
            <pc:docMk/>
            <pc:sldMk cId="1612213286" sldId="618"/>
            <ac:spMk id="6" creationId="{2DACFCAC-0B0F-4004-BCE6-7526408BEC95}"/>
          </ac:spMkLst>
        </pc:spChg>
        <pc:spChg chg="mod">
          <ac:chgData name="Huang, Po-kai" userId="be743c7d-0ad3-4a01-a6bb-e19e76bd5877" providerId="ADAL" clId="{BF429B69-4DED-4A69-A81A-B96F47FF790F}" dt="2021-10-14T21:18:13.670" v="121" actId="6549"/>
          <ac:spMkLst>
            <pc:docMk/>
            <pc:sldMk cId="1612213286" sldId="618"/>
            <ac:spMk id="8" creationId="{41CA3664-C382-4611-8574-44FF980160CE}"/>
          </ac:spMkLst>
        </pc:spChg>
      </pc:sldChg>
      <pc:sldChg chg="modSp mod">
        <pc:chgData name="Huang, Po-kai" userId="be743c7d-0ad3-4a01-a6bb-e19e76bd5877" providerId="ADAL" clId="{BF429B69-4DED-4A69-A81A-B96F47FF790F}" dt="2021-10-14T21:18:09.405" v="119" actId="6549"/>
        <pc:sldMkLst>
          <pc:docMk/>
          <pc:sldMk cId="3646253172" sldId="619"/>
        </pc:sldMkLst>
        <pc:spChg chg="mod">
          <ac:chgData name="Huang, Po-kai" userId="be743c7d-0ad3-4a01-a6bb-e19e76bd5877" providerId="ADAL" clId="{BF429B69-4DED-4A69-A81A-B96F47FF790F}" dt="2021-10-14T21:18:09.405" v="119" actId="6549"/>
          <ac:spMkLst>
            <pc:docMk/>
            <pc:sldMk cId="3646253172" sldId="619"/>
            <ac:spMk id="5" creationId="{F801A817-1BBA-2C43-A884-6C3C34BE2E9F}"/>
          </ac:spMkLst>
        </pc:spChg>
        <pc:spChg chg="mod">
          <ac:chgData name="Huang, Po-kai" userId="be743c7d-0ad3-4a01-a6bb-e19e76bd5877" providerId="ADAL" clId="{BF429B69-4DED-4A69-A81A-B96F47FF790F}" dt="2021-10-07T16:26:16.187" v="84"/>
          <ac:spMkLst>
            <pc:docMk/>
            <pc:sldMk cId="3646253172" sldId="619"/>
            <ac:spMk id="6" creationId="{ECA2FBB4-D08E-EB47-AC82-267620062F02}"/>
          </ac:spMkLst>
        </pc:spChg>
      </pc:sldChg>
      <pc:sldChg chg="modSp mod">
        <pc:chgData name="Huang, Po-kai" userId="be743c7d-0ad3-4a01-a6bb-e19e76bd5877" providerId="ADAL" clId="{BF429B69-4DED-4A69-A81A-B96F47FF790F}" dt="2021-10-14T21:18:26.053" v="125" actId="6549"/>
        <pc:sldMkLst>
          <pc:docMk/>
          <pc:sldMk cId="456689081" sldId="620"/>
        </pc:sldMkLst>
        <pc:spChg chg="mod">
          <ac:chgData name="Huang, Po-kai" userId="be743c7d-0ad3-4a01-a6bb-e19e76bd5877" providerId="ADAL" clId="{BF429B69-4DED-4A69-A81A-B96F47FF790F}" dt="2021-10-14T21:18:26.053" v="125" actId="6549"/>
          <ac:spMkLst>
            <pc:docMk/>
            <pc:sldMk cId="456689081" sldId="620"/>
            <ac:spMk id="5" creationId="{F801A817-1BBA-2C43-A884-6C3C34BE2E9F}"/>
          </ac:spMkLst>
        </pc:spChg>
        <pc:spChg chg="mod">
          <ac:chgData name="Huang, Po-kai" userId="be743c7d-0ad3-4a01-a6bb-e19e76bd5877" providerId="ADAL" clId="{BF429B69-4DED-4A69-A81A-B96F47FF790F}" dt="2021-10-07T16:26:36.089" v="91"/>
          <ac:spMkLst>
            <pc:docMk/>
            <pc:sldMk cId="456689081" sldId="620"/>
            <ac:spMk id="6" creationId="{ECA2FBB4-D08E-EB47-AC82-267620062F02}"/>
          </ac:spMkLst>
        </pc:spChg>
      </pc:sldChg>
      <pc:sldChg chg="modSp mod">
        <pc:chgData name="Huang, Po-kai" userId="be743c7d-0ad3-4a01-a6bb-e19e76bd5877" providerId="ADAL" clId="{BF429B69-4DED-4A69-A81A-B96F47FF790F}" dt="2021-10-14T21:18:02.106" v="117" actId="6549"/>
        <pc:sldMkLst>
          <pc:docMk/>
          <pc:sldMk cId="3910328696" sldId="621"/>
        </pc:sldMkLst>
        <pc:spChg chg="mod">
          <ac:chgData name="Huang, Po-kai" userId="be743c7d-0ad3-4a01-a6bb-e19e76bd5877" providerId="ADAL" clId="{BF429B69-4DED-4A69-A81A-B96F47FF790F}" dt="2021-10-14T21:18:02.106" v="117" actId="6549"/>
          <ac:spMkLst>
            <pc:docMk/>
            <pc:sldMk cId="3910328696" sldId="621"/>
            <ac:spMk id="5" creationId="{782DBD81-0570-44B1-B993-E78DA3C3A00B}"/>
          </ac:spMkLst>
        </pc:spChg>
        <pc:spChg chg="mod">
          <ac:chgData name="Huang, Po-kai" userId="be743c7d-0ad3-4a01-a6bb-e19e76bd5877" providerId="ADAL" clId="{BF429B69-4DED-4A69-A81A-B96F47FF790F}" dt="2021-10-07T16:26:09.244" v="82"/>
          <ac:spMkLst>
            <pc:docMk/>
            <pc:sldMk cId="3910328696" sldId="621"/>
            <ac:spMk id="6" creationId="{9526EB81-E78D-415F-A743-37548E42B86B}"/>
          </ac:spMkLst>
        </pc:spChg>
        <pc:graphicFrameChg chg="modGraphic">
          <ac:chgData name="Huang, Po-kai" userId="be743c7d-0ad3-4a01-a6bb-e19e76bd5877" providerId="ADAL" clId="{BF429B69-4DED-4A69-A81A-B96F47FF790F}" dt="2021-10-14T21:15:28.955" v="105"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BF429B69-4DED-4A69-A81A-B96F47FF790F}" dt="2021-10-14T21:18:29.833" v="126" actId="6549"/>
        <pc:sldMkLst>
          <pc:docMk/>
          <pc:sldMk cId="2382947091" sldId="623"/>
        </pc:sldMkLst>
        <pc:spChg chg="mod">
          <ac:chgData name="Huang, Po-kai" userId="be743c7d-0ad3-4a01-a6bb-e19e76bd5877" providerId="ADAL" clId="{BF429B69-4DED-4A69-A81A-B96F47FF790F}" dt="2021-10-14T21:18:29.833" v="126" actId="6549"/>
          <ac:spMkLst>
            <pc:docMk/>
            <pc:sldMk cId="2382947091" sldId="623"/>
            <ac:spMk id="5" creationId="{F801A817-1BBA-2C43-A884-6C3C34BE2E9F}"/>
          </ac:spMkLst>
        </pc:spChg>
        <pc:spChg chg="mod">
          <ac:chgData name="Huang, Po-kai" userId="be743c7d-0ad3-4a01-a6bb-e19e76bd5877" providerId="ADAL" clId="{BF429B69-4DED-4A69-A81A-B96F47FF790F}" dt="2021-10-07T16:26:38.864" v="92"/>
          <ac:spMkLst>
            <pc:docMk/>
            <pc:sldMk cId="2382947091" sldId="623"/>
            <ac:spMk id="6" creationId="{ECA2FBB4-D08E-EB47-AC82-267620062F02}"/>
          </ac:spMkLst>
        </pc:spChg>
      </pc:sldChg>
      <pc:sldChg chg="modSp mod">
        <pc:chgData name="Huang, Po-kai" userId="be743c7d-0ad3-4a01-a6bb-e19e76bd5877" providerId="ADAL" clId="{BF429B69-4DED-4A69-A81A-B96F47FF790F}" dt="2021-10-14T21:18:17.103" v="122" actId="6549"/>
        <pc:sldMkLst>
          <pc:docMk/>
          <pc:sldMk cId="1116310346" sldId="625"/>
        </pc:sldMkLst>
        <pc:spChg chg="mod">
          <ac:chgData name="Huang, Po-kai" userId="be743c7d-0ad3-4a01-a6bb-e19e76bd5877" providerId="ADAL" clId="{BF429B69-4DED-4A69-A81A-B96F47FF790F}" dt="2021-10-14T21:18:17.103" v="122" actId="6549"/>
          <ac:spMkLst>
            <pc:docMk/>
            <pc:sldMk cId="1116310346" sldId="625"/>
            <ac:spMk id="5" creationId="{61A795A5-DFFA-4B49-B523-0E8DA14CE797}"/>
          </ac:spMkLst>
        </pc:spChg>
        <pc:spChg chg="mod">
          <ac:chgData name="Huang, Po-kai" userId="be743c7d-0ad3-4a01-a6bb-e19e76bd5877" providerId="ADAL" clId="{BF429B69-4DED-4A69-A81A-B96F47FF790F}" dt="2021-10-07T16:26:25.558" v="88"/>
          <ac:spMkLst>
            <pc:docMk/>
            <pc:sldMk cId="1116310346" sldId="625"/>
            <ac:spMk id="6" creationId="{BC766868-C5C8-41A5-8BFE-B2BE7C024FC0}"/>
          </ac:spMkLst>
        </pc:spChg>
      </pc:sldChg>
      <pc:sldChg chg="modSp mod">
        <pc:chgData name="Huang, Po-kai" userId="be743c7d-0ad3-4a01-a6bb-e19e76bd5877" providerId="ADAL" clId="{BF429B69-4DED-4A69-A81A-B96F47FF790F}" dt="2021-10-14T21:18:32.327" v="127" actId="6549"/>
        <pc:sldMkLst>
          <pc:docMk/>
          <pc:sldMk cId="1346210617" sldId="626"/>
        </pc:sldMkLst>
        <pc:spChg chg="mod">
          <ac:chgData name="Huang, Po-kai" userId="be743c7d-0ad3-4a01-a6bb-e19e76bd5877" providerId="ADAL" clId="{BF429B69-4DED-4A69-A81A-B96F47FF790F}" dt="2021-10-14T21:18:32.327" v="127" actId="6549"/>
          <ac:spMkLst>
            <pc:docMk/>
            <pc:sldMk cId="1346210617" sldId="626"/>
            <ac:spMk id="5" creationId="{F801A817-1BBA-2C43-A884-6C3C34BE2E9F}"/>
          </ac:spMkLst>
        </pc:spChg>
        <pc:spChg chg="mod">
          <ac:chgData name="Huang, Po-kai" userId="be743c7d-0ad3-4a01-a6bb-e19e76bd5877" providerId="ADAL" clId="{BF429B69-4DED-4A69-A81A-B96F47FF790F}" dt="2021-10-07T16:26:41.988" v="93"/>
          <ac:spMkLst>
            <pc:docMk/>
            <pc:sldMk cId="1346210617" sldId="626"/>
            <ac:spMk id="6" creationId="{ECA2FBB4-D08E-EB47-AC82-267620062F02}"/>
          </ac:spMkLst>
        </pc:spChg>
      </pc:sldChg>
      <pc:sldChg chg="modSp add mod">
        <pc:chgData name="Huang, Po-kai" userId="be743c7d-0ad3-4a01-a6bb-e19e76bd5877" providerId="ADAL" clId="{BF429B69-4DED-4A69-A81A-B96F47FF790F}" dt="2021-10-14T21:18:20.508" v="123" actId="6549"/>
        <pc:sldMkLst>
          <pc:docMk/>
          <pc:sldMk cId="3236193086" sldId="627"/>
        </pc:sldMkLst>
        <pc:spChg chg="mod">
          <ac:chgData name="Huang, Po-kai" userId="be743c7d-0ad3-4a01-a6bb-e19e76bd5877" providerId="ADAL" clId="{BF429B69-4DED-4A69-A81A-B96F47FF790F}" dt="2021-10-07T16:20:10.882" v="7" actId="108"/>
          <ac:spMkLst>
            <pc:docMk/>
            <pc:sldMk cId="3236193086" sldId="627"/>
            <ac:spMk id="2" creationId="{F132D1B0-0D9C-432C-B428-AE7AFE9AEEF4}"/>
          </ac:spMkLst>
        </pc:spChg>
        <pc:spChg chg="mod">
          <ac:chgData name="Huang, Po-kai" userId="be743c7d-0ad3-4a01-a6bb-e19e76bd5877" providerId="ADAL" clId="{BF429B69-4DED-4A69-A81A-B96F47FF790F}" dt="2021-10-07T16:22:07.796" v="19" actId="403"/>
          <ac:spMkLst>
            <pc:docMk/>
            <pc:sldMk cId="3236193086" sldId="627"/>
            <ac:spMk id="3" creationId="{1D165AC7-E4EC-4AE6-BDBA-F236DC880E8F}"/>
          </ac:spMkLst>
        </pc:spChg>
        <pc:spChg chg="mod">
          <ac:chgData name="Huang, Po-kai" userId="be743c7d-0ad3-4a01-a6bb-e19e76bd5877" providerId="ADAL" clId="{BF429B69-4DED-4A69-A81A-B96F47FF790F}" dt="2021-10-07T16:26:29.167" v="89"/>
          <ac:spMkLst>
            <pc:docMk/>
            <pc:sldMk cId="3236193086" sldId="627"/>
            <ac:spMk id="6" creationId="{2DACFCAC-0B0F-4004-BCE6-7526408BEC95}"/>
          </ac:spMkLst>
        </pc:spChg>
        <pc:spChg chg="mod">
          <ac:chgData name="Huang, Po-kai" userId="be743c7d-0ad3-4a01-a6bb-e19e76bd5877" providerId="ADAL" clId="{BF429B69-4DED-4A69-A81A-B96F47FF790F}" dt="2021-10-14T21:18:20.508" v="123" actId="6549"/>
          <ac:spMkLst>
            <pc:docMk/>
            <pc:sldMk cId="3236193086" sldId="627"/>
            <ac:spMk id="8" creationId="{41CA3664-C382-4611-8574-44FF980160CE}"/>
          </ac:spMkLst>
        </pc:spChg>
      </pc:sldChg>
      <pc:sldChg chg="modSp add mod">
        <pc:chgData name="Huang, Po-kai" userId="be743c7d-0ad3-4a01-a6bb-e19e76bd5877" providerId="ADAL" clId="{BF429B69-4DED-4A69-A81A-B96F47FF790F}" dt="2021-10-14T21:18:23.686" v="124" actId="6549"/>
        <pc:sldMkLst>
          <pc:docMk/>
          <pc:sldMk cId="3164122846" sldId="629"/>
        </pc:sldMkLst>
        <pc:spChg chg="mod">
          <ac:chgData name="Huang, Po-kai" userId="be743c7d-0ad3-4a01-a6bb-e19e76bd5877" providerId="ADAL" clId="{BF429B69-4DED-4A69-A81A-B96F47FF790F}" dt="2021-10-07T16:22:52.680" v="21" actId="20577"/>
          <ac:spMkLst>
            <pc:docMk/>
            <pc:sldMk cId="3164122846" sldId="629"/>
            <ac:spMk id="2" creationId="{F132D1B0-0D9C-432C-B428-AE7AFE9AEEF4}"/>
          </ac:spMkLst>
        </pc:spChg>
        <pc:spChg chg="mod">
          <ac:chgData name="Huang, Po-kai" userId="be743c7d-0ad3-4a01-a6bb-e19e76bd5877" providerId="ADAL" clId="{BF429B69-4DED-4A69-A81A-B96F47FF790F}" dt="2021-10-07T16:23:32.579" v="26" actId="108"/>
          <ac:spMkLst>
            <pc:docMk/>
            <pc:sldMk cId="3164122846" sldId="629"/>
            <ac:spMk id="3" creationId="{1D165AC7-E4EC-4AE6-BDBA-F236DC880E8F}"/>
          </ac:spMkLst>
        </pc:spChg>
        <pc:spChg chg="mod">
          <ac:chgData name="Huang, Po-kai" userId="be743c7d-0ad3-4a01-a6bb-e19e76bd5877" providerId="ADAL" clId="{BF429B69-4DED-4A69-A81A-B96F47FF790F}" dt="2021-10-07T16:26:31.860" v="90"/>
          <ac:spMkLst>
            <pc:docMk/>
            <pc:sldMk cId="3164122846" sldId="629"/>
            <ac:spMk id="6" creationId="{2DACFCAC-0B0F-4004-BCE6-7526408BEC95}"/>
          </ac:spMkLst>
        </pc:spChg>
        <pc:spChg chg="mod">
          <ac:chgData name="Huang, Po-kai" userId="be743c7d-0ad3-4a01-a6bb-e19e76bd5877" providerId="ADAL" clId="{BF429B69-4DED-4A69-A81A-B96F47FF790F}" dt="2021-10-14T21:18:23.686" v="124" actId="6549"/>
          <ac:spMkLst>
            <pc:docMk/>
            <pc:sldMk cId="3164122846" sldId="629"/>
            <ac:spMk id="8" creationId="{41CA3664-C382-4611-8574-44FF980160CE}"/>
          </ac:spMkLst>
        </pc:spChg>
      </pc:sldChg>
      <pc:sldMasterChg chg="modSp mod modSldLayout">
        <pc:chgData name="Huang, Po-kai" userId="be743c7d-0ad3-4a01-a6bb-e19e76bd5877" providerId="ADAL" clId="{BF429B69-4DED-4A69-A81A-B96F47FF790F}" dt="2021-10-14T21:17:49.583" v="115" actId="6549"/>
        <pc:sldMasterMkLst>
          <pc:docMk/>
          <pc:sldMasterMk cId="0" sldId="2147483648"/>
        </pc:sldMasterMkLst>
        <pc:spChg chg="mod">
          <ac:chgData name="Huang, Po-kai" userId="be743c7d-0ad3-4a01-a6bb-e19e76bd5877" providerId="ADAL" clId="{BF429B69-4DED-4A69-A81A-B96F47FF790F}" dt="2021-10-07T16:18:07.702" v="1" actId="20577"/>
          <ac:spMkLst>
            <pc:docMk/>
            <pc:sldMasterMk cId="0" sldId="2147483648"/>
            <ac:spMk id="10" creationId="{00000000-0000-0000-0000-000000000000}"/>
          </ac:spMkLst>
        </pc:spChg>
        <pc:spChg chg="mod">
          <ac:chgData name="Huang, Po-kai" userId="be743c7d-0ad3-4a01-a6bb-e19e76bd5877" providerId="ADAL" clId="{BF429B69-4DED-4A69-A81A-B96F47FF790F}" dt="2021-10-07T16:24:28.795" v="36" actId="20577"/>
          <ac:spMkLst>
            <pc:docMk/>
            <pc:sldMasterMk cId="0" sldId="2147483648"/>
            <ac:spMk id="1027" creationId="{00000000-0000-0000-0000-000000000000}"/>
          </ac:spMkLst>
        </pc:spChg>
        <pc:spChg chg="mod">
          <ac:chgData name="Huang, Po-kai" userId="be743c7d-0ad3-4a01-a6bb-e19e76bd5877" providerId="ADAL" clId="{BF429B69-4DED-4A69-A81A-B96F47FF790F}" dt="2021-10-14T21:17:19.075" v="106" actId="6549"/>
          <ac:spMkLst>
            <pc:docMk/>
            <pc:sldMasterMk cId="0" sldId="2147483648"/>
            <ac:spMk id="1028" creationId="{00000000-0000-0000-0000-000000000000}"/>
          </ac:spMkLst>
        </pc:spChg>
        <pc:sldLayoutChg chg="modSp mod">
          <pc:chgData name="Huang, Po-kai" userId="be743c7d-0ad3-4a01-a6bb-e19e76bd5877" providerId="ADAL" clId="{BF429B69-4DED-4A69-A81A-B96F47FF790F}" dt="2021-10-14T21:17:23.806" v="107" actId="6549"/>
          <pc:sldLayoutMkLst>
            <pc:docMk/>
            <pc:sldMasterMk cId="0" sldId="2147483648"/>
            <pc:sldLayoutMk cId="0" sldId="2147483649"/>
          </pc:sldLayoutMkLst>
          <pc:spChg chg="mod">
            <ac:chgData name="Huang, Po-kai" userId="be743c7d-0ad3-4a01-a6bb-e19e76bd5877" providerId="ADAL" clId="{BF429B69-4DED-4A69-A81A-B96F47FF790F}" dt="2021-10-07T16:24:33.741" v="45" actId="20577"/>
            <ac:spMkLst>
              <pc:docMk/>
              <pc:sldMasterMk cId="0" sldId="2147483648"/>
              <pc:sldLayoutMk cId="0" sldId="2147483649"/>
              <ac:spMk id="4" creationId="{00000000-0000-0000-0000-000000000000}"/>
            </ac:spMkLst>
          </pc:spChg>
          <pc:spChg chg="mod">
            <ac:chgData name="Huang, Po-kai" userId="be743c7d-0ad3-4a01-a6bb-e19e76bd5877" providerId="ADAL" clId="{BF429B69-4DED-4A69-A81A-B96F47FF790F}" dt="2021-10-14T21:17:23.806" v="107" actId="6549"/>
            <ac:spMkLst>
              <pc:docMk/>
              <pc:sldMasterMk cId="0" sldId="2147483648"/>
              <pc:sldLayoutMk cId="0" sldId="2147483649"/>
              <ac:spMk id="5" creationId="{00000000-0000-0000-0000-000000000000}"/>
            </ac:spMkLst>
          </pc:spChg>
        </pc:sldLayoutChg>
        <pc:sldLayoutChg chg="modSp mod">
          <pc:chgData name="Huang, Po-kai" userId="be743c7d-0ad3-4a01-a6bb-e19e76bd5877" providerId="ADAL" clId="{BF429B69-4DED-4A69-A81A-B96F47FF790F}" dt="2021-10-14T21:17:27.500" v="108" actId="6549"/>
          <pc:sldLayoutMkLst>
            <pc:docMk/>
            <pc:sldMasterMk cId="0" sldId="2147483648"/>
            <pc:sldLayoutMk cId="0" sldId="2147483650"/>
          </pc:sldLayoutMkLst>
          <pc:spChg chg="mod">
            <ac:chgData name="Huang, Po-kai" userId="be743c7d-0ad3-4a01-a6bb-e19e76bd5877" providerId="ADAL" clId="{BF429B69-4DED-4A69-A81A-B96F47FF790F}" dt="2021-10-14T21:17:27.500" v="108" actId="6549"/>
            <ac:spMkLst>
              <pc:docMk/>
              <pc:sldMasterMk cId="0" sldId="2147483648"/>
              <pc:sldLayoutMk cId="0" sldId="2147483650"/>
              <ac:spMk id="11" creationId="{00000000-0000-0000-0000-000000000000}"/>
            </ac:spMkLst>
          </pc:spChg>
          <pc:spChg chg="mod">
            <ac:chgData name="Huang, Po-kai" userId="be743c7d-0ad3-4a01-a6bb-e19e76bd5877" providerId="ADAL" clId="{BF429B69-4DED-4A69-A81A-B96F47FF790F}" dt="2021-10-07T16:24:39.391" v="54" actId="20577"/>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BF429B69-4DED-4A69-A81A-B96F47FF790F}" dt="2021-10-14T21:17:30.691" v="109" actId="6549"/>
          <pc:sldLayoutMkLst>
            <pc:docMk/>
            <pc:sldMasterMk cId="0" sldId="2147483648"/>
            <pc:sldLayoutMk cId="0" sldId="2147483651"/>
          </pc:sldLayoutMkLst>
          <pc:spChg chg="mod">
            <ac:chgData name="Huang, Po-kai" userId="be743c7d-0ad3-4a01-a6bb-e19e76bd5877" providerId="ADAL" clId="{BF429B69-4DED-4A69-A81A-B96F47FF790F}" dt="2021-10-07T16:24:46.775" v="55"/>
            <ac:spMkLst>
              <pc:docMk/>
              <pc:sldMasterMk cId="0" sldId="2147483648"/>
              <pc:sldLayoutMk cId="0" sldId="2147483651"/>
              <ac:spMk id="4" creationId="{00000000-0000-0000-0000-000000000000}"/>
            </ac:spMkLst>
          </pc:spChg>
          <pc:spChg chg="mod">
            <ac:chgData name="Huang, Po-kai" userId="be743c7d-0ad3-4a01-a6bb-e19e76bd5877" providerId="ADAL" clId="{BF429B69-4DED-4A69-A81A-B96F47FF790F}" dt="2021-10-14T21:17:30.691" v="109" actId="6549"/>
            <ac:spMkLst>
              <pc:docMk/>
              <pc:sldMasterMk cId="0" sldId="2147483648"/>
              <pc:sldLayoutMk cId="0" sldId="2147483651"/>
              <ac:spMk id="5" creationId="{00000000-0000-0000-0000-000000000000}"/>
            </ac:spMkLst>
          </pc:spChg>
        </pc:sldLayoutChg>
        <pc:sldLayoutChg chg="modSp mod">
          <pc:chgData name="Huang, Po-kai" userId="be743c7d-0ad3-4a01-a6bb-e19e76bd5877" providerId="ADAL" clId="{BF429B69-4DED-4A69-A81A-B96F47FF790F}" dt="2021-10-14T21:17:33.253" v="110" actId="6549"/>
          <pc:sldLayoutMkLst>
            <pc:docMk/>
            <pc:sldMasterMk cId="0" sldId="2147483648"/>
            <pc:sldLayoutMk cId="0" sldId="2147483652"/>
          </pc:sldLayoutMkLst>
          <pc:spChg chg="mod">
            <ac:chgData name="Huang, Po-kai" userId="be743c7d-0ad3-4a01-a6bb-e19e76bd5877" providerId="ADAL" clId="{BF429B69-4DED-4A69-A81A-B96F47FF790F}" dt="2021-10-07T16:24:50.084" v="56"/>
            <ac:spMkLst>
              <pc:docMk/>
              <pc:sldMasterMk cId="0" sldId="2147483648"/>
              <pc:sldLayoutMk cId="0" sldId="2147483652"/>
              <ac:spMk id="5" creationId="{00000000-0000-0000-0000-000000000000}"/>
            </ac:spMkLst>
          </pc:spChg>
          <pc:spChg chg="mod">
            <ac:chgData name="Huang, Po-kai" userId="be743c7d-0ad3-4a01-a6bb-e19e76bd5877" providerId="ADAL" clId="{BF429B69-4DED-4A69-A81A-B96F47FF790F}" dt="2021-10-14T21:17:33.253" v="110" actId="6549"/>
            <ac:spMkLst>
              <pc:docMk/>
              <pc:sldMasterMk cId="0" sldId="2147483648"/>
              <pc:sldLayoutMk cId="0" sldId="2147483652"/>
              <ac:spMk id="6" creationId="{00000000-0000-0000-0000-000000000000}"/>
            </ac:spMkLst>
          </pc:spChg>
        </pc:sldLayoutChg>
        <pc:sldLayoutChg chg="modSp mod">
          <pc:chgData name="Huang, Po-kai" userId="be743c7d-0ad3-4a01-a6bb-e19e76bd5877" providerId="ADAL" clId="{BF429B69-4DED-4A69-A81A-B96F47FF790F}" dt="2021-10-14T21:17:36.313" v="111" actId="6549"/>
          <pc:sldLayoutMkLst>
            <pc:docMk/>
            <pc:sldMasterMk cId="0" sldId="2147483648"/>
            <pc:sldLayoutMk cId="0" sldId="2147483653"/>
          </pc:sldLayoutMkLst>
          <pc:spChg chg="mod">
            <ac:chgData name="Huang, Po-kai" userId="be743c7d-0ad3-4a01-a6bb-e19e76bd5877" providerId="ADAL" clId="{BF429B69-4DED-4A69-A81A-B96F47FF790F}" dt="2021-10-07T16:24:52.805" v="57"/>
            <ac:spMkLst>
              <pc:docMk/>
              <pc:sldMasterMk cId="0" sldId="2147483648"/>
              <pc:sldLayoutMk cId="0" sldId="2147483653"/>
              <ac:spMk id="7" creationId="{00000000-0000-0000-0000-000000000000}"/>
            </ac:spMkLst>
          </pc:spChg>
          <pc:spChg chg="mod">
            <ac:chgData name="Huang, Po-kai" userId="be743c7d-0ad3-4a01-a6bb-e19e76bd5877" providerId="ADAL" clId="{BF429B69-4DED-4A69-A81A-B96F47FF790F}" dt="2021-10-14T21:17:36.313" v="111" actId="6549"/>
            <ac:spMkLst>
              <pc:docMk/>
              <pc:sldMasterMk cId="0" sldId="2147483648"/>
              <pc:sldLayoutMk cId="0" sldId="2147483653"/>
              <ac:spMk id="8" creationId="{00000000-0000-0000-0000-000000000000}"/>
            </ac:spMkLst>
          </pc:spChg>
        </pc:sldLayoutChg>
        <pc:sldLayoutChg chg="modSp mod">
          <pc:chgData name="Huang, Po-kai" userId="be743c7d-0ad3-4a01-a6bb-e19e76bd5877" providerId="ADAL" clId="{BF429B69-4DED-4A69-A81A-B96F47FF790F}" dt="2021-10-14T21:17:39.169" v="112" actId="6549"/>
          <pc:sldLayoutMkLst>
            <pc:docMk/>
            <pc:sldMasterMk cId="0" sldId="2147483648"/>
            <pc:sldLayoutMk cId="0" sldId="2147483654"/>
          </pc:sldLayoutMkLst>
          <pc:spChg chg="mod">
            <ac:chgData name="Huang, Po-kai" userId="be743c7d-0ad3-4a01-a6bb-e19e76bd5877" providerId="ADAL" clId="{BF429B69-4DED-4A69-A81A-B96F47FF790F}" dt="2021-10-07T16:24:55.311" v="58"/>
            <ac:spMkLst>
              <pc:docMk/>
              <pc:sldMasterMk cId="0" sldId="2147483648"/>
              <pc:sldLayoutMk cId="0" sldId="2147483654"/>
              <ac:spMk id="3" creationId="{00000000-0000-0000-0000-000000000000}"/>
            </ac:spMkLst>
          </pc:spChg>
          <pc:spChg chg="mod">
            <ac:chgData name="Huang, Po-kai" userId="be743c7d-0ad3-4a01-a6bb-e19e76bd5877" providerId="ADAL" clId="{BF429B69-4DED-4A69-A81A-B96F47FF790F}" dt="2021-10-14T21:17:39.169" v="112" actId="6549"/>
            <ac:spMkLst>
              <pc:docMk/>
              <pc:sldMasterMk cId="0" sldId="2147483648"/>
              <pc:sldLayoutMk cId="0" sldId="2147483654"/>
              <ac:spMk id="4" creationId="{00000000-0000-0000-0000-000000000000}"/>
            </ac:spMkLst>
          </pc:spChg>
        </pc:sldLayoutChg>
        <pc:sldLayoutChg chg="modSp mod">
          <pc:chgData name="Huang, Po-kai" userId="be743c7d-0ad3-4a01-a6bb-e19e76bd5877" providerId="ADAL" clId="{BF429B69-4DED-4A69-A81A-B96F47FF790F}" dt="2021-10-14T21:17:43.228" v="113" actId="6549"/>
          <pc:sldLayoutMkLst>
            <pc:docMk/>
            <pc:sldMasterMk cId="0" sldId="2147483648"/>
            <pc:sldLayoutMk cId="0" sldId="2147483655"/>
          </pc:sldLayoutMkLst>
          <pc:spChg chg="mod">
            <ac:chgData name="Huang, Po-kai" userId="be743c7d-0ad3-4a01-a6bb-e19e76bd5877" providerId="ADAL" clId="{BF429B69-4DED-4A69-A81A-B96F47FF790F}" dt="2021-10-07T16:24:58.055" v="59"/>
            <ac:spMkLst>
              <pc:docMk/>
              <pc:sldMasterMk cId="0" sldId="2147483648"/>
              <pc:sldLayoutMk cId="0" sldId="2147483655"/>
              <ac:spMk id="2" creationId="{00000000-0000-0000-0000-000000000000}"/>
            </ac:spMkLst>
          </pc:spChg>
          <pc:spChg chg="mod">
            <ac:chgData name="Huang, Po-kai" userId="be743c7d-0ad3-4a01-a6bb-e19e76bd5877" providerId="ADAL" clId="{BF429B69-4DED-4A69-A81A-B96F47FF790F}" dt="2021-10-14T21:17:43.228" v="113" actId="6549"/>
            <ac:spMkLst>
              <pc:docMk/>
              <pc:sldMasterMk cId="0" sldId="2147483648"/>
              <pc:sldLayoutMk cId="0" sldId="2147483655"/>
              <ac:spMk id="3" creationId="{00000000-0000-0000-0000-000000000000}"/>
            </ac:spMkLst>
          </pc:spChg>
        </pc:sldLayoutChg>
        <pc:sldLayoutChg chg="modSp mod">
          <pc:chgData name="Huang, Po-kai" userId="be743c7d-0ad3-4a01-a6bb-e19e76bd5877" providerId="ADAL" clId="{BF429B69-4DED-4A69-A81A-B96F47FF790F}" dt="2021-10-14T21:17:46.153" v="114" actId="6549"/>
          <pc:sldLayoutMkLst>
            <pc:docMk/>
            <pc:sldMasterMk cId="0" sldId="2147483648"/>
            <pc:sldLayoutMk cId="0" sldId="2147483658"/>
          </pc:sldLayoutMkLst>
          <pc:spChg chg="mod">
            <ac:chgData name="Huang, Po-kai" userId="be743c7d-0ad3-4a01-a6bb-e19e76bd5877" providerId="ADAL" clId="{BF429B69-4DED-4A69-A81A-B96F47FF790F}" dt="2021-10-07T16:25:00.608" v="60"/>
            <ac:spMkLst>
              <pc:docMk/>
              <pc:sldMasterMk cId="0" sldId="2147483648"/>
              <pc:sldLayoutMk cId="0" sldId="2147483658"/>
              <ac:spMk id="4" creationId="{00000000-0000-0000-0000-000000000000}"/>
            </ac:spMkLst>
          </pc:spChg>
          <pc:spChg chg="mod">
            <ac:chgData name="Huang, Po-kai" userId="be743c7d-0ad3-4a01-a6bb-e19e76bd5877" providerId="ADAL" clId="{BF429B69-4DED-4A69-A81A-B96F47FF790F}" dt="2021-10-14T21:17:46.153" v="114" actId="6549"/>
            <ac:spMkLst>
              <pc:docMk/>
              <pc:sldMasterMk cId="0" sldId="2147483648"/>
              <pc:sldLayoutMk cId="0" sldId="2147483658"/>
              <ac:spMk id="5" creationId="{00000000-0000-0000-0000-000000000000}"/>
            </ac:spMkLst>
          </pc:spChg>
        </pc:sldLayoutChg>
        <pc:sldLayoutChg chg="modSp mod">
          <pc:chgData name="Huang, Po-kai" userId="be743c7d-0ad3-4a01-a6bb-e19e76bd5877" providerId="ADAL" clId="{BF429B69-4DED-4A69-A81A-B96F47FF790F}" dt="2021-10-14T21:17:49.583" v="115" actId="6549"/>
          <pc:sldLayoutMkLst>
            <pc:docMk/>
            <pc:sldMasterMk cId="0" sldId="2147483648"/>
            <pc:sldLayoutMk cId="0" sldId="2147483659"/>
          </pc:sldLayoutMkLst>
          <pc:spChg chg="mod">
            <ac:chgData name="Huang, Po-kai" userId="be743c7d-0ad3-4a01-a6bb-e19e76bd5877" providerId="ADAL" clId="{BF429B69-4DED-4A69-A81A-B96F47FF790F}" dt="2021-10-07T16:25:03.531" v="61"/>
            <ac:spMkLst>
              <pc:docMk/>
              <pc:sldMasterMk cId="0" sldId="2147483648"/>
              <pc:sldLayoutMk cId="0" sldId="2147483659"/>
              <ac:spMk id="4" creationId="{00000000-0000-0000-0000-000000000000}"/>
            </ac:spMkLst>
          </pc:spChg>
          <pc:spChg chg="mod">
            <ac:chgData name="Huang, Po-kai" userId="be743c7d-0ad3-4a01-a6bb-e19e76bd5877" providerId="ADAL" clId="{BF429B69-4DED-4A69-A81A-B96F47FF790F}" dt="2021-10-14T21:17:49.583" v="115" actId="6549"/>
            <ac:spMkLst>
              <pc:docMk/>
              <pc:sldMasterMk cId="0" sldId="2147483648"/>
              <pc:sldLayoutMk cId="0" sldId="2147483659"/>
              <ac:spMk id="5" creationId="{00000000-0000-0000-0000-000000000000}"/>
            </ac:spMkLst>
          </pc:spChg>
        </pc:sldLayoutChg>
      </pc:sldMasterChg>
    </pc:docChg>
  </pc:docChgLst>
  <pc:docChgLst>
    <pc:chgData name="Huang, Po-kai" userId="be743c7d-0ad3-4a01-a6bb-e19e76bd5877" providerId="ADAL" clId="{5180E45D-9F72-484B-8953-9573C28CE5D6}"/>
    <pc:docChg chg="undo custSel modSld modMainMaster">
      <pc:chgData name="Huang, Po-kai" userId="be743c7d-0ad3-4a01-a6bb-e19e76bd5877" providerId="ADAL" clId="{5180E45D-9F72-484B-8953-9573C28CE5D6}" dt="2021-08-12T17:56:34.361" v="53" actId="20577"/>
      <pc:docMkLst>
        <pc:docMk/>
      </pc:docMkLst>
      <pc:sldChg chg="modSp mod">
        <pc:chgData name="Huang, Po-kai" userId="be743c7d-0ad3-4a01-a6bb-e19e76bd5877" providerId="ADAL" clId="{5180E45D-9F72-484B-8953-9573C28CE5D6}" dt="2021-08-12T17:56:34.361" v="53" actId="20577"/>
        <pc:sldMkLst>
          <pc:docMk/>
          <pc:sldMk cId="0" sldId="256"/>
        </pc:sldMkLst>
        <pc:spChg chg="mod">
          <ac:chgData name="Huang, Po-kai" userId="be743c7d-0ad3-4a01-a6bb-e19e76bd5877" providerId="ADAL" clId="{5180E45D-9F72-484B-8953-9573C28CE5D6}" dt="2021-08-12T17:55:10.859" v="38"/>
          <ac:spMkLst>
            <pc:docMk/>
            <pc:sldMk cId="0" sldId="256"/>
            <ac:spMk id="6" creationId="{00000000-0000-0000-0000-000000000000}"/>
          </ac:spMkLst>
        </pc:spChg>
        <pc:spChg chg="mod">
          <ac:chgData name="Huang, Po-kai" userId="be743c7d-0ad3-4a01-a6bb-e19e76bd5877" providerId="ADAL" clId="{5180E45D-9F72-484B-8953-9573C28CE5D6}" dt="2021-08-12T17:56:34.361" v="53" actId="20577"/>
          <ac:spMkLst>
            <pc:docMk/>
            <pc:sldMk cId="0" sldId="256"/>
            <ac:spMk id="3074" creationId="{00000000-0000-0000-0000-000000000000}"/>
          </ac:spMkLst>
        </pc:spChg>
      </pc:sldChg>
      <pc:sldChg chg="modSp mod">
        <pc:chgData name="Huang, Po-kai" userId="be743c7d-0ad3-4a01-a6bb-e19e76bd5877" providerId="ADAL" clId="{5180E45D-9F72-484B-8953-9573C28CE5D6}" dt="2021-08-12T17:55:18.514" v="40"/>
        <pc:sldMkLst>
          <pc:docMk/>
          <pc:sldMk cId="0" sldId="530"/>
        </pc:sldMkLst>
        <pc:spChg chg="mod">
          <ac:chgData name="Huang, Po-kai" userId="be743c7d-0ad3-4a01-a6bb-e19e76bd5877" providerId="ADAL" clId="{5180E45D-9F72-484B-8953-9573C28CE5D6}" dt="2021-08-12T17:55:18.514" v="40"/>
          <ac:spMkLst>
            <pc:docMk/>
            <pc:sldMk cId="0" sldId="530"/>
            <ac:spMk id="4" creationId="{00000000-0000-0000-0000-000000000000}"/>
          </ac:spMkLst>
        </pc:spChg>
      </pc:sldChg>
      <pc:sldChg chg="modSp mod">
        <pc:chgData name="Huang, Po-kai" userId="be743c7d-0ad3-4a01-a6bb-e19e76bd5877" providerId="ADAL" clId="{5180E45D-9F72-484B-8953-9573C28CE5D6}" dt="2021-08-12T17:55:24.904" v="42"/>
        <pc:sldMkLst>
          <pc:docMk/>
          <pc:sldMk cId="1612213286" sldId="618"/>
        </pc:sldMkLst>
        <pc:spChg chg="mod">
          <ac:chgData name="Huang, Po-kai" userId="be743c7d-0ad3-4a01-a6bb-e19e76bd5877" providerId="ADAL" clId="{5180E45D-9F72-484B-8953-9573C28CE5D6}" dt="2021-08-12T17:55:24.904" v="42"/>
          <ac:spMkLst>
            <pc:docMk/>
            <pc:sldMk cId="1612213286" sldId="618"/>
            <ac:spMk id="6" creationId="{2DACFCAC-0B0F-4004-BCE6-7526408BEC95}"/>
          </ac:spMkLst>
        </pc:spChg>
      </pc:sldChg>
      <pc:sldChg chg="modSp mod">
        <pc:chgData name="Huang, Po-kai" userId="be743c7d-0ad3-4a01-a6bb-e19e76bd5877" providerId="ADAL" clId="{5180E45D-9F72-484B-8953-9573C28CE5D6}" dt="2021-08-12T17:55:22.093" v="41"/>
        <pc:sldMkLst>
          <pc:docMk/>
          <pc:sldMk cId="3646253172" sldId="619"/>
        </pc:sldMkLst>
        <pc:spChg chg="mod">
          <ac:chgData name="Huang, Po-kai" userId="be743c7d-0ad3-4a01-a6bb-e19e76bd5877" providerId="ADAL" clId="{5180E45D-9F72-484B-8953-9573C28CE5D6}" dt="2021-08-12T17:55:22.093" v="41"/>
          <ac:spMkLst>
            <pc:docMk/>
            <pc:sldMk cId="3646253172" sldId="619"/>
            <ac:spMk id="6" creationId="{ECA2FBB4-D08E-EB47-AC82-267620062F02}"/>
          </ac:spMkLst>
        </pc:spChg>
      </pc:sldChg>
      <pc:sldChg chg="modSp mod">
        <pc:chgData name="Huang, Po-kai" userId="be743c7d-0ad3-4a01-a6bb-e19e76bd5877" providerId="ADAL" clId="{5180E45D-9F72-484B-8953-9573C28CE5D6}" dt="2021-08-12T17:55:31.266" v="44"/>
        <pc:sldMkLst>
          <pc:docMk/>
          <pc:sldMk cId="456689081" sldId="620"/>
        </pc:sldMkLst>
        <pc:spChg chg="mod">
          <ac:chgData name="Huang, Po-kai" userId="be743c7d-0ad3-4a01-a6bb-e19e76bd5877" providerId="ADAL" clId="{5180E45D-9F72-484B-8953-9573C28CE5D6}" dt="2021-08-12T17:55:31.266" v="44"/>
          <ac:spMkLst>
            <pc:docMk/>
            <pc:sldMk cId="456689081" sldId="620"/>
            <ac:spMk id="6" creationId="{ECA2FBB4-D08E-EB47-AC82-267620062F02}"/>
          </ac:spMkLst>
        </pc:spChg>
      </pc:sldChg>
      <pc:sldChg chg="modSp mod">
        <pc:chgData name="Huang, Po-kai" userId="be743c7d-0ad3-4a01-a6bb-e19e76bd5877" providerId="ADAL" clId="{5180E45D-9F72-484B-8953-9573C28CE5D6}" dt="2021-08-12T17:55:14.525" v="39"/>
        <pc:sldMkLst>
          <pc:docMk/>
          <pc:sldMk cId="3910328696" sldId="621"/>
        </pc:sldMkLst>
        <pc:spChg chg="mod">
          <ac:chgData name="Huang, Po-kai" userId="be743c7d-0ad3-4a01-a6bb-e19e76bd5877" providerId="ADAL" clId="{5180E45D-9F72-484B-8953-9573C28CE5D6}" dt="2021-08-12T17:55:14.525" v="39"/>
          <ac:spMkLst>
            <pc:docMk/>
            <pc:sldMk cId="3910328696" sldId="621"/>
            <ac:spMk id="6" creationId="{9526EB81-E78D-415F-A743-37548E42B86B}"/>
          </ac:spMkLst>
        </pc:spChg>
        <pc:graphicFrameChg chg="modGraphic">
          <ac:chgData name="Huang, Po-kai" userId="be743c7d-0ad3-4a01-a6bb-e19e76bd5877" providerId="ADAL" clId="{5180E45D-9F72-484B-8953-9573C28CE5D6}" dt="2021-08-12T17:52:38.734" v="13"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5180E45D-9F72-484B-8953-9573C28CE5D6}" dt="2021-08-12T17:55:36.765" v="47"/>
        <pc:sldMkLst>
          <pc:docMk/>
          <pc:sldMk cId="2382947091" sldId="623"/>
        </pc:sldMkLst>
        <pc:spChg chg="mod">
          <ac:chgData name="Huang, Po-kai" userId="be743c7d-0ad3-4a01-a6bb-e19e76bd5877" providerId="ADAL" clId="{5180E45D-9F72-484B-8953-9573C28CE5D6}" dt="2021-08-12T17:55:36.765" v="47"/>
          <ac:spMkLst>
            <pc:docMk/>
            <pc:sldMk cId="2382947091" sldId="623"/>
            <ac:spMk id="6" creationId="{ECA2FBB4-D08E-EB47-AC82-267620062F02}"/>
          </ac:spMkLst>
        </pc:spChg>
      </pc:sldChg>
      <pc:sldChg chg="modSp mod">
        <pc:chgData name="Huang, Po-kai" userId="be743c7d-0ad3-4a01-a6bb-e19e76bd5877" providerId="ADAL" clId="{5180E45D-9F72-484B-8953-9573C28CE5D6}" dt="2021-08-12T17:55:28.098" v="43"/>
        <pc:sldMkLst>
          <pc:docMk/>
          <pc:sldMk cId="1116310346" sldId="625"/>
        </pc:sldMkLst>
        <pc:spChg chg="mod">
          <ac:chgData name="Huang, Po-kai" userId="be743c7d-0ad3-4a01-a6bb-e19e76bd5877" providerId="ADAL" clId="{5180E45D-9F72-484B-8953-9573C28CE5D6}" dt="2021-08-12T17:55:28.098" v="43"/>
          <ac:spMkLst>
            <pc:docMk/>
            <pc:sldMk cId="1116310346" sldId="625"/>
            <ac:spMk id="6" creationId="{BC766868-C5C8-41A5-8BFE-B2BE7C024FC0}"/>
          </ac:spMkLst>
        </pc:spChg>
      </pc:sldChg>
      <pc:sldMasterChg chg="modSp mod modSldLayout">
        <pc:chgData name="Huang, Po-kai" userId="be743c7d-0ad3-4a01-a6bb-e19e76bd5877" providerId="ADAL" clId="{5180E45D-9F72-484B-8953-9573C28CE5D6}" dt="2021-08-12T17:55:06.946" v="37"/>
        <pc:sldMasterMkLst>
          <pc:docMk/>
          <pc:sldMasterMk cId="0" sldId="2147483648"/>
        </pc:sldMasterMkLst>
        <pc:spChg chg="mod">
          <ac:chgData name="Huang, Po-kai" userId="be743c7d-0ad3-4a01-a6bb-e19e76bd5877" providerId="ADAL" clId="{5180E45D-9F72-484B-8953-9573C28CE5D6}" dt="2021-08-12T17:54:00.683" v="27" actId="20577"/>
          <ac:spMkLst>
            <pc:docMk/>
            <pc:sldMasterMk cId="0" sldId="2147483648"/>
            <ac:spMk id="1027" creationId="{00000000-0000-0000-0000-000000000000}"/>
          </ac:spMkLst>
        </pc:spChg>
        <pc:sldLayoutChg chg="modSp mod">
          <pc:chgData name="Huang, Po-kai" userId="be743c7d-0ad3-4a01-a6bb-e19e76bd5877" providerId="ADAL" clId="{5180E45D-9F72-484B-8953-9573C28CE5D6}" dt="2021-08-12T17:53:54.887" v="20" actId="20577"/>
          <pc:sldLayoutMkLst>
            <pc:docMk/>
            <pc:sldMasterMk cId="0" sldId="2147483648"/>
            <pc:sldLayoutMk cId="0" sldId="2147483649"/>
          </pc:sldLayoutMkLst>
          <pc:spChg chg="mod">
            <ac:chgData name="Huang, Po-kai" userId="be743c7d-0ad3-4a01-a6bb-e19e76bd5877" providerId="ADAL" clId="{5180E45D-9F72-484B-8953-9573C28CE5D6}" dt="2021-08-12T17:53:54.887" v="20" actId="20577"/>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5180E45D-9F72-484B-8953-9573C28CE5D6}" dt="2021-08-12T17:54:24.728" v="28"/>
          <pc:sldLayoutMkLst>
            <pc:docMk/>
            <pc:sldMasterMk cId="0" sldId="2147483648"/>
            <pc:sldLayoutMk cId="0" sldId="2147483650"/>
          </pc:sldLayoutMkLst>
          <pc:spChg chg="mod">
            <ac:chgData name="Huang, Po-kai" userId="be743c7d-0ad3-4a01-a6bb-e19e76bd5877" providerId="ADAL" clId="{5180E45D-9F72-484B-8953-9573C28CE5D6}" dt="2021-08-12T17:54:24.728" v="28"/>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5180E45D-9F72-484B-8953-9573C28CE5D6}" dt="2021-08-12T17:54:28.356" v="30"/>
          <pc:sldLayoutMkLst>
            <pc:docMk/>
            <pc:sldMasterMk cId="0" sldId="2147483648"/>
            <pc:sldLayoutMk cId="0" sldId="2147483651"/>
          </pc:sldLayoutMkLst>
          <pc:spChg chg="mod">
            <ac:chgData name="Huang, Po-kai" userId="be743c7d-0ad3-4a01-a6bb-e19e76bd5877" providerId="ADAL" clId="{5180E45D-9F72-484B-8953-9573C28CE5D6}" dt="2021-08-12T17:54:28.356" v="30"/>
            <ac:spMkLst>
              <pc:docMk/>
              <pc:sldMasterMk cId="0" sldId="2147483648"/>
              <pc:sldLayoutMk cId="0" sldId="2147483651"/>
              <ac:spMk id="4" creationId="{00000000-0000-0000-0000-000000000000}"/>
            </ac:spMkLst>
          </pc:spChg>
        </pc:sldLayoutChg>
        <pc:sldLayoutChg chg="modSp mod">
          <pc:chgData name="Huang, Po-kai" userId="be743c7d-0ad3-4a01-a6bb-e19e76bd5877" providerId="ADAL" clId="{5180E45D-9F72-484B-8953-9573C28CE5D6}" dt="2021-08-12T17:54:34.357" v="31"/>
          <pc:sldLayoutMkLst>
            <pc:docMk/>
            <pc:sldMasterMk cId="0" sldId="2147483648"/>
            <pc:sldLayoutMk cId="0" sldId="2147483652"/>
          </pc:sldLayoutMkLst>
          <pc:spChg chg="mod">
            <ac:chgData name="Huang, Po-kai" userId="be743c7d-0ad3-4a01-a6bb-e19e76bd5877" providerId="ADAL" clId="{5180E45D-9F72-484B-8953-9573C28CE5D6}" dt="2021-08-12T17:54:34.357" v="31"/>
            <ac:spMkLst>
              <pc:docMk/>
              <pc:sldMasterMk cId="0" sldId="2147483648"/>
              <pc:sldLayoutMk cId="0" sldId="2147483652"/>
              <ac:spMk id="5" creationId="{00000000-0000-0000-0000-000000000000}"/>
            </ac:spMkLst>
          </pc:spChg>
        </pc:sldLayoutChg>
        <pc:sldLayoutChg chg="modSp mod">
          <pc:chgData name="Huang, Po-kai" userId="be743c7d-0ad3-4a01-a6bb-e19e76bd5877" providerId="ADAL" clId="{5180E45D-9F72-484B-8953-9573C28CE5D6}" dt="2021-08-12T17:54:51.339" v="32"/>
          <pc:sldLayoutMkLst>
            <pc:docMk/>
            <pc:sldMasterMk cId="0" sldId="2147483648"/>
            <pc:sldLayoutMk cId="0" sldId="2147483653"/>
          </pc:sldLayoutMkLst>
          <pc:spChg chg="mod">
            <ac:chgData name="Huang, Po-kai" userId="be743c7d-0ad3-4a01-a6bb-e19e76bd5877" providerId="ADAL" clId="{5180E45D-9F72-484B-8953-9573C28CE5D6}" dt="2021-08-12T17:54:51.339" v="32"/>
            <ac:spMkLst>
              <pc:docMk/>
              <pc:sldMasterMk cId="0" sldId="2147483648"/>
              <pc:sldLayoutMk cId="0" sldId="2147483653"/>
              <ac:spMk id="7" creationId="{00000000-0000-0000-0000-000000000000}"/>
            </ac:spMkLst>
          </pc:spChg>
        </pc:sldLayoutChg>
        <pc:sldLayoutChg chg="modSp mod">
          <pc:chgData name="Huang, Po-kai" userId="be743c7d-0ad3-4a01-a6bb-e19e76bd5877" providerId="ADAL" clId="{5180E45D-9F72-484B-8953-9573C28CE5D6}" dt="2021-08-12T17:54:54.194" v="33"/>
          <pc:sldLayoutMkLst>
            <pc:docMk/>
            <pc:sldMasterMk cId="0" sldId="2147483648"/>
            <pc:sldLayoutMk cId="0" sldId="2147483654"/>
          </pc:sldLayoutMkLst>
          <pc:spChg chg="mod">
            <ac:chgData name="Huang, Po-kai" userId="be743c7d-0ad3-4a01-a6bb-e19e76bd5877" providerId="ADAL" clId="{5180E45D-9F72-484B-8953-9573C28CE5D6}" dt="2021-08-12T17:54:54.194" v="33"/>
            <ac:spMkLst>
              <pc:docMk/>
              <pc:sldMasterMk cId="0" sldId="2147483648"/>
              <pc:sldLayoutMk cId="0" sldId="2147483654"/>
              <ac:spMk id="3" creationId="{00000000-0000-0000-0000-000000000000}"/>
            </ac:spMkLst>
          </pc:spChg>
        </pc:sldLayoutChg>
        <pc:sldLayoutChg chg="modSp mod">
          <pc:chgData name="Huang, Po-kai" userId="be743c7d-0ad3-4a01-a6bb-e19e76bd5877" providerId="ADAL" clId="{5180E45D-9F72-484B-8953-9573C28CE5D6}" dt="2021-08-12T17:54:57.750" v="35"/>
          <pc:sldLayoutMkLst>
            <pc:docMk/>
            <pc:sldMasterMk cId="0" sldId="2147483648"/>
            <pc:sldLayoutMk cId="0" sldId="2147483655"/>
          </pc:sldLayoutMkLst>
          <pc:spChg chg="mod">
            <ac:chgData name="Huang, Po-kai" userId="be743c7d-0ad3-4a01-a6bb-e19e76bd5877" providerId="ADAL" clId="{5180E45D-9F72-484B-8953-9573C28CE5D6}" dt="2021-08-12T17:54:57.750" v="35"/>
            <ac:spMkLst>
              <pc:docMk/>
              <pc:sldMasterMk cId="0" sldId="2147483648"/>
              <pc:sldLayoutMk cId="0" sldId="2147483655"/>
              <ac:spMk id="2" creationId="{00000000-0000-0000-0000-000000000000}"/>
            </ac:spMkLst>
          </pc:spChg>
        </pc:sldLayoutChg>
        <pc:sldLayoutChg chg="modSp mod">
          <pc:chgData name="Huang, Po-kai" userId="be743c7d-0ad3-4a01-a6bb-e19e76bd5877" providerId="ADAL" clId="{5180E45D-9F72-484B-8953-9573C28CE5D6}" dt="2021-08-12T17:55:02.260" v="36"/>
          <pc:sldLayoutMkLst>
            <pc:docMk/>
            <pc:sldMasterMk cId="0" sldId="2147483648"/>
            <pc:sldLayoutMk cId="0" sldId="2147483658"/>
          </pc:sldLayoutMkLst>
          <pc:spChg chg="mod">
            <ac:chgData name="Huang, Po-kai" userId="be743c7d-0ad3-4a01-a6bb-e19e76bd5877" providerId="ADAL" clId="{5180E45D-9F72-484B-8953-9573C28CE5D6}" dt="2021-08-12T17:55:02.260" v="36"/>
            <ac:spMkLst>
              <pc:docMk/>
              <pc:sldMasterMk cId="0" sldId="2147483648"/>
              <pc:sldLayoutMk cId="0" sldId="2147483658"/>
              <ac:spMk id="4" creationId="{00000000-0000-0000-0000-000000000000}"/>
            </ac:spMkLst>
          </pc:spChg>
        </pc:sldLayoutChg>
        <pc:sldLayoutChg chg="modSp mod">
          <pc:chgData name="Huang, Po-kai" userId="be743c7d-0ad3-4a01-a6bb-e19e76bd5877" providerId="ADAL" clId="{5180E45D-9F72-484B-8953-9573C28CE5D6}" dt="2021-08-12T17:55:06.946" v="37"/>
          <pc:sldLayoutMkLst>
            <pc:docMk/>
            <pc:sldMasterMk cId="0" sldId="2147483648"/>
            <pc:sldLayoutMk cId="0" sldId="2147483659"/>
          </pc:sldLayoutMkLst>
          <pc:spChg chg="mod">
            <ac:chgData name="Huang, Po-kai" userId="be743c7d-0ad3-4a01-a6bb-e19e76bd5877" providerId="ADAL" clId="{5180E45D-9F72-484B-8953-9573C28CE5D6}" dt="2021-08-12T17:55:06.946" v="37"/>
            <ac:spMkLst>
              <pc:docMk/>
              <pc:sldMasterMk cId="0" sldId="2147483648"/>
              <pc:sldLayoutMk cId="0" sldId="2147483659"/>
              <ac:spMk id="4" creationId="{00000000-0000-0000-0000-000000000000}"/>
            </ac:spMkLst>
          </pc:spChg>
        </pc:sldLayoutChg>
      </pc:sldMasterChg>
    </pc:docChg>
  </pc:docChgLst>
  <pc:docChgLst>
    <pc:chgData name="Huang, Po-kai" userId="be743c7d-0ad3-4a01-a6bb-e19e76bd5877" providerId="ADAL" clId="{8AABE4A9-7C3A-4CA6-8F62-353A89C9B92F}"/>
    <pc:docChg chg="undo custSel addSld delSld modSld modMainMaster">
      <pc:chgData name="Huang, Po-kai" userId="be743c7d-0ad3-4a01-a6bb-e19e76bd5877" providerId="ADAL" clId="{8AABE4A9-7C3A-4CA6-8F62-353A89C9B92F}" dt="2021-05-21T22:15:44.654" v="395" actId="20577"/>
      <pc:docMkLst>
        <pc:docMk/>
      </pc:docMkLst>
      <pc:sldChg chg="modSp mod">
        <pc:chgData name="Huang, Po-kai" userId="be743c7d-0ad3-4a01-a6bb-e19e76bd5877" providerId="ADAL" clId="{8AABE4A9-7C3A-4CA6-8F62-353A89C9B92F}" dt="2021-05-21T22:15:44.654" v="395" actId="20577"/>
        <pc:sldMkLst>
          <pc:docMk/>
          <pc:sldMk cId="0" sldId="256"/>
        </pc:sldMkLst>
        <pc:spChg chg="mod">
          <ac:chgData name="Huang, Po-kai" userId="be743c7d-0ad3-4a01-a6bb-e19e76bd5877" providerId="ADAL" clId="{8AABE4A9-7C3A-4CA6-8F62-353A89C9B92F}" dt="2021-05-21T22:15:44.654" v="395" actId="20577"/>
          <ac:spMkLst>
            <pc:docMk/>
            <pc:sldMk cId="0" sldId="256"/>
            <ac:spMk id="3074" creationId="{00000000-0000-0000-0000-000000000000}"/>
          </ac:spMkLst>
        </pc:spChg>
        <pc:graphicFrameChg chg="mod">
          <ac:chgData name="Huang, Po-kai" userId="be743c7d-0ad3-4a01-a6bb-e19e76bd5877" providerId="ADAL" clId="{8AABE4A9-7C3A-4CA6-8F62-353A89C9B92F}" dt="2021-05-21T22:13:25.928" v="387"/>
          <ac:graphicFrameMkLst>
            <pc:docMk/>
            <pc:sldMk cId="0" sldId="256"/>
            <ac:graphicFrameMk id="3075" creationId="{00000000-0000-0000-0000-000000000000}"/>
          </ac:graphicFrameMkLst>
        </pc:graphicFrameChg>
      </pc:sldChg>
      <pc:sldChg chg="modSp mod">
        <pc:chgData name="Huang, Po-kai" userId="be743c7d-0ad3-4a01-a6bb-e19e76bd5877" providerId="ADAL" clId="{8AABE4A9-7C3A-4CA6-8F62-353A89C9B92F}" dt="2021-05-21T22:12:45.436" v="386" actId="20577"/>
        <pc:sldMkLst>
          <pc:docMk/>
          <pc:sldMk cId="1612213286" sldId="618"/>
        </pc:sldMkLst>
        <pc:spChg chg="mod">
          <ac:chgData name="Huang, Po-kai" userId="be743c7d-0ad3-4a01-a6bb-e19e76bd5877" providerId="ADAL" clId="{8AABE4A9-7C3A-4CA6-8F62-353A89C9B92F}" dt="2021-05-21T22:12:45.436" v="386" actId="20577"/>
          <ac:spMkLst>
            <pc:docMk/>
            <pc:sldMk cId="1612213286" sldId="618"/>
            <ac:spMk id="3" creationId="{1D165AC7-E4EC-4AE6-BDBA-F236DC880E8F}"/>
          </ac:spMkLst>
        </pc:spChg>
      </pc:sldChg>
      <pc:sldChg chg="addSp delSp modSp new mod">
        <pc:chgData name="Huang, Po-kai" userId="be743c7d-0ad3-4a01-a6bb-e19e76bd5877" providerId="ADAL" clId="{8AABE4A9-7C3A-4CA6-8F62-353A89C9B92F}" dt="2021-05-21T22:08:29.306" v="323" actId="20577"/>
        <pc:sldMkLst>
          <pc:docMk/>
          <pc:sldMk cId="3910328696" sldId="621"/>
        </pc:sldMkLst>
        <pc:spChg chg="mod">
          <ac:chgData name="Huang, Po-kai" userId="be743c7d-0ad3-4a01-a6bb-e19e76bd5877" providerId="ADAL" clId="{8AABE4A9-7C3A-4CA6-8F62-353A89C9B92F}" dt="2021-05-21T21:53:47.550" v="17" actId="20577"/>
          <ac:spMkLst>
            <pc:docMk/>
            <pc:sldMk cId="3910328696" sldId="621"/>
            <ac:spMk id="2" creationId="{391BD213-037F-4259-96A1-752314BEF161}"/>
          </ac:spMkLst>
        </pc:spChg>
        <pc:spChg chg="del">
          <ac:chgData name="Huang, Po-kai" userId="be743c7d-0ad3-4a01-a6bb-e19e76bd5877" providerId="ADAL" clId="{8AABE4A9-7C3A-4CA6-8F62-353A89C9B92F}" dt="2021-05-21T21:53:56.842" v="18" actId="3680"/>
          <ac:spMkLst>
            <pc:docMk/>
            <pc:sldMk cId="3910328696" sldId="621"/>
            <ac:spMk id="3" creationId="{CF43354F-D601-468F-95BC-065AD654DF23}"/>
          </ac:spMkLst>
        </pc:spChg>
        <pc:graphicFrameChg chg="add mod ord modGraphic">
          <ac:chgData name="Huang, Po-kai" userId="be743c7d-0ad3-4a01-a6bb-e19e76bd5877" providerId="ADAL" clId="{8AABE4A9-7C3A-4CA6-8F62-353A89C9B92F}" dt="2021-05-21T22:08:29.306" v="323" actId="20577"/>
          <ac:graphicFrameMkLst>
            <pc:docMk/>
            <pc:sldMk cId="3910328696" sldId="621"/>
            <ac:graphicFrameMk id="7" creationId="{98C27A04-711A-4F81-948E-0B415A8B70A3}"/>
          </ac:graphicFrameMkLst>
        </pc:graphicFrameChg>
      </pc:sldChg>
      <pc:sldChg chg="modSp new del mod">
        <pc:chgData name="Huang, Po-kai" userId="be743c7d-0ad3-4a01-a6bb-e19e76bd5877" providerId="ADAL" clId="{8AABE4A9-7C3A-4CA6-8F62-353A89C9B92F}" dt="2021-05-21T22:04:37.294" v="229" actId="47"/>
        <pc:sldMkLst>
          <pc:docMk/>
          <pc:sldMk cId="1317428859" sldId="622"/>
        </pc:sldMkLst>
        <pc:spChg chg="mod">
          <ac:chgData name="Huang, Po-kai" userId="be743c7d-0ad3-4a01-a6bb-e19e76bd5877" providerId="ADAL" clId="{8AABE4A9-7C3A-4CA6-8F62-353A89C9B92F}" dt="2021-05-21T22:04:18.875" v="227" actId="21"/>
          <ac:spMkLst>
            <pc:docMk/>
            <pc:sldMk cId="1317428859" sldId="622"/>
            <ac:spMk id="3" creationId="{3DC9D36C-21BF-4CF3-841F-4F74AF708606}"/>
          </ac:spMkLst>
        </pc:spChg>
      </pc:sldChg>
      <pc:sldChg chg="modSp add mod">
        <pc:chgData name="Huang, Po-kai" userId="be743c7d-0ad3-4a01-a6bb-e19e76bd5877" providerId="ADAL" clId="{8AABE4A9-7C3A-4CA6-8F62-353A89C9B92F}" dt="2021-05-21T22:10:36.172" v="354" actId="20577"/>
        <pc:sldMkLst>
          <pc:docMk/>
          <pc:sldMk cId="2382947091" sldId="623"/>
        </pc:sldMkLst>
        <pc:spChg chg="mod">
          <ac:chgData name="Huang, Po-kai" userId="be743c7d-0ad3-4a01-a6bb-e19e76bd5877" providerId="ADAL" clId="{8AABE4A9-7C3A-4CA6-8F62-353A89C9B92F}" dt="2021-05-21T22:05:05.599" v="231"/>
          <ac:spMkLst>
            <pc:docMk/>
            <pc:sldMk cId="2382947091" sldId="623"/>
            <ac:spMk id="2" creationId="{47FA1366-EADD-7D42-BE94-6510A44883AC}"/>
          </ac:spMkLst>
        </pc:spChg>
        <pc:spChg chg="mod">
          <ac:chgData name="Huang, Po-kai" userId="be743c7d-0ad3-4a01-a6bb-e19e76bd5877" providerId="ADAL" clId="{8AABE4A9-7C3A-4CA6-8F62-353A89C9B92F}" dt="2021-05-21T22:10:36.172" v="354" actId="20577"/>
          <ac:spMkLst>
            <pc:docMk/>
            <pc:sldMk cId="2382947091" sldId="623"/>
            <ac:spMk id="3" creationId="{0A69CB4B-D671-8C49-953B-AAF1129E95AD}"/>
          </ac:spMkLst>
        </pc:spChg>
      </pc:sldChg>
      <pc:sldMasterChg chg="modSp mod">
        <pc:chgData name="Huang, Po-kai" userId="be743c7d-0ad3-4a01-a6bb-e19e76bd5877" providerId="ADAL" clId="{8AABE4A9-7C3A-4CA6-8F62-353A89C9B92F}" dt="2021-05-21T22:05:39.589" v="234" actId="20577"/>
        <pc:sldMasterMkLst>
          <pc:docMk/>
          <pc:sldMasterMk cId="0" sldId="2147483648"/>
        </pc:sldMasterMkLst>
        <pc:spChg chg="mod">
          <ac:chgData name="Huang, Po-kai" userId="be743c7d-0ad3-4a01-a6bb-e19e76bd5877" providerId="ADAL" clId="{8AABE4A9-7C3A-4CA6-8F62-353A89C9B92F}" dt="2021-05-21T22:05:39.589" v="234" actId="20577"/>
          <ac:spMkLst>
            <pc:docMk/>
            <pc:sldMasterMk cId="0" sldId="2147483648"/>
            <ac:spMk id="10" creationId="{00000000-0000-0000-0000-000000000000}"/>
          </ac:spMkLst>
        </pc:spChg>
      </pc:sldMasterChg>
    </pc:docChg>
  </pc:docChgLst>
  <pc:docChgLst>
    <pc:chgData name="Huang, Po-kai" userId="be743c7d-0ad3-4a01-a6bb-e19e76bd5877" providerId="ADAL" clId="{C962DC8D-23B7-4DF4-B6D7-37E14F59198C}"/>
    <pc:docChg chg="undo custSel addSld delSld modSld modMainMaster">
      <pc:chgData name="Huang, Po-kai" userId="be743c7d-0ad3-4a01-a6bb-e19e76bd5877" providerId="ADAL" clId="{C962DC8D-23B7-4DF4-B6D7-37E14F59198C}" dt="2021-07-20T16:30:23.350" v="37" actId="20577"/>
      <pc:docMkLst>
        <pc:docMk/>
      </pc:docMkLst>
      <pc:sldChg chg="modSp mod">
        <pc:chgData name="Huang, Po-kai" userId="be743c7d-0ad3-4a01-a6bb-e19e76bd5877" providerId="ADAL" clId="{C962DC8D-23B7-4DF4-B6D7-37E14F59198C}" dt="2021-07-20T16:28:48.396" v="25" actId="20577"/>
        <pc:sldMkLst>
          <pc:docMk/>
          <pc:sldMk cId="3910328696" sldId="621"/>
        </pc:sldMkLst>
        <pc:graphicFrameChg chg="mod modGraphic">
          <ac:chgData name="Huang, Po-kai" userId="be743c7d-0ad3-4a01-a6bb-e19e76bd5877" providerId="ADAL" clId="{C962DC8D-23B7-4DF4-B6D7-37E14F59198C}" dt="2021-07-20T16:28:48.396" v="25" actId="20577"/>
          <ac:graphicFrameMkLst>
            <pc:docMk/>
            <pc:sldMk cId="3910328696" sldId="621"/>
            <ac:graphicFrameMk id="7" creationId="{98C27A04-711A-4F81-948E-0B415A8B70A3}"/>
          </ac:graphicFrameMkLst>
        </pc:graphicFrameChg>
      </pc:sldChg>
      <pc:sldChg chg="modSp add del mod">
        <pc:chgData name="Huang, Po-kai" userId="be743c7d-0ad3-4a01-a6bb-e19e76bd5877" providerId="ADAL" clId="{C962DC8D-23B7-4DF4-B6D7-37E14F59198C}" dt="2021-07-20T16:29:47.152" v="35" actId="47"/>
        <pc:sldMkLst>
          <pc:docMk/>
          <pc:sldMk cId="1810395531" sldId="624"/>
        </pc:sldMkLst>
        <pc:spChg chg="mod">
          <ac:chgData name="Huang, Po-kai" userId="be743c7d-0ad3-4a01-a6bb-e19e76bd5877" providerId="ADAL" clId="{C962DC8D-23B7-4DF4-B6D7-37E14F59198C}" dt="2021-07-20T16:29:32.162" v="32" actId="1076"/>
          <ac:spMkLst>
            <pc:docMk/>
            <pc:sldMk cId="1810395531" sldId="624"/>
            <ac:spMk id="3" creationId="{1D165AC7-E4EC-4AE6-BDBA-F236DC880E8F}"/>
          </ac:spMkLst>
        </pc:spChg>
      </pc:sldChg>
      <pc:sldChg chg="modSp new mod">
        <pc:chgData name="Huang, Po-kai" userId="be743c7d-0ad3-4a01-a6bb-e19e76bd5877" providerId="ADAL" clId="{C962DC8D-23B7-4DF4-B6D7-37E14F59198C}" dt="2021-07-20T16:29:42.478" v="34" actId="404"/>
        <pc:sldMkLst>
          <pc:docMk/>
          <pc:sldMk cId="1116310346" sldId="625"/>
        </pc:sldMkLst>
        <pc:spChg chg="mod">
          <ac:chgData name="Huang, Po-kai" userId="be743c7d-0ad3-4a01-a6bb-e19e76bd5877" providerId="ADAL" clId="{C962DC8D-23B7-4DF4-B6D7-37E14F59198C}" dt="2021-07-20T16:29:27.776" v="30"/>
          <ac:spMkLst>
            <pc:docMk/>
            <pc:sldMk cId="1116310346" sldId="625"/>
            <ac:spMk id="2" creationId="{B14625BE-F45F-4C92-9F70-47D388BE2026}"/>
          </ac:spMkLst>
        </pc:spChg>
        <pc:spChg chg="mod">
          <ac:chgData name="Huang, Po-kai" userId="be743c7d-0ad3-4a01-a6bb-e19e76bd5877" providerId="ADAL" clId="{C962DC8D-23B7-4DF4-B6D7-37E14F59198C}" dt="2021-07-20T16:29:42.478" v="34" actId="404"/>
          <ac:spMkLst>
            <pc:docMk/>
            <pc:sldMk cId="1116310346" sldId="625"/>
            <ac:spMk id="3" creationId="{6C081A2C-4165-49E0-AF2A-798F6BAB8C99}"/>
          </ac:spMkLst>
        </pc:spChg>
      </pc:sldChg>
      <pc:sldMasterChg chg="modSp mod">
        <pc:chgData name="Huang, Po-kai" userId="be743c7d-0ad3-4a01-a6bb-e19e76bd5877" providerId="ADAL" clId="{C962DC8D-23B7-4DF4-B6D7-37E14F59198C}" dt="2021-07-20T16:30:23.350" v="37" actId="20577"/>
        <pc:sldMasterMkLst>
          <pc:docMk/>
          <pc:sldMasterMk cId="0" sldId="2147483648"/>
        </pc:sldMasterMkLst>
        <pc:spChg chg="mod">
          <ac:chgData name="Huang, Po-kai" userId="be743c7d-0ad3-4a01-a6bb-e19e76bd5877" providerId="ADAL" clId="{C962DC8D-23B7-4DF4-B6D7-37E14F59198C}" dt="2021-07-20T16:30:23.350" v="37" actId="20577"/>
          <ac:spMkLst>
            <pc:docMk/>
            <pc:sldMasterMk cId="0" sldId="2147483648"/>
            <ac:spMk id="10" creationId="{00000000-0000-0000-0000-000000000000}"/>
          </ac:spMkLst>
        </pc:spChg>
      </pc:sldMasterChg>
    </pc:docChg>
  </pc:docChgLst>
  <pc:docChgLst>
    <pc:chgData name="Huang, Po-kai" userId="be743c7d-0ad3-4a01-a6bb-e19e76bd5877" providerId="ADAL" clId="{613B54EA-F3B0-482A-A9A2-546D4E7EDDAE}"/>
    <pc:docChg chg="addSld modSld">
      <pc:chgData name="Huang, Po-kai" userId="be743c7d-0ad3-4a01-a6bb-e19e76bd5877" providerId="ADAL" clId="{613B54EA-F3B0-482A-A9A2-546D4E7EDDAE}" dt="2021-10-07T16:17:01.160" v="62" actId="20577"/>
      <pc:docMkLst>
        <pc:docMk/>
      </pc:docMkLst>
      <pc:sldChg chg="modSp mod">
        <pc:chgData name="Huang, Po-kai" userId="be743c7d-0ad3-4a01-a6bb-e19e76bd5877" providerId="ADAL" clId="{613B54EA-F3B0-482A-A9A2-546D4E7EDDAE}" dt="2021-10-07T16:14:01.718" v="40" actId="20577"/>
        <pc:sldMkLst>
          <pc:docMk/>
          <pc:sldMk cId="3910328696" sldId="621"/>
        </pc:sldMkLst>
        <pc:graphicFrameChg chg="mod modGraphic">
          <ac:chgData name="Huang, Po-kai" userId="be743c7d-0ad3-4a01-a6bb-e19e76bd5877" providerId="ADAL" clId="{613B54EA-F3B0-482A-A9A2-546D4E7EDDAE}" dt="2021-10-07T16:14:01.718" v="40" actId="20577"/>
          <ac:graphicFrameMkLst>
            <pc:docMk/>
            <pc:sldMk cId="3910328696" sldId="621"/>
            <ac:graphicFrameMk id="7" creationId="{98C27A04-711A-4F81-948E-0B415A8B70A3}"/>
          </ac:graphicFrameMkLst>
        </pc:graphicFrameChg>
      </pc:sldChg>
      <pc:sldChg chg="modSp add mod">
        <pc:chgData name="Huang, Po-kai" userId="be743c7d-0ad3-4a01-a6bb-e19e76bd5877" providerId="ADAL" clId="{613B54EA-F3B0-482A-A9A2-546D4E7EDDAE}" dt="2021-10-07T16:17:01.160" v="62" actId="20577"/>
        <pc:sldMkLst>
          <pc:docMk/>
          <pc:sldMk cId="1346210617" sldId="626"/>
        </pc:sldMkLst>
        <pc:spChg chg="mod">
          <ac:chgData name="Huang, Po-kai" userId="be743c7d-0ad3-4a01-a6bb-e19e76bd5877" providerId="ADAL" clId="{613B54EA-F3B0-482A-A9A2-546D4E7EDDAE}" dt="2021-10-07T16:16:29.389" v="48" actId="20577"/>
          <ac:spMkLst>
            <pc:docMk/>
            <pc:sldMk cId="1346210617" sldId="626"/>
            <ac:spMk id="2" creationId="{47FA1366-EADD-7D42-BE94-6510A44883AC}"/>
          </ac:spMkLst>
        </pc:spChg>
        <pc:spChg chg="mod">
          <ac:chgData name="Huang, Po-kai" userId="be743c7d-0ad3-4a01-a6bb-e19e76bd5877" providerId="ADAL" clId="{613B54EA-F3B0-482A-A9A2-546D4E7EDDAE}" dt="2021-10-07T16:17:01.160" v="62" actId="20577"/>
          <ac:spMkLst>
            <pc:docMk/>
            <pc:sldMk cId="1346210617" sldId="626"/>
            <ac:spMk id="3" creationId="{0A69CB4B-D671-8C49-953B-AAF1129E95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97403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929217" y="302895"/>
            <a:ext cx="2499764" cy="273050"/>
          </a:xfrm>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29217" y="302895"/>
            <a:ext cx="2499764" cy="273050"/>
          </a:xfrm>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Proposed Issues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2021-10-14</a:t>
            </a:r>
          </a:p>
        </p:txBody>
      </p:sp>
      <p:sp>
        <p:nvSpPr>
          <p:cNvPr id="6" name="Date Placeholder 3"/>
          <p:cNvSpPr>
            <a:spLocks noGrp="1"/>
          </p:cNvSpPr>
          <p:nvPr>
            <p:ph type="dt" idx="10"/>
          </p:nvPr>
        </p:nvSpPr>
        <p:spPr/>
        <p:txBody>
          <a:bodyPr/>
          <a:lstStyle/>
          <a:p>
            <a:r>
              <a:rPr lang="en-US" dirty="0"/>
              <a:t>October 2021</a:t>
            </a:r>
            <a:endParaRPr lang="en-GB" dirty="0"/>
          </a:p>
        </p:txBody>
      </p:sp>
      <p:sp>
        <p:nvSpPr>
          <p:cNvPr id="7" name="Footer Placeholder 4"/>
          <p:cNvSpPr>
            <a:spLocks noGrp="1"/>
          </p:cNvSpPr>
          <p:nvPr>
            <p:ph type="ftr" idx="11"/>
          </p:nvPr>
        </p:nvSpPr>
        <p:spPr>
          <a:xfrm>
            <a:off x="7162800" y="6475414"/>
            <a:ext cx="4246027" cy="180975"/>
          </a:xfrm>
        </p:spPr>
        <p:txBody>
          <a:bodyPr/>
          <a:lstStyle/>
          <a:p>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56080534"/>
              </p:ext>
            </p:extLst>
          </p:nvPr>
        </p:nvGraphicFramePr>
        <p:xfrm>
          <a:off x="976313" y="2384425"/>
          <a:ext cx="9588500" cy="2409825"/>
        </p:xfrm>
        <a:graphic>
          <a:graphicData uri="http://schemas.openxmlformats.org/presentationml/2006/ole">
            <mc:AlternateContent xmlns:mc="http://schemas.openxmlformats.org/markup-compatibility/2006">
              <mc:Choice xmlns:v="urn:schemas-microsoft-com:vml" Requires="v">
                <p:oleObj name="Document" r:id="rId3" imgW="10490581" imgH="2646549" progId="Word.Document.8">
                  <p:embed/>
                </p:oleObj>
              </mc:Choice>
              <mc:Fallback>
                <p:oleObj name="Document" r:id="rId3" imgW="10490581" imgH="2646549" progId="Word.Document.8">
                  <p:embed/>
                  <p:pic>
                    <p:nvPicPr>
                      <p:cNvPr id="3075" name="Object 3"/>
                      <p:cNvPicPr>
                        <a:picLocks noChangeAspect="1" noChangeArrowheads="1"/>
                      </p:cNvPicPr>
                      <p:nvPr/>
                    </p:nvPicPr>
                    <p:blipFill>
                      <a:blip r:embed="rId4"/>
                      <a:srcRect/>
                      <a:stretch>
                        <a:fillRect/>
                      </a:stretch>
                    </p:blipFill>
                    <p:spPr bwMode="auto">
                      <a:xfrm>
                        <a:off x="976313" y="2384425"/>
                        <a:ext cx="9588500"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1) Smart Home Environment</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lvl="1">
              <a:buFont typeface="Arial" panose="020B0604020202020204" pitchFamily="34" charset="0"/>
              <a:buChar char="•"/>
            </a:pPr>
            <a:r>
              <a:rPr lang="en-US" sz="1800" dirty="0"/>
              <a:t>The Smart Home scenario is composed of different kind of devices, mainly of static nature, which do not generally change of AP. </a:t>
            </a:r>
          </a:p>
          <a:p>
            <a:pPr lvl="1">
              <a:buFont typeface="Arial" panose="020B0604020202020204" pitchFamily="34" charset="0"/>
              <a:buChar char="•"/>
            </a:pPr>
            <a:r>
              <a:rPr lang="en-US" sz="1800" dirty="0"/>
              <a:t>Possible privacy risks occur due to the static nature of the smart home appliances and possible correlation by inspection. </a:t>
            </a:r>
          </a:p>
          <a:p>
            <a:pPr lvl="1">
              <a:buFont typeface="Arial" panose="020B0604020202020204" pitchFamily="34" charset="0"/>
              <a:buChar char="•"/>
            </a:pPr>
            <a:r>
              <a:rPr lang="en-US" sz="1800" dirty="0"/>
              <a:t>Correlation between the data generated by devices at home, physically observable events and identity of the devices (e.g., MAC address) is possible, potentially leaking private data about the users’ behavior. </a:t>
            </a:r>
          </a:p>
          <a:p>
            <a:pPr marL="0" indent="0"/>
            <a:r>
              <a:rPr lang="en-US" sz="2000" dirty="0"/>
              <a:t>Status of Use Case</a:t>
            </a:r>
          </a:p>
          <a:p>
            <a:pPr lvl="1">
              <a:buFont typeface="Arial" panose="020B0604020202020204" pitchFamily="34" charset="0"/>
              <a:buChar char="•"/>
            </a:pPr>
            <a:r>
              <a:rPr lang="en-US" sz="1800" dirty="0"/>
              <a:t>Use case presented at IEEE 802.11bi session on 05/14/2021,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11-21-0841r0 and 11-21-0878r0</a:t>
            </a:r>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38294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2) Remote Stalking in public spaces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marL="857250" lvl="1" indent="-457200">
              <a:buFont typeface="Arial" panose="020B0604020202020204" pitchFamily="34" charset="0"/>
              <a:buChar char="•"/>
            </a:pPr>
            <a:r>
              <a:rPr lang="en-US" sz="1800" dirty="0"/>
              <a:t>The continuous use of a MAC address within a public network enables an attacker to detect the presence of a user in the public space and remotely follow him.</a:t>
            </a:r>
          </a:p>
          <a:p>
            <a:pPr marL="857250" lvl="1" indent="-457200">
              <a:buFont typeface="Arial" panose="020B0604020202020204" pitchFamily="34" charset="0"/>
              <a:buChar char="•"/>
            </a:pPr>
            <a:r>
              <a:rPr lang="en-US" sz="1800" dirty="0"/>
              <a:t>When a user arrives at a public space, correlation between his presence and the MAC address used by his devices to join the public network is possible.</a:t>
            </a:r>
          </a:p>
          <a:p>
            <a:pPr marL="857250" lvl="1" indent="-457200">
              <a:buFont typeface="Arial" panose="020B0604020202020204" pitchFamily="34" charset="0"/>
              <a:buChar char="•"/>
            </a:pPr>
            <a:r>
              <a:rPr lang="en-US" sz="1800" dirty="0"/>
              <a:t>While the user keeps associated using the same MAC address, it will be possible to identify when the user is associated to the network of the public space (presence), and his movements can be followed.</a:t>
            </a:r>
          </a:p>
          <a:p>
            <a:pPr marL="0" indent="0"/>
            <a:r>
              <a:rPr lang="en-US" sz="2000" dirty="0"/>
              <a:t>Status of Use Case</a:t>
            </a:r>
          </a:p>
          <a:p>
            <a:pPr marL="857250" lvl="1" indent="-457200">
              <a:buFont typeface="Arial" panose="020B0604020202020204" pitchFamily="34" charset="0"/>
              <a:buChar char="•"/>
            </a:pPr>
            <a:r>
              <a:rPr lang="en-US" sz="1800" dirty="0"/>
              <a:t>Use case presented at IEEE 802.11bi session on the 07/15/2021,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a:t>11-21-0993r0</a:t>
            </a:r>
            <a:endParaRPr lang="en-US" sz="1800"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34621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D213-037F-4259-96A1-752314BEF161}"/>
              </a:ext>
            </a:extLst>
          </p:cNvPr>
          <p:cNvSpPr>
            <a:spLocks noGrp="1"/>
          </p:cNvSpPr>
          <p:nvPr>
            <p:ph type="title"/>
          </p:nvPr>
        </p:nvSpPr>
        <p:spPr/>
        <p:txBody>
          <a:bodyPr/>
          <a:lstStyle/>
          <a:p>
            <a:r>
              <a:rPr lang="en-US" dirty="0"/>
              <a:t>Revision History</a:t>
            </a:r>
          </a:p>
        </p:txBody>
      </p:sp>
      <p:graphicFrame>
        <p:nvGraphicFramePr>
          <p:cNvPr id="7" name="Table 7">
            <a:extLst>
              <a:ext uri="{FF2B5EF4-FFF2-40B4-BE49-F238E27FC236}">
                <a16:creationId xmlns:a16="http://schemas.microsoft.com/office/drawing/2014/main" id="{98C27A04-711A-4F81-948E-0B415A8B70A3}"/>
              </a:ext>
            </a:extLst>
          </p:cNvPr>
          <p:cNvGraphicFramePr>
            <a:graphicFrameLocks noGrp="1"/>
          </p:cNvGraphicFramePr>
          <p:nvPr>
            <p:ph idx="1"/>
            <p:extLst>
              <p:ext uri="{D42A27DB-BD31-4B8C-83A1-F6EECF244321}">
                <p14:modId xmlns:p14="http://schemas.microsoft.com/office/powerpoint/2010/main" val="4059168734"/>
              </p:ext>
            </p:extLst>
          </p:nvPr>
        </p:nvGraphicFramePr>
        <p:xfrm>
          <a:off x="914400" y="1981200"/>
          <a:ext cx="10361613" cy="29667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81708382"/>
                    </a:ext>
                  </a:extLst>
                </a:gridCol>
                <a:gridCol w="1524000">
                  <a:extLst>
                    <a:ext uri="{9D8B030D-6E8A-4147-A177-3AD203B41FA5}">
                      <a16:colId xmlns:a16="http://schemas.microsoft.com/office/drawing/2014/main" val="3991235652"/>
                    </a:ext>
                  </a:extLst>
                </a:gridCol>
                <a:gridCol w="7618413">
                  <a:extLst>
                    <a:ext uri="{9D8B030D-6E8A-4147-A177-3AD203B41FA5}">
                      <a16:colId xmlns:a16="http://schemas.microsoft.com/office/drawing/2014/main" val="3084008510"/>
                    </a:ext>
                  </a:extLst>
                </a:gridCol>
              </a:tblGrid>
              <a:tr h="370840">
                <a:tc>
                  <a:txBody>
                    <a:bodyPr/>
                    <a:lstStyle/>
                    <a:p>
                      <a:r>
                        <a:rPr lang="en-US" dirty="0">
                          <a:solidFill>
                            <a:schemeClr val="tx1"/>
                          </a:solidFill>
                        </a:rPr>
                        <a:t>Revision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008528"/>
                  </a:ext>
                </a:extLst>
              </a:tr>
              <a:tr h="370840">
                <a:tc>
                  <a:txBody>
                    <a:bodyPr/>
                    <a:lstStyle/>
                    <a:p>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2021-04-09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Initial version with the issue about password identifier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0764321"/>
                  </a:ext>
                </a:extLst>
              </a:tr>
              <a:tr h="370840">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2021-05-10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abstract, privacy issue Template and privacy use case template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3580236"/>
                  </a:ext>
                </a:extLst>
              </a:tr>
              <a:tr h="3708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2021-06-01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revision history and the use case agreed in 11-21-0899r0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165034"/>
                  </a:ext>
                </a:extLst>
              </a:tr>
              <a:tr h="370840">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2021-08-12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the issue agreed in 11-21-1225r0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5615402"/>
                  </a:ext>
                </a:extLst>
              </a:tr>
              <a:tr h="370840">
                <a:tc>
                  <a:txBody>
                    <a:bodyPr/>
                    <a:lstStyle/>
                    <a:p>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2021-10-14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the issues and use case agreed in 11-21-1551r0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543637"/>
                  </a:ext>
                </a:extLst>
              </a:tr>
              <a:tr h="370840">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7746119"/>
                  </a:ext>
                </a:extLst>
              </a:tr>
              <a:tr h="370840">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0629986"/>
                  </a:ext>
                </a:extLst>
              </a:tr>
            </a:tbl>
          </a:graphicData>
        </a:graphic>
      </p:graphicFrame>
      <p:sp>
        <p:nvSpPr>
          <p:cNvPr id="4" name="Slide Number Placeholder 3">
            <a:extLst>
              <a:ext uri="{FF2B5EF4-FFF2-40B4-BE49-F238E27FC236}">
                <a16:creationId xmlns:a16="http://schemas.microsoft.com/office/drawing/2014/main" id="{4E13722B-8971-4BF9-B2C5-1D1E3F4A38B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82DBD81-0570-44B1-B993-E78DA3C3A00B}"/>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9526EB81-E78D-415F-A743-37548E42B86B}"/>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91032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contains a summary of all </a:t>
            </a:r>
            <a:r>
              <a:rPr lang="en-US" b="0" dirty="0" err="1"/>
              <a:t>TGbi</a:t>
            </a:r>
            <a:r>
              <a:rPr lang="en-US" b="0" dirty="0"/>
              <a:t> proposed issues and use cases.</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 name="Date Placeholder 3"/>
          <p:cNvSpPr>
            <a:spLocks noGrp="1"/>
          </p:cNvSpPr>
          <p:nvPr>
            <p:ph type="dt" idx="15"/>
          </p:nvPr>
        </p:nvSpPr>
        <p:spPr/>
        <p:txBody>
          <a:bodyPr/>
          <a:lstStyle/>
          <a:p>
            <a:r>
              <a:rPr lang="en-US" dirty="0"/>
              <a:t>October 2021</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Issue Template (replace with title)</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dirty="0"/>
              <a:t>Problem or issue </a:t>
            </a:r>
          </a:p>
          <a:p>
            <a:pPr marL="857250" lvl="1" indent="-457200">
              <a:buFont typeface="Arial" panose="020B0604020202020204" pitchFamily="34" charset="0"/>
              <a:buChar char="•"/>
            </a:pPr>
            <a:r>
              <a:rPr lang="en-US" dirty="0"/>
              <a:t>Text describing problem or issue including scope of exposure (all users/some users/users of a specific 802.11 features), extent of exposure (user data directly exposed, user data inferable, other?), potential spec area affected.</a:t>
            </a:r>
          </a:p>
          <a:p>
            <a:pPr marL="0" indent="0"/>
            <a:r>
              <a:rPr lang="en-US" dirty="0"/>
              <a:t>Status of problem or issue</a:t>
            </a:r>
          </a:p>
          <a:p>
            <a:pPr marL="857250" lvl="1" indent="-457200">
              <a:buFont typeface="Arial" panose="020B0604020202020204" pitchFamily="34" charset="0"/>
              <a:buChar char="•"/>
            </a:pPr>
            <a:r>
              <a:rPr lang="en-US" dirty="0"/>
              <a:t>Text indicating when issue was presented and any agreements on the issue.</a:t>
            </a:r>
          </a:p>
          <a:p>
            <a:pPr marL="0" indent="0"/>
            <a:r>
              <a:rPr lang="en-US" dirty="0"/>
              <a:t>Document references</a:t>
            </a:r>
          </a:p>
          <a:p>
            <a:pPr marL="857250" lvl="1" indent="-457200">
              <a:buFont typeface="Arial" panose="020B0604020202020204" pitchFamily="34" charset="0"/>
              <a:buChar char="•"/>
            </a:pPr>
            <a:r>
              <a:rPr lang="en-US" dirty="0"/>
              <a:t>Text listing submission document number(s), also any other relevant documentation such as IETF draft or technical paper.</a:t>
            </a:r>
          </a:p>
          <a:p>
            <a:pPr marL="857250" lvl="1" indent="-457200">
              <a:buAutoNum type="arabicPeriod"/>
            </a:pPr>
            <a:endParaRPr lang="en-US"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646253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1) Protecting Password Identifiers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800" dirty="0"/>
              <a:t>Issue</a:t>
            </a:r>
          </a:p>
          <a:p>
            <a:pPr marL="457200" indent="-457200">
              <a:buFont typeface="Arial" panose="020B0604020202020204" pitchFamily="34" charset="0"/>
              <a:buChar char="•"/>
            </a:pPr>
            <a:r>
              <a:rPr lang="en-US" b="0" dirty="0"/>
              <a:t>Password identifiers are used to look up passwords</a:t>
            </a:r>
          </a:p>
          <a:p>
            <a:pPr marL="457200" indent="-457200">
              <a:buFont typeface="Arial" panose="020B0604020202020204" pitchFamily="34" charset="0"/>
              <a:buChar char="•"/>
            </a:pPr>
            <a:r>
              <a:rPr lang="en-US" b="0" dirty="0"/>
              <a:t>Password identifiers are passed in the clear (PII)</a:t>
            </a:r>
          </a:p>
          <a:p>
            <a:pPr marL="457200" indent="-457200">
              <a:buFont typeface="Arial" panose="020B0604020202020204" pitchFamily="34" charset="0"/>
              <a:buChar char="•"/>
            </a:pPr>
            <a:r>
              <a:rPr lang="en-US" b="0" dirty="0"/>
              <a:t>Need to provide privacy to password identifiers</a:t>
            </a:r>
          </a:p>
          <a:p>
            <a:r>
              <a:rPr lang="en-US" sz="2800" dirty="0"/>
              <a:t>Status of issue</a:t>
            </a:r>
          </a:p>
          <a:p>
            <a:pPr marL="400050">
              <a:buFont typeface="Arial" panose="020B0604020202020204" pitchFamily="34" charset="0"/>
              <a:buChar char="•"/>
            </a:pPr>
            <a:r>
              <a:rPr lang="en-US" b="0" dirty="0"/>
              <a:t>No objection to this issue from </a:t>
            </a:r>
            <a:r>
              <a:rPr lang="en-US" b="0" dirty="0" err="1"/>
              <a:t>TGbi</a:t>
            </a:r>
            <a:r>
              <a:rPr lang="en-US" b="0" dirty="0"/>
              <a:t> (April 8</a:t>
            </a:r>
            <a:r>
              <a:rPr lang="en-US" b="0" baseline="30000" dirty="0"/>
              <a:t>th</a:t>
            </a:r>
            <a:r>
              <a:rPr lang="en-US" b="0" dirty="0"/>
              <a:t> meeting)</a:t>
            </a:r>
          </a:p>
          <a:p>
            <a:r>
              <a:rPr lang="en-US" sz="2800" dirty="0"/>
              <a:t>Document references</a:t>
            </a:r>
          </a:p>
          <a:p>
            <a:pPr>
              <a:buFont typeface="Arial" panose="020B0604020202020204" pitchFamily="34" charset="0"/>
              <a:buChar char="•"/>
            </a:pPr>
            <a:r>
              <a:rPr lang="en-US" sz="2000" b="0" dirty="0"/>
              <a:t>11-21-0488r0 and 11-21-0541r0</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October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161221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625BE-F45F-4C92-9F70-47D388BE2026}"/>
              </a:ext>
            </a:extLst>
          </p:cNvPr>
          <p:cNvSpPr>
            <a:spLocks noGrp="1"/>
          </p:cNvSpPr>
          <p:nvPr>
            <p:ph type="title"/>
          </p:nvPr>
        </p:nvSpPr>
        <p:spPr/>
        <p:txBody>
          <a:bodyPr/>
          <a:lstStyle/>
          <a:p>
            <a:r>
              <a:rPr lang="en-US" dirty="0"/>
              <a:t>2) Avoid Element Fingerprint</a:t>
            </a:r>
          </a:p>
        </p:txBody>
      </p:sp>
      <p:sp>
        <p:nvSpPr>
          <p:cNvPr id="3" name="Content Placeholder 2">
            <a:extLst>
              <a:ext uri="{FF2B5EF4-FFF2-40B4-BE49-F238E27FC236}">
                <a16:creationId xmlns:a16="http://schemas.microsoft.com/office/drawing/2014/main" id="{6C081A2C-4165-49E0-AF2A-798F6BAB8C99}"/>
              </a:ext>
            </a:extLst>
          </p:cNvPr>
          <p:cNvSpPr>
            <a:spLocks noGrp="1"/>
          </p:cNvSpPr>
          <p:nvPr>
            <p:ph idx="1"/>
          </p:nvPr>
        </p:nvSpPr>
        <p:spPr/>
        <p:txBody>
          <a:bodyPr/>
          <a:lstStyle/>
          <a:p>
            <a:r>
              <a:rPr lang="en-US" sz="2000" dirty="0"/>
              <a:t>Issue</a:t>
            </a:r>
          </a:p>
          <a:p>
            <a:pPr marL="457200" indent="-457200">
              <a:buFont typeface="Arial" panose="020B0604020202020204" pitchFamily="34" charset="0"/>
              <a:buChar char="•"/>
            </a:pPr>
            <a:r>
              <a:rPr lang="en-US" sz="2000" b="0" dirty="0"/>
              <a:t>Elements carried in an unprotected management frame are sent in clear to provide capabilities, operation parameters, or vendor specific indication, etc.</a:t>
            </a:r>
          </a:p>
          <a:p>
            <a:pPr marL="457200" indent="-457200">
              <a:buFont typeface="Arial" panose="020B0604020202020204" pitchFamily="34" charset="0"/>
              <a:buChar char="•"/>
            </a:pPr>
            <a:r>
              <a:rPr lang="en-US" sz="2000" b="0" dirty="0"/>
              <a:t>A large number of elements carried in an unprotected management frame may provide sufficient entropy as a fingerprint of a device/user</a:t>
            </a:r>
          </a:p>
          <a:p>
            <a:pPr marL="457200" indent="-457200">
              <a:buFont typeface="Arial" panose="020B0604020202020204" pitchFamily="34" charset="0"/>
              <a:buChar char="•"/>
            </a:pPr>
            <a:r>
              <a:rPr lang="en-US" sz="2000" b="0" dirty="0"/>
              <a:t>Need to provide privacy and avoid element fingerprint</a:t>
            </a:r>
          </a:p>
          <a:p>
            <a:r>
              <a:rPr lang="en-US" sz="2000" dirty="0"/>
              <a:t>Status of issue</a:t>
            </a:r>
          </a:p>
          <a:p>
            <a:pPr marL="400050">
              <a:buFont typeface="Arial" panose="020B0604020202020204" pitchFamily="34" charset="0"/>
              <a:buChar char="•"/>
            </a:pPr>
            <a:r>
              <a:rPr lang="en-US" sz="2000" b="0" dirty="0"/>
              <a:t>Issue presented at IEEE 802.11bi session on 05/14/2021</a:t>
            </a:r>
          </a:p>
          <a:p>
            <a:r>
              <a:rPr lang="en-US" sz="2000" dirty="0"/>
              <a:t>Document references</a:t>
            </a:r>
          </a:p>
          <a:p>
            <a:pPr>
              <a:buFont typeface="Arial" panose="020B0604020202020204" pitchFamily="34" charset="0"/>
              <a:buChar char="•"/>
            </a:pPr>
            <a:r>
              <a:rPr lang="en-US" sz="1800" b="0" dirty="0"/>
              <a:t>Why MAC Address Randomization is not Enough: An Analysis of Wi-Fi Network Discovery Mechanisms</a:t>
            </a:r>
          </a:p>
          <a:p>
            <a:pPr>
              <a:buFont typeface="Arial" panose="020B0604020202020204" pitchFamily="34" charset="0"/>
              <a:buChar char="•"/>
            </a:pPr>
            <a:r>
              <a:rPr lang="en-US" sz="1800" b="0" dirty="0"/>
              <a:t>11-21-0839r0, 11-19-0489r0, 11-20-940r0, 11-20-746r1</a:t>
            </a:r>
          </a:p>
          <a:p>
            <a:endParaRPr lang="en-US" dirty="0"/>
          </a:p>
        </p:txBody>
      </p:sp>
      <p:sp>
        <p:nvSpPr>
          <p:cNvPr id="4" name="Slide Number Placeholder 3">
            <a:extLst>
              <a:ext uri="{FF2B5EF4-FFF2-40B4-BE49-F238E27FC236}">
                <a16:creationId xmlns:a16="http://schemas.microsoft.com/office/drawing/2014/main" id="{160C70ED-8192-4626-9526-0C44265966B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1A795A5-DFFA-4B49-B523-0E8DA14CE797}"/>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BC766868-C5C8-41A5-8BFE-B2BE7C024FC0}"/>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11631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solidFill>
            <a:schemeClr val="bg1"/>
          </a:solidFill>
        </p:spPr>
        <p:txBody>
          <a:bodyPr/>
          <a:lstStyle/>
          <a:p>
            <a:r>
              <a:rPr lang="en-US" dirty="0"/>
              <a:t>3) STA MAC address persistence within an ESS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normAutofit fontScale="92500" lnSpcReduction="20000"/>
          </a:bodyPr>
          <a:lstStyle/>
          <a:p>
            <a:r>
              <a:rPr lang="en-US" sz="2800" dirty="0"/>
              <a:t>Problem/Issue</a:t>
            </a:r>
          </a:p>
          <a:p>
            <a:pPr>
              <a:buFont typeface="Arial" panose="020B0604020202020204" pitchFamily="34" charset="0"/>
              <a:buChar char="•"/>
            </a:pPr>
            <a:r>
              <a:rPr lang="en-US" b="0" dirty="0"/>
              <a:t>Current STA MAC address usage presents challenges to providing privacy.</a:t>
            </a:r>
          </a:p>
          <a:p>
            <a:pPr lvl="1">
              <a:buFont typeface="Arial" panose="020B0604020202020204" pitchFamily="34" charset="0"/>
              <a:buChar char="•"/>
            </a:pPr>
            <a:r>
              <a:rPr lang="en-US" b="0" dirty="0"/>
              <a:t>MAC address used for TA/RA does not change </a:t>
            </a:r>
          </a:p>
          <a:p>
            <a:pPr lvl="1">
              <a:buFont typeface="Arial" panose="020B0604020202020204" pitchFamily="34" charset="0"/>
              <a:buChar char="•"/>
            </a:pPr>
            <a:r>
              <a:rPr lang="en-US" dirty="0"/>
              <a:t>MAC address used for DA/SA does not change </a:t>
            </a:r>
          </a:p>
          <a:p>
            <a:pPr>
              <a:buFont typeface="Arial" panose="020B0604020202020204" pitchFamily="34" charset="0"/>
              <a:buChar char="•"/>
            </a:pPr>
            <a:r>
              <a:rPr lang="en-US" b="0" dirty="0"/>
              <a:t>Additional challenges</a:t>
            </a:r>
          </a:p>
          <a:p>
            <a:pPr lvl="1">
              <a:buFont typeface="Arial" panose="020B0604020202020204" pitchFamily="34" charset="0"/>
              <a:buChar char="•"/>
            </a:pPr>
            <a:r>
              <a:rPr lang="en-US" b="0" dirty="0"/>
              <a:t>DS requires an identifier for correlating associations from a single STA</a:t>
            </a:r>
          </a:p>
          <a:p>
            <a:pPr lvl="2">
              <a:buFont typeface="Arial" panose="020B0604020202020204" pitchFamily="34" charset="0"/>
              <a:buChar char="•"/>
            </a:pPr>
            <a:r>
              <a:rPr lang="en-US" dirty="0"/>
              <a:t>Currently using the MAC Address, and we want to change MAC address to improve privacy</a:t>
            </a:r>
          </a:p>
          <a:p>
            <a:pPr lvl="1">
              <a:buFont typeface="Arial" panose="020B0604020202020204" pitchFamily="34" charset="0"/>
              <a:buChar char="•"/>
            </a:pPr>
            <a:r>
              <a:rPr lang="en-US" dirty="0"/>
              <a:t>MAC address for DA/SA is used in upper layers. Changing these within association impacts upper layers</a:t>
            </a:r>
          </a:p>
          <a:p>
            <a:pPr lvl="1">
              <a:buFont typeface="Arial" panose="020B0604020202020204" pitchFamily="34" charset="0"/>
              <a:buChar char="•"/>
            </a:pPr>
            <a:r>
              <a:rPr lang="en-US" dirty="0"/>
              <a:t>MAC address for TA/RA is used for received packet filtering at the AP.</a:t>
            </a:r>
          </a:p>
          <a:p>
            <a:pPr marL="0" indent="0"/>
            <a:r>
              <a:rPr lang="en-US" sz="3200" dirty="0"/>
              <a:t>Status</a:t>
            </a:r>
          </a:p>
          <a:p>
            <a:pPr marL="400050">
              <a:buFont typeface="Arial" panose="020B0604020202020204" pitchFamily="34" charset="0"/>
              <a:buChar char="•"/>
            </a:pPr>
            <a:r>
              <a:rPr lang="en-US" b="0" dirty="0"/>
              <a:t>Issue presented at IEEE 802.11bi session on 09/17/2021</a:t>
            </a:r>
          </a:p>
          <a:p>
            <a:r>
              <a:rPr lang="en-US" sz="2800" dirty="0"/>
              <a:t>Reference</a:t>
            </a:r>
          </a:p>
          <a:p>
            <a:pPr>
              <a:buFont typeface="Arial" panose="020B0604020202020204" pitchFamily="34" charset="0"/>
              <a:buChar char="•"/>
            </a:pPr>
            <a:r>
              <a:rPr lang="en-US" sz="2200" b="0" dirty="0"/>
              <a:t>11-21/1328r1</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October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323619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solidFill>
            <a:schemeClr val="bg1"/>
          </a:solidFill>
        </p:spPr>
        <p:txBody>
          <a:bodyPr/>
          <a:lstStyle/>
          <a:p>
            <a:r>
              <a:rPr lang="en-US" dirty="0"/>
              <a:t>4) Tracking SA and DA OTA</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normAutofit/>
          </a:bodyPr>
          <a:lstStyle/>
          <a:p>
            <a:r>
              <a:rPr lang="en-US" sz="2800" dirty="0"/>
              <a:t>Problem/Issue</a:t>
            </a:r>
          </a:p>
          <a:p>
            <a:pPr marL="457200" indent="-457200">
              <a:buFont typeface="Arial" panose="020B0604020202020204" pitchFamily="34" charset="0"/>
              <a:buChar char="•"/>
            </a:pPr>
            <a:r>
              <a:rPr lang="en-US" b="0" dirty="0"/>
              <a:t>SA and DA are currently sent in the clear OTA. </a:t>
            </a:r>
          </a:p>
          <a:p>
            <a:pPr marL="457200" indent="-457200">
              <a:buFont typeface="Arial" panose="020B0604020202020204" pitchFamily="34" charset="0"/>
              <a:buChar char="•"/>
            </a:pPr>
            <a:r>
              <a:rPr lang="en-US" b="0" dirty="0"/>
              <a:t>This reveals MAC addresses of other Devices used in the DS, which allows </a:t>
            </a:r>
          </a:p>
          <a:p>
            <a:pPr marL="857250" lvl="1" indent="-457200">
              <a:buFont typeface="Arial" panose="020B0604020202020204" pitchFamily="34" charset="0"/>
              <a:buChar char="•"/>
            </a:pPr>
            <a:r>
              <a:rPr lang="en-US" dirty="0"/>
              <a:t>Identifying OUI of Wired Device</a:t>
            </a:r>
            <a:r>
              <a:rPr lang="en-US" b="0" dirty="0"/>
              <a:t>s, and further profiling using traffic analysis </a:t>
            </a:r>
          </a:p>
          <a:p>
            <a:pPr marL="857250" lvl="1" indent="-457200">
              <a:buFont typeface="Arial" panose="020B0604020202020204" pitchFamily="34" charset="0"/>
              <a:buChar char="•"/>
            </a:pPr>
            <a:r>
              <a:rPr lang="en-US" dirty="0"/>
              <a:t>Tracking STAs performing STA-to-STA communication, even if other tracking mitigations are applied</a:t>
            </a:r>
          </a:p>
          <a:p>
            <a:r>
              <a:rPr lang="en-US" sz="2800" dirty="0"/>
              <a:t>Status</a:t>
            </a:r>
          </a:p>
          <a:p>
            <a:pPr marL="400050">
              <a:buFont typeface="Arial" panose="020B0604020202020204" pitchFamily="34" charset="0"/>
              <a:buChar char="•"/>
            </a:pPr>
            <a:r>
              <a:rPr lang="en-US" b="0" dirty="0"/>
              <a:t>Issue presented at IEEE 802.11bi session on 09/17/2021</a:t>
            </a:r>
          </a:p>
          <a:p>
            <a:r>
              <a:rPr lang="en-US" sz="2800" dirty="0"/>
              <a:t>Reference</a:t>
            </a:r>
          </a:p>
          <a:p>
            <a:pPr>
              <a:buFont typeface="Arial" panose="020B0604020202020204" pitchFamily="34" charset="0"/>
              <a:buChar char="•"/>
            </a:pPr>
            <a:r>
              <a:rPr lang="en-US" sz="2000" b="0" dirty="0"/>
              <a:t>11-21/1464r0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October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316412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Use Case Template (replace with title)</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dirty="0"/>
              <a:t>Use case</a:t>
            </a:r>
          </a:p>
          <a:p>
            <a:pPr marL="857250" lvl="1" indent="-457200">
              <a:buFont typeface="Arial" panose="020B0604020202020204" pitchFamily="34" charset="0"/>
              <a:buChar char="•"/>
            </a:pPr>
            <a:r>
              <a:rPr lang="en-US" dirty="0"/>
              <a:t>Text describing use case including scope of use case (all users/some users/users of a specific 802.11 features), extent of use case (user data directly exposed, user data inferable, other?), potential spec area affected.</a:t>
            </a:r>
          </a:p>
          <a:p>
            <a:pPr marL="0" indent="0"/>
            <a:r>
              <a:rPr lang="en-US" dirty="0"/>
              <a:t>Status of Use Case</a:t>
            </a:r>
          </a:p>
          <a:p>
            <a:pPr marL="857250" lvl="1" indent="-457200">
              <a:buFont typeface="Arial" panose="020B0604020202020204" pitchFamily="34" charset="0"/>
              <a:buChar char="•"/>
            </a:pPr>
            <a:r>
              <a:rPr lang="en-US" dirty="0"/>
              <a:t>Text indicating when use case was presented and any agreements on the </a:t>
            </a:r>
            <a:r>
              <a:rPr lang="en-US"/>
              <a:t>use case.</a:t>
            </a:r>
            <a:endParaRPr lang="en-US" dirty="0"/>
          </a:p>
          <a:p>
            <a:pPr marL="0" indent="0"/>
            <a:r>
              <a:rPr lang="en-US" dirty="0"/>
              <a:t>Document references</a:t>
            </a:r>
          </a:p>
          <a:p>
            <a:pPr marL="857250" lvl="1" indent="-457200">
              <a:buFont typeface="Arial" panose="020B0604020202020204" pitchFamily="34" charset="0"/>
              <a:buChar char="•"/>
            </a:pPr>
            <a:r>
              <a:rPr lang="en-US" dirty="0"/>
              <a:t>Text listing submission document number(s), also any other relevant documentation such as IETF draft or technical paper.</a:t>
            </a:r>
          </a:p>
          <a:p>
            <a:pPr marL="857250" lvl="1" indent="-457200">
              <a:buAutoNum type="arabicPeriod"/>
            </a:pPr>
            <a:endParaRPr lang="en-US"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456689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212</TotalTime>
  <Words>950</Words>
  <Application>Microsoft Office PowerPoint</Application>
  <PresentationFormat>Widescreen</PresentationFormat>
  <Paragraphs>133</Paragraphs>
  <Slides>11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TGbi Proposed Issues</vt:lpstr>
      <vt:lpstr>Revision History</vt:lpstr>
      <vt:lpstr>Abstract</vt:lpstr>
      <vt:lpstr>TGbi Privacy Issue Template (replace with title)</vt:lpstr>
      <vt:lpstr>1) Protecting Password Identifiers</vt:lpstr>
      <vt:lpstr>2) Avoid Element Fingerprint</vt:lpstr>
      <vt:lpstr>3) STA MAC address persistence within an ESS</vt:lpstr>
      <vt:lpstr>4) Tracking SA and DA OTA</vt:lpstr>
      <vt:lpstr>TGbi Privacy Use Case Template (replace with title)</vt:lpstr>
      <vt:lpstr>1) Smart Home Environment</vt:lpstr>
      <vt:lpstr>2) Remote Stalking in public spaces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Huang, Po-kai</cp:lastModifiedBy>
  <cp:revision>835</cp:revision>
  <cp:lastPrinted>1601-01-01T00:00:00Z</cp:lastPrinted>
  <dcterms:created xsi:type="dcterms:W3CDTF">2018-05-10T16:45:22Z</dcterms:created>
  <dcterms:modified xsi:type="dcterms:W3CDTF">2021-10-14T21:18:34Z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