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95" r:id="rId17"/>
    <p:sldId id="297" r:id="rId18"/>
    <p:sldId id="296" r:id="rId19"/>
    <p:sldId id="307" r:id="rId20"/>
    <p:sldId id="306"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03" d="100"/>
          <a:sy n="103" d="100"/>
        </p:scale>
        <p:origin x="12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93413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802.11-21/0617r0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04-00bh-issues-tracking.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04-00bh-issues-trackin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TGbh-agenda-2021-Apr-12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3114"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err="1"/>
              <a:t>TGbh</a:t>
            </a:r>
            <a:r>
              <a:rPr lang="en-US" altLang="en-US" sz="3600" dirty="0"/>
              <a:t> Agenda – 12 Apr 2021</a:t>
            </a:r>
            <a:endParaRPr lang="en-GB" sz="3600"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 </a:t>
            </a:r>
            <a:r>
              <a:rPr lang="en-US" sz="3200" dirty="0">
                <a:hlinkClick r:id="rId5"/>
              </a:rPr>
              <a:t>11-21/0332r4</a:t>
            </a:r>
            <a:r>
              <a:rPr lang="en-US" sz="3200" dirty="0"/>
              <a:t> </a:t>
            </a:r>
          </a:p>
          <a:p>
            <a:pPr marL="457200" indent="-457200">
              <a:lnSpc>
                <a:spcPct val="90000"/>
              </a:lnSpc>
              <a:spcBef>
                <a:spcPts val="300"/>
              </a:spcBef>
              <a:spcAft>
                <a:spcPts val="600"/>
              </a:spcAft>
              <a:buFont typeface="Arial" panose="020B0604020202020204" pitchFamily="34" charset="0"/>
              <a:buChar char="•"/>
              <a:defRPr/>
            </a:pPr>
            <a:r>
              <a:rPr lang="en-US" sz="3200" dirty="0"/>
              <a:t>Contributions: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Interim session, May 11 and 13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11-21/0332r4</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12 April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12 April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178</TotalTime>
  <Words>2145</Words>
  <Application>Microsoft Office PowerPoint</Application>
  <PresentationFormat>Widescreen</PresentationFormat>
  <Paragraphs>201</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Microsoft Word 97 - 2003 Document</vt:lpstr>
      <vt:lpstr>TGbh-agenda-2021-Apr-12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Apr 2021</vt:lpstr>
      <vt:lpstr>TGbh Work organization</vt:lpstr>
      <vt:lpstr>Backup material</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33</cp:revision>
  <cp:lastPrinted>1601-01-01T00:00:00Z</cp:lastPrinted>
  <dcterms:created xsi:type="dcterms:W3CDTF">2021-01-26T19:12:38Z</dcterms:created>
  <dcterms:modified xsi:type="dcterms:W3CDTF">2021-04-07T18:48:33Z</dcterms:modified>
</cp:coreProperties>
</file>