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7"/>
  </p:notesMasterIdLst>
  <p:handoutMasterIdLst>
    <p:handoutMasterId r:id="rId28"/>
  </p:handoutMasterIdLst>
  <p:sldIdLst>
    <p:sldId id="256" r:id="rId2"/>
    <p:sldId id="257" r:id="rId3"/>
    <p:sldId id="258" r:id="rId4"/>
    <p:sldId id="260" r:id="rId5"/>
    <p:sldId id="328" r:id="rId6"/>
    <p:sldId id="261" r:id="rId7"/>
    <p:sldId id="263" r:id="rId8"/>
    <p:sldId id="264" r:id="rId9"/>
    <p:sldId id="265" r:id="rId10"/>
    <p:sldId id="266" r:id="rId11"/>
    <p:sldId id="270" r:id="rId12"/>
    <p:sldId id="330" r:id="rId13"/>
    <p:sldId id="331" r:id="rId14"/>
    <p:sldId id="332" r:id="rId15"/>
    <p:sldId id="267" r:id="rId16"/>
    <p:sldId id="299" r:id="rId17"/>
    <p:sldId id="324" r:id="rId18"/>
    <p:sldId id="325" r:id="rId19"/>
    <p:sldId id="338" r:id="rId20"/>
    <p:sldId id="336" r:id="rId21"/>
    <p:sldId id="334" r:id="rId22"/>
    <p:sldId id="335" r:id="rId23"/>
    <p:sldId id="339" r:id="rId24"/>
    <p:sldId id="337" r:id="rId25"/>
    <p:sldId id="323" r:id="rId26"/>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32008F-DF31-475C-AA81-71B070C74BE1}" v="15" dt="2021-03-15T15:00:02.4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4660"/>
  </p:normalViewPr>
  <p:slideViewPr>
    <p:cSldViewPr>
      <p:cViewPr varScale="1">
        <p:scale>
          <a:sx n="114" d="100"/>
          <a:sy n="114" d="100"/>
        </p:scale>
        <p:origin x="1122"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4" d="100"/>
          <a:sy n="84" d="100"/>
        </p:scale>
        <p:origin x="381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B9EAC2BF-4E12-44FE-A845-F99C506449F8}"/>
    <pc:docChg chg="modSld">
      <pc:chgData name="Alfred Asterjadhi" userId="39de57b9-85c0-4fd1-aaac-8ca2b6560ad0" providerId="ADAL" clId="{B9EAC2BF-4E12-44FE-A845-F99C506449F8}" dt="2020-03-18T18:52:57.329" v="0"/>
      <pc:docMkLst>
        <pc:docMk/>
      </pc:docMkLst>
      <pc:sldChg chg="addSp">
        <pc:chgData name="Alfred Asterjadhi" userId="39de57b9-85c0-4fd1-aaac-8ca2b6560ad0" providerId="ADAL" clId="{B9EAC2BF-4E12-44FE-A845-F99C506449F8}" dt="2020-03-18T18:52:57.329" v="0"/>
        <pc:sldMkLst>
          <pc:docMk/>
          <pc:sldMk cId="0" sldId="256"/>
        </pc:sldMkLst>
        <pc:spChg chg="add">
          <ac:chgData name="Alfred Asterjadhi" userId="39de57b9-85c0-4fd1-aaac-8ca2b6560ad0" providerId="ADAL" clId="{B9EAC2BF-4E12-44FE-A845-F99C506449F8}" dt="2020-03-18T18:52:57.329" v="0"/>
          <ac:spMkLst>
            <pc:docMk/>
            <pc:sldMk cId="0" sldId="256"/>
            <ac:spMk id="2" creationId="{C85BE90B-FA25-477B-BC19-DCC96803C97C}"/>
          </ac:spMkLst>
        </pc:spChg>
      </pc:sldChg>
    </pc:docChg>
  </pc:docChgLst>
  <pc:docChgLst>
    <pc:chgData name="Alfred Asterjadhi" userId="39de57b9-85c0-4fd1-aaac-8ca2b6560ad0" providerId="ADAL" clId="{E1913768-674D-44BD-96B7-613C13A8F211}"/>
    <pc:docChg chg="undo custSel addSld delSld modSld modMainMaster">
      <pc:chgData name="Alfred Asterjadhi" userId="39de57b9-85c0-4fd1-aaac-8ca2b6560ad0" providerId="ADAL" clId="{E1913768-674D-44BD-96B7-613C13A8F211}" dt="2021-01-15T16:22:08.897" v="1023" actId="13926"/>
      <pc:docMkLst>
        <pc:docMk/>
      </pc:docMkLst>
      <pc:sldChg chg="modSp">
        <pc:chgData name="Alfred Asterjadhi" userId="39de57b9-85c0-4fd1-aaac-8ca2b6560ad0" providerId="ADAL" clId="{E1913768-674D-44BD-96B7-613C13A8F211}" dt="2021-01-15T16:21:31.357" v="1006" actId="113"/>
        <pc:sldMkLst>
          <pc:docMk/>
          <pc:sldMk cId="596865926" sldId="324"/>
        </pc:sldMkLst>
        <pc:spChg chg="mod">
          <ac:chgData name="Alfred Asterjadhi" userId="39de57b9-85c0-4fd1-aaac-8ca2b6560ad0" providerId="ADAL" clId="{E1913768-674D-44BD-96B7-613C13A8F211}" dt="2021-01-15T16:21:31.357" v="1006" actId="113"/>
          <ac:spMkLst>
            <pc:docMk/>
            <pc:sldMk cId="596865926" sldId="324"/>
            <ac:spMk id="3" creationId="{D3245099-458D-4C79-9B1C-5CE8FF5DED80}"/>
          </ac:spMkLst>
        </pc:spChg>
      </pc:sldChg>
      <pc:sldChg chg="modSp">
        <pc:chgData name="Alfred Asterjadhi" userId="39de57b9-85c0-4fd1-aaac-8ca2b6560ad0" providerId="ADAL" clId="{E1913768-674D-44BD-96B7-613C13A8F211}" dt="2021-01-15T16:21:33.900" v="1007"/>
        <pc:sldMkLst>
          <pc:docMk/>
          <pc:sldMk cId="3464474659" sldId="325"/>
        </pc:sldMkLst>
        <pc:spChg chg="mod">
          <ac:chgData name="Alfred Asterjadhi" userId="39de57b9-85c0-4fd1-aaac-8ca2b6560ad0" providerId="ADAL" clId="{E1913768-674D-44BD-96B7-613C13A8F211}" dt="2021-01-15T16:21:33.900" v="1007"/>
          <ac:spMkLst>
            <pc:docMk/>
            <pc:sldMk cId="3464474659" sldId="325"/>
            <ac:spMk id="3" creationId="{49A6CCA4-296A-475E-8868-A1006DFAF806}"/>
          </ac:spMkLst>
        </pc:spChg>
      </pc:sldChg>
      <pc:sldChg chg="modSp">
        <pc:chgData name="Alfred Asterjadhi" userId="39de57b9-85c0-4fd1-aaac-8ca2b6560ad0" providerId="ADAL" clId="{E1913768-674D-44BD-96B7-613C13A8F211}" dt="2021-01-15T16:21:35.716" v="1008"/>
        <pc:sldMkLst>
          <pc:docMk/>
          <pc:sldMk cId="3263408447" sldId="326"/>
        </pc:sldMkLst>
        <pc:spChg chg="mod">
          <ac:chgData name="Alfred Asterjadhi" userId="39de57b9-85c0-4fd1-aaac-8ca2b6560ad0" providerId="ADAL" clId="{E1913768-674D-44BD-96B7-613C13A8F211}" dt="2021-01-13T17:27:17.129" v="248" actId="13926"/>
          <ac:spMkLst>
            <pc:docMk/>
            <pc:sldMk cId="3263408447" sldId="326"/>
            <ac:spMk id="2" creationId="{6A27F32D-AAB2-4E4E-8703-7DB27C650C46}"/>
          </ac:spMkLst>
        </pc:spChg>
        <pc:spChg chg="mod">
          <ac:chgData name="Alfred Asterjadhi" userId="39de57b9-85c0-4fd1-aaac-8ca2b6560ad0" providerId="ADAL" clId="{E1913768-674D-44BD-96B7-613C13A8F211}" dt="2021-01-15T16:21:35.716" v="1008"/>
          <ac:spMkLst>
            <pc:docMk/>
            <pc:sldMk cId="3263408447" sldId="326"/>
            <ac:spMk id="3" creationId="{D3245099-458D-4C79-9B1C-5CE8FF5DED80}"/>
          </ac:spMkLst>
        </pc:spChg>
      </pc:sldChg>
      <pc:sldChg chg="modSp">
        <pc:chgData name="Alfred Asterjadhi" userId="39de57b9-85c0-4fd1-aaac-8ca2b6560ad0" providerId="ADAL" clId="{E1913768-674D-44BD-96B7-613C13A8F211}" dt="2021-01-15T16:21:37.671" v="1009"/>
        <pc:sldMkLst>
          <pc:docMk/>
          <pc:sldMk cId="1491866732" sldId="327"/>
        </pc:sldMkLst>
        <pc:spChg chg="mod">
          <ac:chgData name="Alfred Asterjadhi" userId="39de57b9-85c0-4fd1-aaac-8ca2b6560ad0" providerId="ADAL" clId="{E1913768-674D-44BD-96B7-613C13A8F211}" dt="2021-01-13T17:16:55.095" v="2" actId="13926"/>
          <ac:spMkLst>
            <pc:docMk/>
            <pc:sldMk cId="1491866732" sldId="327"/>
            <ac:spMk id="2" creationId="{11C5C3A7-526B-4152-8A7F-BC9636A70131}"/>
          </ac:spMkLst>
        </pc:spChg>
        <pc:spChg chg="mod">
          <ac:chgData name="Alfred Asterjadhi" userId="39de57b9-85c0-4fd1-aaac-8ca2b6560ad0" providerId="ADAL" clId="{E1913768-674D-44BD-96B7-613C13A8F211}" dt="2021-01-15T16:21:37.671" v="1009"/>
          <ac:spMkLst>
            <pc:docMk/>
            <pc:sldMk cId="1491866732" sldId="327"/>
            <ac:spMk id="3" creationId="{49A6CCA4-296A-475E-8868-A1006DFAF806}"/>
          </ac:spMkLst>
        </pc:spChg>
      </pc:sldChg>
      <pc:sldChg chg="addSp delSp modSp">
        <pc:chgData name="Alfred Asterjadhi" userId="39de57b9-85c0-4fd1-aaac-8ca2b6560ad0" providerId="ADAL" clId="{E1913768-674D-44BD-96B7-613C13A8F211}" dt="2021-01-15T16:22:08.897" v="1023" actId="13926"/>
        <pc:sldMkLst>
          <pc:docMk/>
          <pc:sldMk cId="2064304001" sldId="329"/>
        </pc:sldMkLst>
        <pc:spChg chg="mod">
          <ac:chgData name="Alfred Asterjadhi" userId="39de57b9-85c0-4fd1-aaac-8ca2b6560ad0" providerId="ADAL" clId="{E1913768-674D-44BD-96B7-613C13A8F211}" dt="2021-01-15T16:22:08.897" v="1023" actId="13926"/>
          <ac:spMkLst>
            <pc:docMk/>
            <pc:sldMk cId="2064304001" sldId="329"/>
            <ac:spMk id="2" creationId="{11C5C3A7-526B-4152-8A7F-BC9636A70131}"/>
          </ac:spMkLst>
        </pc:spChg>
        <pc:spChg chg="mod">
          <ac:chgData name="Alfred Asterjadhi" userId="39de57b9-85c0-4fd1-aaac-8ca2b6560ad0" providerId="ADAL" clId="{E1913768-674D-44BD-96B7-613C13A8F211}" dt="2021-01-15T16:21:56.182" v="1022" actId="20577"/>
          <ac:spMkLst>
            <pc:docMk/>
            <pc:sldMk cId="2064304001" sldId="329"/>
            <ac:spMk id="3" creationId="{49A6CCA4-296A-475E-8868-A1006DFAF806}"/>
          </ac:spMkLst>
        </pc:spChg>
        <pc:graphicFrameChg chg="add del">
          <ac:chgData name="Alfred Asterjadhi" userId="39de57b9-85c0-4fd1-aaac-8ca2b6560ad0" providerId="ADAL" clId="{E1913768-674D-44BD-96B7-613C13A8F211}" dt="2021-01-13T18:10:34.540" v="691"/>
          <ac:graphicFrameMkLst>
            <pc:docMk/>
            <pc:sldMk cId="2064304001" sldId="329"/>
            <ac:graphicFrameMk id="7" creationId="{600249BA-D138-455A-B88B-98498C396EFE}"/>
          </ac:graphicFrameMkLst>
        </pc:graphicFrameChg>
      </pc:sldChg>
      <pc:sldChg chg="modSp add del">
        <pc:chgData name="Alfred Asterjadhi" userId="39de57b9-85c0-4fd1-aaac-8ca2b6560ad0" providerId="ADAL" clId="{E1913768-674D-44BD-96B7-613C13A8F211}" dt="2021-01-14T14:25:46.562" v="973" actId="2696"/>
        <pc:sldMkLst>
          <pc:docMk/>
          <pc:sldMk cId="4062957974" sldId="333"/>
        </pc:sldMkLst>
        <pc:spChg chg="mod">
          <ac:chgData name="Alfred Asterjadhi" userId="39de57b9-85c0-4fd1-aaac-8ca2b6560ad0" providerId="ADAL" clId="{E1913768-674D-44BD-96B7-613C13A8F211}" dt="2021-01-14T14:24:47.597" v="972" actId="20577"/>
          <ac:spMkLst>
            <pc:docMk/>
            <pc:sldMk cId="4062957974" sldId="333"/>
            <ac:spMk id="2" creationId="{BAB79291-0AC0-48A3-8F7B-DBEA165793C5}"/>
          </ac:spMkLst>
        </pc:spChg>
      </pc:sldChg>
      <pc:sldMasterChg chg="modSp">
        <pc:chgData name="Alfred Asterjadhi" userId="39de57b9-85c0-4fd1-aaac-8ca2b6560ad0" providerId="ADAL" clId="{E1913768-674D-44BD-96B7-613C13A8F211}" dt="2021-01-13T17:16:42.015" v="1" actId="20577"/>
        <pc:sldMasterMkLst>
          <pc:docMk/>
          <pc:sldMasterMk cId="0" sldId="2147483648"/>
        </pc:sldMasterMkLst>
        <pc:spChg chg="mod">
          <ac:chgData name="Alfred Asterjadhi" userId="39de57b9-85c0-4fd1-aaac-8ca2b6560ad0" providerId="ADAL" clId="{E1913768-674D-44BD-96B7-613C13A8F211}" dt="2021-01-13T17:16:42.01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5E32008F-DF31-475C-AA81-71B070C74BE1}"/>
    <pc:docChg chg="modSld modMainMaster">
      <pc:chgData name="Alfred Asterjadhi" userId="39de57b9-85c0-4fd1-aaac-8ca2b6560ad0" providerId="ADAL" clId="{5E32008F-DF31-475C-AA81-71B070C74BE1}" dt="2021-03-15T15:00:23.811" v="27" actId="20577"/>
      <pc:docMkLst>
        <pc:docMk/>
      </pc:docMkLst>
      <pc:sldChg chg="modSp mod">
        <pc:chgData name="Alfred Asterjadhi" userId="39de57b9-85c0-4fd1-aaac-8ca2b6560ad0" providerId="ADAL" clId="{5E32008F-DF31-475C-AA81-71B070C74BE1}" dt="2021-03-15T15:00:02.394" v="25" actId="207"/>
        <pc:sldMkLst>
          <pc:docMk/>
          <pc:sldMk cId="1716082287" sldId="337"/>
        </pc:sldMkLst>
        <pc:spChg chg="mod">
          <ac:chgData name="Alfred Asterjadhi" userId="39de57b9-85c0-4fd1-aaac-8ca2b6560ad0" providerId="ADAL" clId="{5E32008F-DF31-475C-AA81-71B070C74BE1}" dt="2021-03-15T14:59:16.975" v="19" actId="13926"/>
          <ac:spMkLst>
            <pc:docMk/>
            <pc:sldMk cId="1716082287" sldId="337"/>
            <ac:spMk id="2" creationId="{11C5C3A7-526B-4152-8A7F-BC9636A70131}"/>
          </ac:spMkLst>
        </pc:spChg>
        <pc:spChg chg="mod">
          <ac:chgData name="Alfred Asterjadhi" userId="39de57b9-85c0-4fd1-aaac-8ca2b6560ad0" providerId="ADAL" clId="{5E32008F-DF31-475C-AA81-71B070C74BE1}" dt="2021-03-15T15:00:02.394" v="25" actId="207"/>
          <ac:spMkLst>
            <pc:docMk/>
            <pc:sldMk cId="1716082287" sldId="337"/>
            <ac:spMk id="3" creationId="{49A6CCA4-296A-475E-8868-A1006DFAF806}"/>
          </ac:spMkLst>
        </pc:spChg>
      </pc:sldChg>
      <pc:sldMasterChg chg="modSp mod">
        <pc:chgData name="Alfred Asterjadhi" userId="39de57b9-85c0-4fd1-aaac-8ca2b6560ad0" providerId="ADAL" clId="{5E32008F-DF31-475C-AA81-71B070C74BE1}" dt="2021-03-15T15:00:23.811" v="27" actId="20577"/>
        <pc:sldMasterMkLst>
          <pc:docMk/>
          <pc:sldMasterMk cId="0" sldId="2147483648"/>
        </pc:sldMasterMkLst>
        <pc:spChg chg="mod">
          <ac:chgData name="Alfred Asterjadhi" userId="39de57b9-85c0-4fd1-aaac-8ca2b6560ad0" providerId="ADAL" clId="{5E32008F-DF31-475C-AA81-71B070C74BE1}" dt="2021-03-15T15:00:23.811" v="27" actId="20577"/>
          <ac:spMkLst>
            <pc:docMk/>
            <pc:sldMasterMk cId="0" sldId="2147483648"/>
            <ac:spMk id="10" creationId="{00000000-0000-0000-0000-000000000000}"/>
          </ac:spMkLst>
        </pc:spChg>
      </pc:sldMasterChg>
    </pc:docChg>
  </pc:docChgLst>
  <pc:docChgLst>
    <pc:chgData name="Alfred Asterjadhi" userId="39de57b9-85c0-4fd1-aaac-8ca2b6560ad0" providerId="ADAL" clId="{E3CD7AB8-4A03-4D81-A5E3-2937DF360F76}"/>
    <pc:docChg chg="modMainMaster">
      <pc:chgData name="Alfred Asterjadhi" userId="39de57b9-85c0-4fd1-aaac-8ca2b6560ad0" providerId="ADAL" clId="{E3CD7AB8-4A03-4D81-A5E3-2937DF360F76}" dt="2021-03-09T19:27:34.144" v="1" actId="20577"/>
      <pc:docMkLst>
        <pc:docMk/>
      </pc:docMkLst>
      <pc:sldMasterChg chg="modSp mod">
        <pc:chgData name="Alfred Asterjadhi" userId="39de57b9-85c0-4fd1-aaac-8ca2b6560ad0" providerId="ADAL" clId="{E3CD7AB8-4A03-4D81-A5E3-2937DF360F76}" dt="2021-03-09T19:27:34.144" v="1" actId="20577"/>
        <pc:sldMasterMkLst>
          <pc:docMk/>
          <pc:sldMasterMk cId="0" sldId="2147483648"/>
        </pc:sldMasterMkLst>
        <pc:spChg chg="mod">
          <ac:chgData name="Alfred Asterjadhi" userId="39de57b9-85c0-4fd1-aaac-8ca2b6560ad0" providerId="ADAL" clId="{E3CD7AB8-4A03-4D81-A5E3-2937DF360F76}" dt="2021-03-09T19:27:34.144" v="1" actId="20577"/>
          <ac:spMkLst>
            <pc:docMk/>
            <pc:sldMasterMk cId="0" sldId="2147483648"/>
            <ac:spMk id="10" creationId="{00000000-0000-0000-0000-000000000000}"/>
          </ac:spMkLst>
        </pc:spChg>
      </pc:sldMasterChg>
    </pc:docChg>
  </pc:docChgLst>
  <pc:docChgLst>
    <pc:chgData name="Alfred Asterjadhi" userId="39de57b9-85c0-4fd1-aaac-8ca2b6560ad0" providerId="ADAL" clId="{6ED91C3A-8236-47BF-8990-E5AC15808997}"/>
    <pc:docChg chg="undo custSel addSld modSld modMainMaster">
      <pc:chgData name="Alfred Asterjadhi" userId="39de57b9-85c0-4fd1-aaac-8ca2b6560ad0" providerId="ADAL" clId="{6ED91C3A-8236-47BF-8990-E5AC15808997}" dt="2021-03-10T16:42:45.791" v="779" actId="6549"/>
      <pc:docMkLst>
        <pc:docMk/>
      </pc:docMkLst>
      <pc:sldChg chg="modSp mod">
        <pc:chgData name="Alfred Asterjadhi" userId="39de57b9-85c0-4fd1-aaac-8ca2b6560ad0" providerId="ADAL" clId="{6ED91C3A-8236-47BF-8990-E5AC15808997}" dt="2021-03-09T21:29:04.461" v="176" actId="20577"/>
        <pc:sldMkLst>
          <pc:docMk/>
          <pc:sldMk cId="596865926" sldId="324"/>
        </pc:sldMkLst>
        <pc:spChg chg="mod">
          <ac:chgData name="Alfred Asterjadhi" userId="39de57b9-85c0-4fd1-aaac-8ca2b6560ad0" providerId="ADAL" clId="{6ED91C3A-8236-47BF-8990-E5AC15808997}" dt="2021-03-09T21:29:04.461" v="176" actId="20577"/>
          <ac:spMkLst>
            <pc:docMk/>
            <pc:sldMk cId="596865926" sldId="324"/>
            <ac:spMk id="3" creationId="{D3245099-458D-4C79-9B1C-5CE8FF5DED80}"/>
          </ac:spMkLst>
        </pc:spChg>
      </pc:sldChg>
      <pc:sldChg chg="addSp delSp modSp mod">
        <pc:chgData name="Alfred Asterjadhi" userId="39de57b9-85c0-4fd1-aaac-8ca2b6560ad0" providerId="ADAL" clId="{6ED91C3A-8236-47BF-8990-E5AC15808997}" dt="2021-03-09T21:42:49.897" v="348" actId="20577"/>
        <pc:sldMkLst>
          <pc:docMk/>
          <pc:sldMk cId="3248079768" sldId="334"/>
        </pc:sldMkLst>
        <pc:spChg chg="mod">
          <ac:chgData name="Alfred Asterjadhi" userId="39de57b9-85c0-4fd1-aaac-8ca2b6560ad0" providerId="ADAL" clId="{6ED91C3A-8236-47BF-8990-E5AC15808997}" dt="2021-03-09T21:42:49.897" v="348" actId="20577"/>
          <ac:spMkLst>
            <pc:docMk/>
            <pc:sldMk cId="3248079768" sldId="334"/>
            <ac:spMk id="3" creationId="{D3245099-458D-4C79-9B1C-5CE8FF5DED80}"/>
          </ac:spMkLst>
        </pc:spChg>
        <pc:graphicFrameChg chg="add del mod">
          <ac:chgData name="Alfred Asterjadhi" userId="39de57b9-85c0-4fd1-aaac-8ca2b6560ad0" providerId="ADAL" clId="{6ED91C3A-8236-47BF-8990-E5AC15808997}" dt="2021-03-09T21:36:54.153" v="210"/>
          <ac:graphicFrameMkLst>
            <pc:docMk/>
            <pc:sldMk cId="3248079768" sldId="334"/>
            <ac:graphicFrameMk id="7" creationId="{C00F9C32-0B81-455A-89B1-436DE63C553D}"/>
          </ac:graphicFrameMkLst>
        </pc:graphicFrameChg>
      </pc:sldChg>
      <pc:sldChg chg="modSp mod">
        <pc:chgData name="Alfred Asterjadhi" userId="39de57b9-85c0-4fd1-aaac-8ca2b6560ad0" providerId="ADAL" clId="{6ED91C3A-8236-47BF-8990-E5AC15808997}" dt="2021-03-10T16:41:44.604" v="776" actId="20577"/>
        <pc:sldMkLst>
          <pc:docMk/>
          <pc:sldMk cId="2631687367" sldId="336"/>
        </pc:sldMkLst>
        <pc:spChg chg="mod">
          <ac:chgData name="Alfred Asterjadhi" userId="39de57b9-85c0-4fd1-aaac-8ca2b6560ad0" providerId="ADAL" clId="{6ED91C3A-8236-47BF-8990-E5AC15808997}" dt="2021-03-10T16:14:50.537" v="698" actId="13926"/>
          <ac:spMkLst>
            <pc:docMk/>
            <pc:sldMk cId="2631687367" sldId="336"/>
            <ac:spMk id="2" creationId="{11C5C3A7-526B-4152-8A7F-BC9636A70131}"/>
          </ac:spMkLst>
        </pc:spChg>
        <pc:spChg chg="mod">
          <ac:chgData name="Alfred Asterjadhi" userId="39de57b9-85c0-4fd1-aaac-8ca2b6560ad0" providerId="ADAL" clId="{6ED91C3A-8236-47BF-8990-E5AC15808997}" dt="2021-03-10T16:41:44.604" v="776" actId="20577"/>
          <ac:spMkLst>
            <pc:docMk/>
            <pc:sldMk cId="2631687367" sldId="336"/>
            <ac:spMk id="3" creationId="{49A6CCA4-296A-475E-8868-A1006DFAF806}"/>
          </ac:spMkLst>
        </pc:spChg>
      </pc:sldChg>
      <pc:sldChg chg="modSp mod">
        <pc:chgData name="Alfred Asterjadhi" userId="39de57b9-85c0-4fd1-aaac-8ca2b6560ad0" providerId="ADAL" clId="{6ED91C3A-8236-47BF-8990-E5AC15808997}" dt="2021-03-10T16:42:45.791" v="779" actId="6549"/>
        <pc:sldMkLst>
          <pc:docMk/>
          <pc:sldMk cId="1716082287" sldId="337"/>
        </pc:sldMkLst>
        <pc:spChg chg="mod">
          <ac:chgData name="Alfred Asterjadhi" userId="39de57b9-85c0-4fd1-aaac-8ca2b6560ad0" providerId="ADAL" clId="{6ED91C3A-8236-47BF-8990-E5AC15808997}" dt="2021-03-10T16:42:30.035" v="777" actId="13926"/>
          <ac:spMkLst>
            <pc:docMk/>
            <pc:sldMk cId="1716082287" sldId="337"/>
            <ac:spMk id="2" creationId="{11C5C3A7-526B-4152-8A7F-BC9636A70131}"/>
          </ac:spMkLst>
        </pc:spChg>
        <pc:spChg chg="mod">
          <ac:chgData name="Alfred Asterjadhi" userId="39de57b9-85c0-4fd1-aaac-8ca2b6560ad0" providerId="ADAL" clId="{6ED91C3A-8236-47BF-8990-E5AC15808997}" dt="2021-03-10T16:42:45.791" v="779" actId="6549"/>
          <ac:spMkLst>
            <pc:docMk/>
            <pc:sldMk cId="1716082287" sldId="337"/>
            <ac:spMk id="3" creationId="{49A6CCA4-296A-475E-8868-A1006DFAF806}"/>
          </ac:spMkLst>
        </pc:spChg>
      </pc:sldChg>
      <pc:sldChg chg="addSp delSp modSp add mod">
        <pc:chgData name="Alfred Asterjadhi" userId="39de57b9-85c0-4fd1-aaac-8ca2b6560ad0" providerId="ADAL" clId="{6ED91C3A-8236-47BF-8990-E5AC15808997}" dt="2021-03-09T21:33:59.622" v="199" actId="20577"/>
        <pc:sldMkLst>
          <pc:docMk/>
          <pc:sldMk cId="1494284795" sldId="338"/>
        </pc:sldMkLst>
        <pc:spChg chg="mod">
          <ac:chgData name="Alfred Asterjadhi" userId="39de57b9-85c0-4fd1-aaac-8ca2b6560ad0" providerId="ADAL" clId="{6ED91C3A-8236-47BF-8990-E5AC15808997}" dt="2021-03-09T21:33:48.838" v="197" actId="20577"/>
          <ac:spMkLst>
            <pc:docMk/>
            <pc:sldMk cId="1494284795" sldId="338"/>
            <ac:spMk id="2" creationId="{6A27F32D-AAB2-4E4E-8703-7DB27C650C46}"/>
          </ac:spMkLst>
        </pc:spChg>
        <pc:spChg chg="mod">
          <ac:chgData name="Alfred Asterjadhi" userId="39de57b9-85c0-4fd1-aaac-8ca2b6560ad0" providerId="ADAL" clId="{6ED91C3A-8236-47BF-8990-E5AC15808997}" dt="2021-03-09T21:33:59.622" v="199" actId="20577"/>
          <ac:spMkLst>
            <pc:docMk/>
            <pc:sldMk cId="1494284795" sldId="338"/>
            <ac:spMk id="3" creationId="{D3245099-458D-4C79-9B1C-5CE8FF5DED80}"/>
          </ac:spMkLst>
        </pc:spChg>
        <pc:spChg chg="mod">
          <ac:chgData name="Alfred Asterjadhi" userId="39de57b9-85c0-4fd1-aaac-8ca2b6560ad0" providerId="ADAL" clId="{6ED91C3A-8236-47BF-8990-E5AC15808997}" dt="2021-03-09T21:06:48.626" v="132"/>
          <ac:spMkLst>
            <pc:docMk/>
            <pc:sldMk cId="1494284795" sldId="338"/>
            <ac:spMk id="4" creationId="{C48B5450-79DE-4FD5-B875-2721391F53AB}"/>
          </ac:spMkLst>
        </pc:spChg>
        <pc:spChg chg="mod">
          <ac:chgData name="Alfred Asterjadhi" userId="39de57b9-85c0-4fd1-aaac-8ca2b6560ad0" providerId="ADAL" clId="{6ED91C3A-8236-47BF-8990-E5AC15808997}" dt="2021-03-09T21:06:48.626" v="132"/>
          <ac:spMkLst>
            <pc:docMk/>
            <pc:sldMk cId="1494284795" sldId="338"/>
            <ac:spMk id="5" creationId="{2E17BC8C-45E1-41C0-8FDF-C0C228CB6AEC}"/>
          </ac:spMkLst>
        </pc:spChg>
        <pc:spChg chg="mod">
          <ac:chgData name="Alfred Asterjadhi" userId="39de57b9-85c0-4fd1-aaac-8ca2b6560ad0" providerId="ADAL" clId="{6ED91C3A-8236-47BF-8990-E5AC15808997}" dt="2021-03-09T21:06:48.626" v="132"/>
          <ac:spMkLst>
            <pc:docMk/>
            <pc:sldMk cId="1494284795" sldId="338"/>
            <ac:spMk id="6" creationId="{60A28A1F-2074-47CF-9F71-6D0F8F0D15FE}"/>
          </ac:spMkLst>
        </pc:spChg>
        <pc:spChg chg="add del mod">
          <ac:chgData name="Alfred Asterjadhi" userId="39de57b9-85c0-4fd1-aaac-8ca2b6560ad0" providerId="ADAL" clId="{6ED91C3A-8236-47BF-8990-E5AC15808997}" dt="2021-03-09T21:06:48.626" v="132"/>
          <ac:spMkLst>
            <pc:docMk/>
            <pc:sldMk cId="1494284795" sldId="338"/>
            <ac:spMk id="7" creationId="{8CFDAD00-3E0F-4B64-8E5D-7E99F0CE9A3B}"/>
          </ac:spMkLst>
        </pc:spChg>
        <pc:spChg chg="add del mod">
          <ac:chgData name="Alfred Asterjadhi" userId="39de57b9-85c0-4fd1-aaac-8ca2b6560ad0" providerId="ADAL" clId="{6ED91C3A-8236-47BF-8990-E5AC15808997}" dt="2021-03-09T21:06:48.626" v="132"/>
          <ac:spMkLst>
            <pc:docMk/>
            <pc:sldMk cId="1494284795" sldId="338"/>
            <ac:spMk id="8" creationId="{71203F8C-8B7E-4873-A7E1-0CDACF71C564}"/>
          </ac:spMkLst>
        </pc:spChg>
        <pc:spChg chg="add del mod">
          <ac:chgData name="Alfred Asterjadhi" userId="39de57b9-85c0-4fd1-aaac-8ca2b6560ad0" providerId="ADAL" clId="{6ED91C3A-8236-47BF-8990-E5AC15808997}" dt="2021-03-09T21:06:48.626" v="132"/>
          <ac:spMkLst>
            <pc:docMk/>
            <pc:sldMk cId="1494284795" sldId="338"/>
            <ac:spMk id="9" creationId="{77709280-3902-40EA-B705-9576E88136EA}"/>
          </ac:spMkLst>
        </pc:spChg>
        <pc:spChg chg="add del mod">
          <ac:chgData name="Alfred Asterjadhi" userId="39de57b9-85c0-4fd1-aaac-8ca2b6560ad0" providerId="ADAL" clId="{6ED91C3A-8236-47BF-8990-E5AC15808997}" dt="2021-03-09T21:06:48.626" v="132"/>
          <ac:spMkLst>
            <pc:docMk/>
            <pc:sldMk cId="1494284795" sldId="338"/>
            <ac:spMk id="10" creationId="{F15D4844-C7C8-4A95-A154-E3A50AAF30A8}"/>
          </ac:spMkLst>
        </pc:spChg>
        <pc:spChg chg="add del mod">
          <ac:chgData name="Alfred Asterjadhi" userId="39de57b9-85c0-4fd1-aaac-8ca2b6560ad0" providerId="ADAL" clId="{6ED91C3A-8236-47BF-8990-E5AC15808997}" dt="2021-03-09T21:06:48.626" v="132"/>
          <ac:spMkLst>
            <pc:docMk/>
            <pc:sldMk cId="1494284795" sldId="338"/>
            <ac:spMk id="11" creationId="{C6F6503F-73D2-40C2-B470-48766F5562A0}"/>
          </ac:spMkLst>
        </pc:spChg>
      </pc:sldChg>
      <pc:sldMasterChg chg="modSp mod">
        <pc:chgData name="Alfred Asterjadhi" userId="39de57b9-85c0-4fd1-aaac-8ca2b6560ad0" providerId="ADAL" clId="{6ED91C3A-8236-47BF-8990-E5AC15808997}" dt="2021-03-09T20:57:58.872" v="1" actId="20577"/>
        <pc:sldMasterMkLst>
          <pc:docMk/>
          <pc:sldMasterMk cId="0" sldId="2147483648"/>
        </pc:sldMasterMkLst>
        <pc:spChg chg="mod">
          <ac:chgData name="Alfred Asterjadhi" userId="39de57b9-85c0-4fd1-aaac-8ca2b6560ad0" providerId="ADAL" clId="{6ED91C3A-8236-47BF-8990-E5AC15808997}" dt="2021-03-09T20:57:58.872"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E754A84-70C3-4888-8420-055C327C2C9E}"/>
    <pc:docChg chg="undo modSld modMainMaster">
      <pc:chgData name="Alfred Asterjadhi" userId="39de57b9-85c0-4fd1-aaac-8ca2b6560ad0" providerId="ADAL" clId="{BE754A84-70C3-4888-8420-055C327C2C9E}" dt="2021-01-11T15:09:31.860" v="186" actId="20577"/>
      <pc:docMkLst>
        <pc:docMk/>
      </pc:docMkLst>
      <pc:sldChg chg="modSp">
        <pc:chgData name="Alfred Asterjadhi" userId="39de57b9-85c0-4fd1-aaac-8ca2b6560ad0" providerId="ADAL" clId="{BE754A84-70C3-4888-8420-055C327C2C9E}" dt="2021-01-11T14:52:56.604" v="168" actId="20577"/>
        <pc:sldMkLst>
          <pc:docMk/>
          <pc:sldMk cId="132832093" sldId="267"/>
        </pc:sldMkLst>
        <pc:spChg chg="mod">
          <ac:chgData name="Alfred Asterjadhi" userId="39de57b9-85c0-4fd1-aaac-8ca2b6560ad0" providerId="ADAL" clId="{BE754A84-70C3-4888-8420-055C327C2C9E}" dt="2021-01-11T14:52:56.604" v="168" actId="20577"/>
          <ac:spMkLst>
            <pc:docMk/>
            <pc:sldMk cId="132832093" sldId="267"/>
            <ac:spMk id="3" creationId="{00000000-0000-0000-0000-000000000000}"/>
          </ac:spMkLst>
        </pc:spChg>
      </pc:sldChg>
      <pc:sldChg chg="modSp">
        <pc:chgData name="Alfred Asterjadhi" userId="39de57b9-85c0-4fd1-aaac-8ca2b6560ad0" providerId="ADAL" clId="{BE754A84-70C3-4888-8420-055C327C2C9E}" dt="2021-01-11T15:09:31.860" v="186" actId="20577"/>
        <pc:sldMkLst>
          <pc:docMk/>
          <pc:sldMk cId="1908471061" sldId="328"/>
        </pc:sldMkLst>
        <pc:spChg chg="mod">
          <ac:chgData name="Alfred Asterjadhi" userId="39de57b9-85c0-4fd1-aaac-8ca2b6560ad0" providerId="ADAL" clId="{BE754A84-70C3-4888-8420-055C327C2C9E}" dt="2021-01-11T15:09:31.860" v="186" actId="20577"/>
          <ac:spMkLst>
            <pc:docMk/>
            <pc:sldMk cId="1908471061" sldId="328"/>
            <ac:spMk id="3" creationId="{3EF9BE80-D462-4B64-8448-3B553445EDCF}"/>
          </ac:spMkLst>
        </pc:spChg>
      </pc:sldChg>
      <pc:sldMasterChg chg="modSp">
        <pc:chgData name="Alfred Asterjadhi" userId="39de57b9-85c0-4fd1-aaac-8ca2b6560ad0" providerId="ADAL" clId="{BE754A84-70C3-4888-8420-055C327C2C9E}" dt="2021-01-11T14:51:05.180" v="1" actId="20577"/>
        <pc:sldMasterMkLst>
          <pc:docMk/>
          <pc:sldMasterMk cId="0" sldId="2147483648"/>
        </pc:sldMasterMkLst>
        <pc:spChg chg="mod">
          <ac:chgData name="Alfred Asterjadhi" userId="39de57b9-85c0-4fd1-aaac-8ca2b6560ad0" providerId="ADAL" clId="{BE754A84-70C3-4888-8420-055C327C2C9E}" dt="2021-01-11T14:51:05.180" v="1" actId="20577"/>
          <ac:spMkLst>
            <pc:docMk/>
            <pc:sldMasterMk cId="0" sldId="2147483648"/>
            <ac:spMk id="10" creationId="{00000000-0000-0000-0000-000000000000}"/>
          </ac:spMkLst>
        </pc:spChg>
      </pc:sldMasterChg>
    </pc:docChg>
  </pc:docChgLst>
  <pc:docChgLst>
    <pc:chgData name="Alfred Asterjadhi" userId="39de57b9-85c0-4fd1-aaac-8ca2b6560ad0" providerId="ADAL" clId="{1E18AAEB-E61A-4A1B-B178-35214D088A11}"/>
    <pc:docChg chg="modMainMaster">
      <pc:chgData name="Alfred Asterjadhi" userId="39de57b9-85c0-4fd1-aaac-8ca2b6560ad0" providerId="ADAL" clId="{1E18AAEB-E61A-4A1B-B178-35214D088A11}" dt="2021-01-15T16:22:52.817" v="1" actId="20577"/>
      <pc:docMkLst>
        <pc:docMk/>
      </pc:docMkLst>
      <pc:sldMasterChg chg="modSp">
        <pc:chgData name="Alfred Asterjadhi" userId="39de57b9-85c0-4fd1-aaac-8ca2b6560ad0" providerId="ADAL" clId="{1E18AAEB-E61A-4A1B-B178-35214D088A11}" dt="2021-01-15T16:22:52.817" v="1" actId="20577"/>
        <pc:sldMasterMkLst>
          <pc:docMk/>
          <pc:sldMasterMk cId="0" sldId="2147483648"/>
        </pc:sldMasterMkLst>
        <pc:spChg chg="mod">
          <ac:chgData name="Alfred Asterjadhi" userId="39de57b9-85c0-4fd1-aaac-8ca2b6560ad0" providerId="ADAL" clId="{1E18AAEB-E61A-4A1B-B178-35214D088A11}" dt="2021-01-15T16:22:52.81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F11602D0-6CEF-4FD2-BA2B-4D6A45C70ADB}"/>
    <pc:docChg chg="custSel modSld modMainMaster">
      <pc:chgData name="Alfred Asterjadhi" userId="39de57b9-85c0-4fd1-aaac-8ca2b6560ad0" providerId="ADAL" clId="{F11602D0-6CEF-4FD2-BA2B-4D6A45C70ADB}" dt="2021-03-12T18:00:44.773" v="196" actId="6549"/>
      <pc:docMkLst>
        <pc:docMk/>
      </pc:docMkLst>
      <pc:sldChg chg="modSp mod">
        <pc:chgData name="Alfred Asterjadhi" userId="39de57b9-85c0-4fd1-aaac-8ca2b6560ad0" providerId="ADAL" clId="{F11602D0-6CEF-4FD2-BA2B-4D6A45C70ADB}" dt="2021-03-12T18:00:44.773" v="196" actId="6549"/>
        <pc:sldMkLst>
          <pc:docMk/>
          <pc:sldMk cId="1716082287" sldId="337"/>
        </pc:sldMkLst>
        <pc:spChg chg="mod">
          <ac:chgData name="Alfred Asterjadhi" userId="39de57b9-85c0-4fd1-aaac-8ca2b6560ad0" providerId="ADAL" clId="{F11602D0-6CEF-4FD2-BA2B-4D6A45C70ADB}" dt="2021-03-12T18:00:44.773" v="196" actId="6549"/>
          <ac:spMkLst>
            <pc:docMk/>
            <pc:sldMk cId="1716082287" sldId="337"/>
            <ac:spMk id="3" creationId="{49A6CCA4-296A-475E-8868-A1006DFAF806}"/>
          </ac:spMkLst>
        </pc:spChg>
      </pc:sldChg>
      <pc:sldMasterChg chg="modSp mod">
        <pc:chgData name="Alfred Asterjadhi" userId="39de57b9-85c0-4fd1-aaac-8ca2b6560ad0" providerId="ADAL" clId="{F11602D0-6CEF-4FD2-BA2B-4D6A45C70ADB}" dt="2021-03-12T15:54:54.467" v="1" actId="6549"/>
        <pc:sldMasterMkLst>
          <pc:docMk/>
          <pc:sldMasterMk cId="0" sldId="2147483648"/>
        </pc:sldMasterMkLst>
        <pc:spChg chg="mod">
          <ac:chgData name="Alfred Asterjadhi" userId="39de57b9-85c0-4fd1-aaac-8ca2b6560ad0" providerId="ADAL" clId="{F11602D0-6CEF-4FD2-BA2B-4D6A45C70ADB}" dt="2021-03-12T15:54:54.467" v="1" actId="6549"/>
          <ac:spMkLst>
            <pc:docMk/>
            <pc:sldMasterMk cId="0" sldId="2147483648"/>
            <ac:spMk id="10" creationId="{00000000-0000-0000-0000-000000000000}"/>
          </ac:spMkLst>
        </pc:spChg>
      </pc:sldMasterChg>
    </pc:docChg>
  </pc:docChgLst>
  <pc:docChgLst>
    <pc:chgData name="Alfred Asterjadhi" userId="39de57b9-85c0-4fd1-aaac-8ca2b6560ad0" providerId="ADAL" clId="{B1F7D363-93F5-4486-BF2B-1DD088418FAC}"/>
    <pc:docChg chg="undo custSel modSld modMainMaster">
      <pc:chgData name="Alfred Asterjadhi" userId="39de57b9-85c0-4fd1-aaac-8ca2b6560ad0" providerId="ADAL" clId="{B1F7D363-93F5-4486-BF2B-1DD088418FAC}" dt="2021-01-12T20:23:08.138" v="741" actId="13926"/>
      <pc:docMkLst>
        <pc:docMk/>
      </pc:docMkLst>
      <pc:sldChg chg="modSp">
        <pc:chgData name="Alfred Asterjadhi" userId="39de57b9-85c0-4fd1-aaac-8ca2b6560ad0" providerId="ADAL" clId="{B1F7D363-93F5-4486-BF2B-1DD088418FAC}" dt="2021-01-12T20:16:02.245" v="652" actId="20577"/>
        <pc:sldMkLst>
          <pc:docMk/>
          <pc:sldMk cId="596865926" sldId="324"/>
        </pc:sldMkLst>
        <pc:spChg chg="mod">
          <ac:chgData name="Alfred Asterjadhi" userId="39de57b9-85c0-4fd1-aaac-8ca2b6560ad0" providerId="ADAL" clId="{B1F7D363-93F5-4486-BF2B-1DD088418FAC}" dt="2021-01-12T19:43:25.808" v="2" actId="13926"/>
          <ac:spMkLst>
            <pc:docMk/>
            <pc:sldMk cId="596865926" sldId="324"/>
            <ac:spMk id="2" creationId="{6A27F32D-AAB2-4E4E-8703-7DB27C650C46}"/>
          </ac:spMkLst>
        </pc:spChg>
        <pc:spChg chg="mod">
          <ac:chgData name="Alfred Asterjadhi" userId="39de57b9-85c0-4fd1-aaac-8ca2b6560ad0" providerId="ADAL" clId="{B1F7D363-93F5-4486-BF2B-1DD088418FAC}" dt="2021-01-12T20:16:02.245" v="652" actId="20577"/>
          <ac:spMkLst>
            <pc:docMk/>
            <pc:sldMk cId="596865926" sldId="324"/>
            <ac:spMk id="3" creationId="{D3245099-458D-4C79-9B1C-5CE8FF5DED80}"/>
          </ac:spMkLst>
        </pc:spChg>
      </pc:sldChg>
      <pc:sldChg chg="modSp">
        <pc:chgData name="Alfred Asterjadhi" userId="39de57b9-85c0-4fd1-aaac-8ca2b6560ad0" providerId="ADAL" clId="{B1F7D363-93F5-4486-BF2B-1DD088418FAC}" dt="2021-01-12T20:23:01.265" v="740" actId="20577"/>
        <pc:sldMkLst>
          <pc:docMk/>
          <pc:sldMk cId="3464474659" sldId="325"/>
        </pc:sldMkLst>
        <pc:spChg chg="mod">
          <ac:chgData name="Alfred Asterjadhi" userId="39de57b9-85c0-4fd1-aaac-8ca2b6560ad0" providerId="ADAL" clId="{B1F7D363-93F5-4486-BF2B-1DD088418FAC}" dt="2021-01-12T19:43:30.381" v="3" actId="13926"/>
          <ac:spMkLst>
            <pc:docMk/>
            <pc:sldMk cId="3464474659" sldId="325"/>
            <ac:spMk id="2" creationId="{11C5C3A7-526B-4152-8A7F-BC9636A70131}"/>
          </ac:spMkLst>
        </pc:spChg>
        <pc:spChg chg="mod">
          <ac:chgData name="Alfred Asterjadhi" userId="39de57b9-85c0-4fd1-aaac-8ca2b6560ad0" providerId="ADAL" clId="{B1F7D363-93F5-4486-BF2B-1DD088418FAC}" dt="2021-01-12T20:23:01.265" v="740" actId="20577"/>
          <ac:spMkLst>
            <pc:docMk/>
            <pc:sldMk cId="3464474659" sldId="325"/>
            <ac:spMk id="3" creationId="{49A6CCA4-296A-475E-8868-A1006DFAF806}"/>
          </ac:spMkLst>
        </pc:spChg>
      </pc:sldChg>
      <pc:sldChg chg="addSp delSp modSp">
        <pc:chgData name="Alfred Asterjadhi" userId="39de57b9-85c0-4fd1-aaac-8ca2b6560ad0" providerId="ADAL" clId="{B1F7D363-93F5-4486-BF2B-1DD088418FAC}" dt="2021-01-12T20:23:08.138" v="741" actId="13926"/>
        <pc:sldMkLst>
          <pc:docMk/>
          <pc:sldMk cId="3263408447" sldId="326"/>
        </pc:sldMkLst>
        <pc:spChg chg="mod">
          <ac:chgData name="Alfred Asterjadhi" userId="39de57b9-85c0-4fd1-aaac-8ca2b6560ad0" providerId="ADAL" clId="{B1F7D363-93F5-4486-BF2B-1DD088418FAC}" dt="2021-01-12T20:23:08.138" v="741" actId="13926"/>
          <ac:spMkLst>
            <pc:docMk/>
            <pc:sldMk cId="3263408447" sldId="326"/>
            <ac:spMk id="2" creationId="{6A27F32D-AAB2-4E4E-8703-7DB27C650C46}"/>
          </ac:spMkLst>
        </pc:spChg>
        <pc:spChg chg="mod">
          <ac:chgData name="Alfred Asterjadhi" userId="39de57b9-85c0-4fd1-aaac-8ca2b6560ad0" providerId="ADAL" clId="{B1F7D363-93F5-4486-BF2B-1DD088418FAC}" dt="2021-01-12T20:22:48.144" v="734" actId="114"/>
          <ac:spMkLst>
            <pc:docMk/>
            <pc:sldMk cId="3263408447" sldId="326"/>
            <ac:spMk id="3" creationId="{D3245099-458D-4C79-9B1C-5CE8FF5DED80}"/>
          </ac:spMkLst>
        </pc:spChg>
        <pc:spChg chg="add del mod">
          <ac:chgData name="Alfred Asterjadhi" userId="39de57b9-85c0-4fd1-aaac-8ca2b6560ad0" providerId="ADAL" clId="{B1F7D363-93F5-4486-BF2B-1DD088418FAC}" dt="2021-01-12T20:22:24.778" v="722"/>
          <ac:spMkLst>
            <pc:docMk/>
            <pc:sldMk cId="3263408447" sldId="326"/>
            <ac:spMk id="10" creationId="{BA7F06A4-B04C-4FDB-8DB5-640E86409CC0}"/>
          </ac:spMkLst>
        </pc:spChg>
        <pc:spChg chg="add del mod">
          <ac:chgData name="Alfred Asterjadhi" userId="39de57b9-85c0-4fd1-aaac-8ca2b6560ad0" providerId="ADAL" clId="{B1F7D363-93F5-4486-BF2B-1DD088418FAC}" dt="2021-01-12T20:22:24.778" v="722"/>
          <ac:spMkLst>
            <pc:docMk/>
            <pc:sldMk cId="3263408447" sldId="326"/>
            <ac:spMk id="11" creationId="{81998C12-6C4B-4951-9B20-306C84C23C59}"/>
          </ac:spMkLst>
        </pc:spChg>
        <pc:spChg chg="add del mod">
          <ac:chgData name="Alfred Asterjadhi" userId="39de57b9-85c0-4fd1-aaac-8ca2b6560ad0" providerId="ADAL" clId="{B1F7D363-93F5-4486-BF2B-1DD088418FAC}" dt="2021-01-12T20:22:24.778" v="722"/>
          <ac:spMkLst>
            <pc:docMk/>
            <pc:sldMk cId="3263408447" sldId="326"/>
            <ac:spMk id="12" creationId="{5A9865D0-EA6B-4AA8-8C02-EA91D1891054}"/>
          </ac:spMkLst>
        </pc:spChg>
        <pc:spChg chg="add del mod">
          <ac:chgData name="Alfred Asterjadhi" userId="39de57b9-85c0-4fd1-aaac-8ca2b6560ad0" providerId="ADAL" clId="{B1F7D363-93F5-4486-BF2B-1DD088418FAC}" dt="2021-01-12T20:22:24.778" v="722"/>
          <ac:spMkLst>
            <pc:docMk/>
            <pc:sldMk cId="3263408447" sldId="326"/>
            <ac:spMk id="13" creationId="{DA8241CB-9FF8-46EB-B937-B3DD688CE592}"/>
          </ac:spMkLst>
        </pc:spChg>
        <pc:spChg chg="add del mod">
          <ac:chgData name="Alfred Asterjadhi" userId="39de57b9-85c0-4fd1-aaac-8ca2b6560ad0" providerId="ADAL" clId="{B1F7D363-93F5-4486-BF2B-1DD088418FAC}" dt="2021-01-12T20:22:24.778" v="722"/>
          <ac:spMkLst>
            <pc:docMk/>
            <pc:sldMk cId="3263408447" sldId="326"/>
            <ac:spMk id="14" creationId="{29481196-0698-49CC-9F6B-918B2C592B12}"/>
          </ac:spMkLst>
        </pc:spChg>
        <pc:graphicFrameChg chg="add del">
          <ac:chgData name="Alfred Asterjadhi" userId="39de57b9-85c0-4fd1-aaac-8ca2b6560ad0" providerId="ADAL" clId="{B1F7D363-93F5-4486-BF2B-1DD088418FAC}" dt="2021-01-12T20:16:59.645" v="678"/>
          <ac:graphicFrameMkLst>
            <pc:docMk/>
            <pc:sldMk cId="3263408447" sldId="326"/>
            <ac:graphicFrameMk id="7" creationId="{2DDBF858-095C-4B42-B22B-FB0C37118CDD}"/>
          </ac:graphicFrameMkLst>
        </pc:graphicFrameChg>
        <pc:graphicFrameChg chg="add del">
          <ac:chgData name="Alfred Asterjadhi" userId="39de57b9-85c0-4fd1-aaac-8ca2b6560ad0" providerId="ADAL" clId="{B1F7D363-93F5-4486-BF2B-1DD088418FAC}" dt="2021-01-12T20:17:04.083" v="680"/>
          <ac:graphicFrameMkLst>
            <pc:docMk/>
            <pc:sldMk cId="3263408447" sldId="326"/>
            <ac:graphicFrameMk id="8" creationId="{62C3C5A7-5014-446E-AAA0-BF06DB6F0AFC}"/>
          </ac:graphicFrameMkLst>
        </pc:graphicFrameChg>
        <pc:graphicFrameChg chg="add del">
          <ac:chgData name="Alfred Asterjadhi" userId="39de57b9-85c0-4fd1-aaac-8ca2b6560ad0" providerId="ADAL" clId="{B1F7D363-93F5-4486-BF2B-1DD088418FAC}" dt="2021-01-12T20:18:00.638" v="688"/>
          <ac:graphicFrameMkLst>
            <pc:docMk/>
            <pc:sldMk cId="3263408447" sldId="326"/>
            <ac:graphicFrameMk id="9" creationId="{259E774A-3FF7-48C2-9E04-D3DB18DC22E4}"/>
          </ac:graphicFrameMkLst>
        </pc:graphicFrameChg>
      </pc:sldChg>
      <pc:sldChg chg="addSp delSp modSp">
        <pc:chgData name="Alfred Asterjadhi" userId="39de57b9-85c0-4fd1-aaac-8ca2b6560ad0" providerId="ADAL" clId="{B1F7D363-93F5-4486-BF2B-1DD088418FAC}" dt="2021-01-12T20:03:57.713" v="571" actId="13926"/>
        <pc:sldMkLst>
          <pc:docMk/>
          <pc:sldMk cId="1491866732" sldId="327"/>
        </pc:sldMkLst>
        <pc:spChg chg="mod">
          <ac:chgData name="Alfred Asterjadhi" userId="39de57b9-85c0-4fd1-aaac-8ca2b6560ad0" providerId="ADAL" clId="{B1F7D363-93F5-4486-BF2B-1DD088418FAC}" dt="2021-01-12T20:03:57.713" v="571" actId="13926"/>
          <ac:spMkLst>
            <pc:docMk/>
            <pc:sldMk cId="1491866732" sldId="327"/>
            <ac:spMk id="2" creationId="{11C5C3A7-526B-4152-8A7F-BC9636A70131}"/>
          </ac:spMkLst>
        </pc:spChg>
        <pc:spChg chg="mod">
          <ac:chgData name="Alfred Asterjadhi" userId="39de57b9-85c0-4fd1-aaac-8ca2b6560ad0" providerId="ADAL" clId="{B1F7D363-93F5-4486-BF2B-1DD088418FAC}" dt="2021-01-12T20:01:42.474" v="430" actId="14100"/>
          <ac:spMkLst>
            <pc:docMk/>
            <pc:sldMk cId="1491866732" sldId="327"/>
            <ac:spMk id="3" creationId="{49A6CCA4-296A-475E-8868-A1006DFAF806}"/>
          </ac:spMkLst>
        </pc:spChg>
        <pc:graphicFrameChg chg="add del">
          <ac:chgData name="Alfred Asterjadhi" userId="39de57b9-85c0-4fd1-aaac-8ca2b6560ad0" providerId="ADAL" clId="{B1F7D363-93F5-4486-BF2B-1DD088418FAC}" dt="2021-01-12T19:46:55.678" v="104"/>
          <ac:graphicFrameMkLst>
            <pc:docMk/>
            <pc:sldMk cId="1491866732" sldId="327"/>
            <ac:graphicFrameMk id="7" creationId="{F99D8EBC-84F6-4CEB-8E80-561565B5F0F6}"/>
          </ac:graphicFrameMkLst>
        </pc:graphicFrameChg>
        <pc:graphicFrameChg chg="add del">
          <ac:chgData name="Alfred Asterjadhi" userId="39de57b9-85c0-4fd1-aaac-8ca2b6560ad0" providerId="ADAL" clId="{B1F7D363-93F5-4486-BF2B-1DD088418FAC}" dt="2021-01-12T19:46:58.574" v="106"/>
          <ac:graphicFrameMkLst>
            <pc:docMk/>
            <pc:sldMk cId="1491866732" sldId="327"/>
            <ac:graphicFrameMk id="8" creationId="{914D05AF-B30F-4409-8D9C-54ACDA1CA682}"/>
          </ac:graphicFrameMkLst>
        </pc:graphicFrameChg>
        <pc:graphicFrameChg chg="add del">
          <ac:chgData name="Alfred Asterjadhi" userId="39de57b9-85c0-4fd1-aaac-8ca2b6560ad0" providerId="ADAL" clId="{B1F7D363-93F5-4486-BF2B-1DD088418FAC}" dt="2021-01-12T19:47:02.628" v="108"/>
          <ac:graphicFrameMkLst>
            <pc:docMk/>
            <pc:sldMk cId="1491866732" sldId="327"/>
            <ac:graphicFrameMk id="9" creationId="{ABE3F430-6BD4-4E37-83B2-FC507B05EAD5}"/>
          </ac:graphicFrameMkLst>
        </pc:graphicFrameChg>
        <pc:graphicFrameChg chg="add del">
          <ac:chgData name="Alfred Asterjadhi" userId="39de57b9-85c0-4fd1-aaac-8ca2b6560ad0" providerId="ADAL" clId="{B1F7D363-93F5-4486-BF2B-1DD088418FAC}" dt="2021-01-12T19:49:40.095" v="171"/>
          <ac:graphicFrameMkLst>
            <pc:docMk/>
            <pc:sldMk cId="1491866732" sldId="327"/>
            <ac:graphicFrameMk id="10" creationId="{8B6414F3-5B95-41C8-8E2E-70FD81F41957}"/>
          </ac:graphicFrameMkLst>
        </pc:graphicFrameChg>
      </pc:sldChg>
      <pc:sldMasterChg chg="modSp">
        <pc:chgData name="Alfred Asterjadhi" userId="39de57b9-85c0-4fd1-aaac-8ca2b6560ad0" providerId="ADAL" clId="{B1F7D363-93F5-4486-BF2B-1DD088418FAC}" dt="2021-01-12T19:43:11.477" v="1" actId="20577"/>
        <pc:sldMasterMkLst>
          <pc:docMk/>
          <pc:sldMasterMk cId="0" sldId="2147483648"/>
        </pc:sldMasterMkLst>
        <pc:spChg chg="mod">
          <ac:chgData name="Alfred Asterjadhi" userId="39de57b9-85c0-4fd1-aaac-8ca2b6560ad0" providerId="ADAL" clId="{B1F7D363-93F5-4486-BF2B-1DD088418FAC}" dt="2021-01-12T19:43:11.47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E9045064-67C2-4B1A-BF15-4F22A04C4EC4}"/>
    <pc:docChg chg="undo custSel addSld modSld modMainMaster">
      <pc:chgData name="Alfred Asterjadhi" userId="39de57b9-85c0-4fd1-aaac-8ca2b6560ad0" providerId="ADAL" clId="{E9045064-67C2-4B1A-BF15-4F22A04C4EC4}" dt="2021-01-11T14:40:08.925" v="928" actId="6549"/>
      <pc:docMkLst>
        <pc:docMk/>
      </pc:docMkLst>
      <pc:sldChg chg="delSp modSp">
        <pc:chgData name="Alfred Asterjadhi" userId="39de57b9-85c0-4fd1-aaac-8ca2b6560ad0" providerId="ADAL" clId="{E9045064-67C2-4B1A-BF15-4F22A04C4EC4}" dt="2021-01-11T03:07:39.299" v="4" actId="478"/>
        <pc:sldMkLst>
          <pc:docMk/>
          <pc:sldMk cId="0" sldId="256"/>
        </pc:sldMkLst>
        <pc:spChg chg="del mod">
          <ac:chgData name="Alfred Asterjadhi" userId="39de57b9-85c0-4fd1-aaac-8ca2b6560ad0" providerId="ADAL" clId="{E9045064-67C2-4B1A-BF15-4F22A04C4EC4}" dt="2021-01-11T03:07:39.299" v="4" actId="478"/>
          <ac:spMkLst>
            <pc:docMk/>
            <pc:sldMk cId="0" sldId="256"/>
            <ac:spMk id="2" creationId="{C85BE90B-FA25-477B-BC19-DCC96803C97C}"/>
          </ac:spMkLst>
        </pc:spChg>
      </pc:sldChg>
      <pc:sldChg chg="modSp">
        <pc:chgData name="Alfred Asterjadhi" userId="39de57b9-85c0-4fd1-aaac-8ca2b6560ad0" providerId="ADAL" clId="{E9045064-67C2-4B1A-BF15-4F22A04C4EC4}" dt="2021-01-11T03:37:01.827" v="648"/>
        <pc:sldMkLst>
          <pc:docMk/>
          <pc:sldMk cId="2243228416" sldId="299"/>
        </pc:sldMkLst>
        <pc:spChg chg="mod">
          <ac:chgData name="Alfred Asterjadhi" userId="39de57b9-85c0-4fd1-aaac-8ca2b6560ad0" providerId="ADAL" clId="{E9045064-67C2-4B1A-BF15-4F22A04C4EC4}" dt="2021-01-11T03:36:54.944" v="646"/>
          <ac:spMkLst>
            <pc:docMk/>
            <pc:sldMk cId="2243228416" sldId="299"/>
            <ac:spMk id="3" creationId="{3857177C-4F12-41D1-AB93-6925069E5DB9}"/>
          </ac:spMkLst>
        </pc:spChg>
        <pc:spChg chg="mod">
          <ac:chgData name="Alfred Asterjadhi" userId="39de57b9-85c0-4fd1-aaac-8ca2b6560ad0" providerId="ADAL" clId="{E9045064-67C2-4B1A-BF15-4F22A04C4EC4}" dt="2021-01-11T03:36:58.887" v="647"/>
          <ac:spMkLst>
            <pc:docMk/>
            <pc:sldMk cId="2243228416" sldId="299"/>
            <ac:spMk id="17" creationId="{442A1050-6527-4B2E-A943-E125D6B48B52}"/>
          </ac:spMkLst>
        </pc:spChg>
        <pc:spChg chg="mod">
          <ac:chgData name="Alfred Asterjadhi" userId="39de57b9-85c0-4fd1-aaac-8ca2b6560ad0" providerId="ADAL" clId="{E9045064-67C2-4B1A-BF15-4F22A04C4EC4}" dt="2021-01-11T03:37:01.827" v="648"/>
          <ac:spMkLst>
            <pc:docMk/>
            <pc:sldMk cId="2243228416" sldId="299"/>
            <ac:spMk id="18" creationId="{85E9751F-9C9F-433F-B45B-75AD3CEE784B}"/>
          </ac:spMkLst>
        </pc:spChg>
      </pc:sldChg>
      <pc:sldChg chg="addSp delSp modSp">
        <pc:chgData name="Alfred Asterjadhi" userId="39de57b9-85c0-4fd1-aaac-8ca2b6560ad0" providerId="ADAL" clId="{E9045064-67C2-4B1A-BF15-4F22A04C4EC4}" dt="2021-01-11T14:26:39.947" v="927" actId="6549"/>
        <pc:sldMkLst>
          <pc:docMk/>
          <pc:sldMk cId="596865926" sldId="324"/>
        </pc:sldMkLst>
        <pc:spChg chg="mod">
          <ac:chgData name="Alfred Asterjadhi" userId="39de57b9-85c0-4fd1-aaac-8ca2b6560ad0" providerId="ADAL" clId="{E9045064-67C2-4B1A-BF15-4F22A04C4EC4}" dt="2021-01-11T14:26:39.947" v="927" actId="6549"/>
          <ac:spMkLst>
            <pc:docMk/>
            <pc:sldMk cId="596865926" sldId="324"/>
            <ac:spMk id="3" creationId="{D3245099-458D-4C79-9B1C-5CE8FF5DED80}"/>
          </ac:spMkLst>
        </pc:spChg>
        <pc:graphicFrameChg chg="add del">
          <ac:chgData name="Alfred Asterjadhi" userId="39de57b9-85c0-4fd1-aaac-8ca2b6560ad0" providerId="ADAL" clId="{E9045064-67C2-4B1A-BF15-4F22A04C4EC4}" dt="2021-01-11T03:08:28.279" v="8"/>
          <ac:graphicFrameMkLst>
            <pc:docMk/>
            <pc:sldMk cId="596865926" sldId="324"/>
            <ac:graphicFrameMk id="7" creationId="{0C123EF1-07B1-4A59-98A1-0095176FFE1A}"/>
          </ac:graphicFrameMkLst>
        </pc:graphicFrameChg>
        <pc:graphicFrameChg chg="add del">
          <ac:chgData name="Alfred Asterjadhi" userId="39de57b9-85c0-4fd1-aaac-8ca2b6560ad0" providerId="ADAL" clId="{E9045064-67C2-4B1A-BF15-4F22A04C4EC4}" dt="2021-01-11T14:22:45.671" v="872"/>
          <ac:graphicFrameMkLst>
            <pc:docMk/>
            <pc:sldMk cId="596865926" sldId="324"/>
            <ac:graphicFrameMk id="7" creationId="{8D8E415E-4175-4DBC-B632-195AF40CD87F}"/>
          </ac:graphicFrameMkLst>
        </pc:graphicFrameChg>
        <pc:graphicFrameChg chg="add del">
          <ac:chgData name="Alfred Asterjadhi" userId="39de57b9-85c0-4fd1-aaac-8ca2b6560ad0" providerId="ADAL" clId="{E9045064-67C2-4B1A-BF15-4F22A04C4EC4}" dt="2021-01-11T03:08:32.930" v="10"/>
          <ac:graphicFrameMkLst>
            <pc:docMk/>
            <pc:sldMk cId="596865926" sldId="324"/>
            <ac:graphicFrameMk id="8" creationId="{0E3369E9-32D3-4A3B-A172-FF59646B23B2}"/>
          </ac:graphicFrameMkLst>
        </pc:graphicFrameChg>
        <pc:graphicFrameChg chg="add del">
          <ac:chgData name="Alfred Asterjadhi" userId="39de57b9-85c0-4fd1-aaac-8ca2b6560ad0" providerId="ADAL" clId="{E9045064-67C2-4B1A-BF15-4F22A04C4EC4}" dt="2021-01-11T14:22:51.757" v="874"/>
          <ac:graphicFrameMkLst>
            <pc:docMk/>
            <pc:sldMk cId="596865926" sldId="324"/>
            <ac:graphicFrameMk id="8" creationId="{C030A41F-00D6-45B5-B1C8-EA795FDDBCED}"/>
          </ac:graphicFrameMkLst>
        </pc:graphicFrameChg>
        <pc:graphicFrameChg chg="add del">
          <ac:chgData name="Alfred Asterjadhi" userId="39de57b9-85c0-4fd1-aaac-8ca2b6560ad0" providerId="ADAL" clId="{E9045064-67C2-4B1A-BF15-4F22A04C4EC4}" dt="2021-01-11T03:08:38.319" v="12"/>
          <ac:graphicFrameMkLst>
            <pc:docMk/>
            <pc:sldMk cId="596865926" sldId="324"/>
            <ac:graphicFrameMk id="9" creationId="{46B25884-3AB3-4C2D-BE83-3E1D6862475C}"/>
          </ac:graphicFrameMkLst>
        </pc:graphicFrameChg>
        <pc:graphicFrameChg chg="add del">
          <ac:chgData name="Alfred Asterjadhi" userId="39de57b9-85c0-4fd1-aaac-8ca2b6560ad0" providerId="ADAL" clId="{E9045064-67C2-4B1A-BF15-4F22A04C4EC4}" dt="2021-01-11T03:08:42.704" v="14"/>
          <ac:graphicFrameMkLst>
            <pc:docMk/>
            <pc:sldMk cId="596865926" sldId="324"/>
            <ac:graphicFrameMk id="10" creationId="{58F0A9BE-F8B4-4CF9-A6B7-36AE6D02E168}"/>
          </ac:graphicFrameMkLst>
        </pc:graphicFrameChg>
        <pc:graphicFrameChg chg="add del">
          <ac:chgData name="Alfred Asterjadhi" userId="39de57b9-85c0-4fd1-aaac-8ca2b6560ad0" providerId="ADAL" clId="{E9045064-67C2-4B1A-BF15-4F22A04C4EC4}" dt="2021-01-11T03:08:48.066" v="16"/>
          <ac:graphicFrameMkLst>
            <pc:docMk/>
            <pc:sldMk cId="596865926" sldId="324"/>
            <ac:graphicFrameMk id="11" creationId="{01D75BC6-A68C-4B31-BFFC-4B0790573F59}"/>
          </ac:graphicFrameMkLst>
        </pc:graphicFrameChg>
        <pc:graphicFrameChg chg="add del">
          <ac:chgData name="Alfred Asterjadhi" userId="39de57b9-85c0-4fd1-aaac-8ca2b6560ad0" providerId="ADAL" clId="{E9045064-67C2-4B1A-BF15-4F22A04C4EC4}" dt="2021-01-11T03:08:56.538" v="18"/>
          <ac:graphicFrameMkLst>
            <pc:docMk/>
            <pc:sldMk cId="596865926" sldId="324"/>
            <ac:graphicFrameMk id="12" creationId="{DE2D87A0-31D5-4C4B-912B-38F21B520896}"/>
          </ac:graphicFrameMkLst>
        </pc:graphicFrameChg>
        <pc:graphicFrameChg chg="add del">
          <ac:chgData name="Alfred Asterjadhi" userId="39de57b9-85c0-4fd1-aaac-8ca2b6560ad0" providerId="ADAL" clId="{E9045064-67C2-4B1A-BF15-4F22A04C4EC4}" dt="2021-01-11T03:08:59.084" v="20"/>
          <ac:graphicFrameMkLst>
            <pc:docMk/>
            <pc:sldMk cId="596865926" sldId="324"/>
            <ac:graphicFrameMk id="13" creationId="{720AC5CF-732E-4923-B39D-D8B6A19A249B}"/>
          </ac:graphicFrameMkLst>
        </pc:graphicFrameChg>
        <pc:graphicFrameChg chg="add del">
          <ac:chgData name="Alfred Asterjadhi" userId="39de57b9-85c0-4fd1-aaac-8ca2b6560ad0" providerId="ADAL" clId="{E9045064-67C2-4B1A-BF15-4F22A04C4EC4}" dt="2021-01-11T03:10:20.016" v="25"/>
          <ac:graphicFrameMkLst>
            <pc:docMk/>
            <pc:sldMk cId="596865926" sldId="324"/>
            <ac:graphicFrameMk id="14" creationId="{93680200-8C6C-48C1-A86F-3140683AD143}"/>
          </ac:graphicFrameMkLst>
        </pc:graphicFrameChg>
      </pc:sldChg>
      <pc:sldChg chg="addSp delSp modSp">
        <pc:chgData name="Alfred Asterjadhi" userId="39de57b9-85c0-4fd1-aaac-8ca2b6560ad0" providerId="ADAL" clId="{E9045064-67C2-4B1A-BF15-4F22A04C4EC4}" dt="2021-01-11T14:40:08.925" v="928" actId="6549"/>
        <pc:sldMkLst>
          <pc:docMk/>
          <pc:sldMk cId="3464474659" sldId="325"/>
        </pc:sldMkLst>
        <pc:spChg chg="mod">
          <ac:chgData name="Alfred Asterjadhi" userId="39de57b9-85c0-4fd1-aaac-8ca2b6560ad0" providerId="ADAL" clId="{E9045064-67C2-4B1A-BF15-4F22A04C4EC4}" dt="2021-01-11T14:40:08.925" v="928" actId="6549"/>
          <ac:spMkLst>
            <pc:docMk/>
            <pc:sldMk cId="3464474659" sldId="325"/>
            <ac:spMk id="3" creationId="{49A6CCA4-296A-475E-8868-A1006DFAF806}"/>
          </ac:spMkLst>
        </pc:spChg>
        <pc:spChg chg="add del mod">
          <ac:chgData name="Alfred Asterjadhi" userId="39de57b9-85c0-4fd1-aaac-8ca2b6560ad0" providerId="ADAL" clId="{E9045064-67C2-4B1A-BF15-4F22A04C4EC4}" dt="2021-01-11T03:22:22.818" v="176"/>
          <ac:spMkLst>
            <pc:docMk/>
            <pc:sldMk cId="3464474659" sldId="325"/>
            <ac:spMk id="8" creationId="{04A7CA18-FE2E-4C7C-8C9A-E5D4501CDCDC}"/>
          </ac:spMkLst>
        </pc:spChg>
        <pc:spChg chg="add del mod">
          <ac:chgData name="Alfred Asterjadhi" userId="39de57b9-85c0-4fd1-aaac-8ca2b6560ad0" providerId="ADAL" clId="{E9045064-67C2-4B1A-BF15-4F22A04C4EC4}" dt="2021-01-11T03:22:22.818" v="176"/>
          <ac:spMkLst>
            <pc:docMk/>
            <pc:sldMk cId="3464474659" sldId="325"/>
            <ac:spMk id="9" creationId="{C5297E0F-C51A-49CF-BFB7-ED5E1E98FA1F}"/>
          </ac:spMkLst>
        </pc:spChg>
        <pc:spChg chg="add del mod">
          <ac:chgData name="Alfred Asterjadhi" userId="39de57b9-85c0-4fd1-aaac-8ca2b6560ad0" providerId="ADAL" clId="{E9045064-67C2-4B1A-BF15-4F22A04C4EC4}" dt="2021-01-11T03:22:22.818" v="176"/>
          <ac:spMkLst>
            <pc:docMk/>
            <pc:sldMk cId="3464474659" sldId="325"/>
            <ac:spMk id="10" creationId="{E6EF002D-DE42-4E0B-B4F5-CA7C08F9357A}"/>
          </ac:spMkLst>
        </pc:spChg>
        <pc:spChg chg="add del mod">
          <ac:chgData name="Alfred Asterjadhi" userId="39de57b9-85c0-4fd1-aaac-8ca2b6560ad0" providerId="ADAL" clId="{E9045064-67C2-4B1A-BF15-4F22A04C4EC4}" dt="2021-01-11T03:22:22.818" v="176"/>
          <ac:spMkLst>
            <pc:docMk/>
            <pc:sldMk cId="3464474659" sldId="325"/>
            <ac:spMk id="11" creationId="{0F991D19-5178-45B6-89C1-550E46E294DE}"/>
          </ac:spMkLst>
        </pc:spChg>
        <pc:spChg chg="add del mod">
          <ac:chgData name="Alfred Asterjadhi" userId="39de57b9-85c0-4fd1-aaac-8ca2b6560ad0" providerId="ADAL" clId="{E9045064-67C2-4B1A-BF15-4F22A04C4EC4}" dt="2021-01-11T03:22:22.818" v="176"/>
          <ac:spMkLst>
            <pc:docMk/>
            <pc:sldMk cId="3464474659" sldId="325"/>
            <ac:spMk id="12" creationId="{D4D61B30-6BC9-4FAD-8BA6-A370A8301DA6}"/>
          </ac:spMkLst>
        </pc:spChg>
        <pc:graphicFrameChg chg="add del">
          <ac:chgData name="Alfred Asterjadhi" userId="39de57b9-85c0-4fd1-aaac-8ca2b6560ad0" providerId="ADAL" clId="{E9045064-67C2-4B1A-BF15-4F22A04C4EC4}" dt="2021-01-11T03:17:11.262" v="70"/>
          <ac:graphicFrameMkLst>
            <pc:docMk/>
            <pc:sldMk cId="3464474659" sldId="325"/>
            <ac:graphicFrameMk id="7" creationId="{496D042F-0FAE-4AAB-B055-BBDE3A9D7052}"/>
          </ac:graphicFrameMkLst>
        </pc:graphicFrameChg>
        <pc:graphicFrameChg chg="add del">
          <ac:chgData name="Alfred Asterjadhi" userId="39de57b9-85c0-4fd1-aaac-8ca2b6560ad0" providerId="ADAL" clId="{E9045064-67C2-4B1A-BF15-4F22A04C4EC4}" dt="2021-01-11T03:25:55.614" v="227"/>
          <ac:graphicFrameMkLst>
            <pc:docMk/>
            <pc:sldMk cId="3464474659" sldId="325"/>
            <ac:graphicFrameMk id="13" creationId="{4AD764E3-3B99-4393-8070-A09FAEAE922A}"/>
          </ac:graphicFrameMkLst>
        </pc:graphicFrameChg>
      </pc:sldChg>
      <pc:sldChg chg="modSp">
        <pc:chgData name="Alfred Asterjadhi" userId="39de57b9-85c0-4fd1-aaac-8ca2b6560ad0" providerId="ADAL" clId="{E9045064-67C2-4B1A-BF15-4F22A04C4EC4}" dt="2021-01-11T03:37:19.497" v="651"/>
        <pc:sldMkLst>
          <pc:docMk/>
          <pc:sldMk cId="3263408447" sldId="326"/>
        </pc:sldMkLst>
        <pc:spChg chg="mod">
          <ac:chgData name="Alfred Asterjadhi" userId="39de57b9-85c0-4fd1-aaac-8ca2b6560ad0" providerId="ADAL" clId="{E9045064-67C2-4B1A-BF15-4F22A04C4EC4}" dt="2021-01-11T03:37:19.497" v="651"/>
          <ac:spMkLst>
            <pc:docMk/>
            <pc:sldMk cId="3263408447" sldId="326"/>
            <ac:spMk id="3" creationId="{D3245099-458D-4C79-9B1C-5CE8FF5DED80}"/>
          </ac:spMkLst>
        </pc:spChg>
      </pc:sldChg>
      <pc:sldChg chg="modSp">
        <pc:chgData name="Alfred Asterjadhi" userId="39de57b9-85c0-4fd1-aaac-8ca2b6560ad0" providerId="ADAL" clId="{E9045064-67C2-4B1A-BF15-4F22A04C4EC4}" dt="2021-01-11T03:37:22.235" v="652"/>
        <pc:sldMkLst>
          <pc:docMk/>
          <pc:sldMk cId="1491866732" sldId="327"/>
        </pc:sldMkLst>
        <pc:spChg chg="mod">
          <ac:chgData name="Alfred Asterjadhi" userId="39de57b9-85c0-4fd1-aaac-8ca2b6560ad0" providerId="ADAL" clId="{E9045064-67C2-4B1A-BF15-4F22A04C4EC4}" dt="2021-01-11T03:37:22.235" v="652"/>
          <ac:spMkLst>
            <pc:docMk/>
            <pc:sldMk cId="1491866732" sldId="327"/>
            <ac:spMk id="3" creationId="{49A6CCA4-296A-475E-8868-A1006DFAF806}"/>
          </ac:spMkLst>
        </pc:spChg>
      </pc:sldChg>
      <pc:sldChg chg="modSp">
        <pc:chgData name="Alfred Asterjadhi" userId="39de57b9-85c0-4fd1-aaac-8ca2b6560ad0" providerId="ADAL" clId="{E9045064-67C2-4B1A-BF15-4F22A04C4EC4}" dt="2021-01-11T14:22:10.212" v="869" actId="20577"/>
        <pc:sldMkLst>
          <pc:docMk/>
          <pc:sldMk cId="1908471061" sldId="328"/>
        </pc:sldMkLst>
        <pc:spChg chg="mod">
          <ac:chgData name="Alfred Asterjadhi" userId="39de57b9-85c0-4fd1-aaac-8ca2b6560ad0" providerId="ADAL" clId="{E9045064-67C2-4B1A-BF15-4F22A04C4EC4}" dt="2021-01-11T14:22:10.212" v="869" actId="20577"/>
          <ac:spMkLst>
            <pc:docMk/>
            <pc:sldMk cId="1908471061" sldId="328"/>
            <ac:spMk id="3" creationId="{3EF9BE80-D462-4B64-8448-3B553445EDCF}"/>
          </ac:spMkLst>
        </pc:spChg>
      </pc:sldChg>
      <pc:sldChg chg="modSp">
        <pc:chgData name="Alfred Asterjadhi" userId="39de57b9-85c0-4fd1-aaac-8ca2b6560ad0" providerId="ADAL" clId="{E9045064-67C2-4B1A-BF15-4F22A04C4EC4}" dt="2021-01-11T03:37:25.119" v="653"/>
        <pc:sldMkLst>
          <pc:docMk/>
          <pc:sldMk cId="2064304001" sldId="329"/>
        </pc:sldMkLst>
        <pc:spChg chg="mod">
          <ac:chgData name="Alfred Asterjadhi" userId="39de57b9-85c0-4fd1-aaac-8ca2b6560ad0" providerId="ADAL" clId="{E9045064-67C2-4B1A-BF15-4F22A04C4EC4}" dt="2021-01-11T03:37:25.119" v="653"/>
          <ac:spMkLst>
            <pc:docMk/>
            <pc:sldMk cId="2064304001" sldId="329"/>
            <ac:spMk id="3" creationId="{49A6CCA4-296A-475E-8868-A1006DFAF806}"/>
          </ac:spMkLst>
        </pc:spChg>
      </pc:sldChg>
      <pc:sldChg chg="addSp delSp modSp add">
        <pc:chgData name="Alfred Asterjadhi" userId="39de57b9-85c0-4fd1-aaac-8ca2b6560ad0" providerId="ADAL" clId="{E9045064-67C2-4B1A-BF15-4F22A04C4EC4}" dt="2021-01-11T03:32:33.606" v="500" actId="20577"/>
        <pc:sldMkLst>
          <pc:docMk/>
          <pc:sldMk cId="15571502" sldId="330"/>
        </pc:sldMkLst>
        <pc:spChg chg="mod">
          <ac:chgData name="Alfred Asterjadhi" userId="39de57b9-85c0-4fd1-aaac-8ca2b6560ad0" providerId="ADAL" clId="{E9045064-67C2-4B1A-BF15-4F22A04C4EC4}" dt="2021-01-11T03:32:33.606" v="500" actId="20577"/>
          <ac:spMkLst>
            <pc:docMk/>
            <pc:sldMk cId="15571502" sldId="330"/>
            <ac:spMk id="2" creationId="{8A601CD6-155C-48E2-BBC3-80D57D196B5F}"/>
          </ac:spMkLst>
        </pc:spChg>
        <pc:spChg chg="add del mod">
          <ac:chgData name="Alfred Asterjadhi" userId="39de57b9-85c0-4fd1-aaac-8ca2b6560ad0" providerId="ADAL" clId="{E9045064-67C2-4B1A-BF15-4F22A04C4EC4}" dt="2021-01-11T03:31:47.019" v="499" actId="20577"/>
          <ac:spMkLst>
            <pc:docMk/>
            <pc:sldMk cId="15571502" sldId="330"/>
            <ac:spMk id="3" creationId="{902C7E79-172D-4204-BFDD-F0160AFC7405}"/>
          </ac:spMkLst>
        </pc:spChg>
        <pc:spChg chg="add del">
          <ac:chgData name="Alfred Asterjadhi" userId="39de57b9-85c0-4fd1-aaac-8ca2b6560ad0" providerId="ADAL" clId="{E9045064-67C2-4B1A-BF15-4F22A04C4EC4}" dt="2021-01-11T03:27:50.061" v="247"/>
          <ac:spMkLst>
            <pc:docMk/>
            <pc:sldMk cId="15571502" sldId="330"/>
            <ac:spMk id="7" creationId="{BAE7A2D0-70A1-40F8-B54F-6D93BE0A7078}"/>
          </ac:spMkLst>
        </pc:spChg>
        <pc:spChg chg="add del mod">
          <ac:chgData name="Alfred Asterjadhi" userId="39de57b9-85c0-4fd1-aaac-8ca2b6560ad0" providerId="ADAL" clId="{E9045064-67C2-4B1A-BF15-4F22A04C4EC4}" dt="2021-01-11T03:27:54.228" v="249"/>
          <ac:spMkLst>
            <pc:docMk/>
            <pc:sldMk cId="15571502" sldId="330"/>
            <ac:spMk id="8" creationId="{02FFFD33-F96E-4F5F-B560-137558B20A1F}"/>
          </ac:spMkLst>
        </pc:spChg>
        <pc:spChg chg="add del mod">
          <ac:chgData name="Alfred Asterjadhi" userId="39de57b9-85c0-4fd1-aaac-8ca2b6560ad0" providerId="ADAL" clId="{E9045064-67C2-4B1A-BF15-4F22A04C4EC4}" dt="2021-01-11T03:27:54.228" v="249"/>
          <ac:spMkLst>
            <pc:docMk/>
            <pc:sldMk cId="15571502" sldId="330"/>
            <ac:spMk id="9" creationId="{AE85CF2B-BDDB-4210-B784-E3778B55E400}"/>
          </ac:spMkLst>
        </pc:spChg>
        <pc:spChg chg="add del mod">
          <ac:chgData name="Alfred Asterjadhi" userId="39de57b9-85c0-4fd1-aaac-8ca2b6560ad0" providerId="ADAL" clId="{E9045064-67C2-4B1A-BF15-4F22A04C4EC4}" dt="2021-01-11T03:27:54.228" v="249"/>
          <ac:spMkLst>
            <pc:docMk/>
            <pc:sldMk cId="15571502" sldId="330"/>
            <ac:spMk id="10" creationId="{DD0997EC-0D44-43A6-BB19-8D80C6EE34D1}"/>
          </ac:spMkLst>
        </pc:spChg>
        <pc:spChg chg="add del mod">
          <ac:chgData name="Alfred Asterjadhi" userId="39de57b9-85c0-4fd1-aaac-8ca2b6560ad0" providerId="ADAL" clId="{E9045064-67C2-4B1A-BF15-4F22A04C4EC4}" dt="2021-01-11T03:27:54.228" v="249"/>
          <ac:spMkLst>
            <pc:docMk/>
            <pc:sldMk cId="15571502" sldId="330"/>
            <ac:spMk id="11" creationId="{7AF2E3A4-02FD-4D7F-A215-17C81C888765}"/>
          </ac:spMkLst>
        </pc:spChg>
        <pc:spChg chg="add del mod">
          <ac:chgData name="Alfred Asterjadhi" userId="39de57b9-85c0-4fd1-aaac-8ca2b6560ad0" providerId="ADAL" clId="{E9045064-67C2-4B1A-BF15-4F22A04C4EC4}" dt="2021-01-11T03:27:54.228" v="249"/>
          <ac:spMkLst>
            <pc:docMk/>
            <pc:sldMk cId="15571502" sldId="330"/>
            <ac:spMk id="12" creationId="{1C9FCB39-ACF0-4598-8BB1-54CFC989A291}"/>
          </ac:spMkLst>
        </pc:spChg>
        <pc:spChg chg="add del mod">
          <ac:chgData name="Alfred Asterjadhi" userId="39de57b9-85c0-4fd1-aaac-8ca2b6560ad0" providerId="ADAL" clId="{E9045064-67C2-4B1A-BF15-4F22A04C4EC4}" dt="2021-01-11T03:28:16.033" v="262"/>
          <ac:spMkLst>
            <pc:docMk/>
            <pc:sldMk cId="15571502" sldId="330"/>
            <ac:spMk id="13" creationId="{9ED69389-1710-4765-8D51-B571C1872EA5}"/>
          </ac:spMkLst>
        </pc:spChg>
        <pc:spChg chg="add del mod">
          <ac:chgData name="Alfred Asterjadhi" userId="39de57b9-85c0-4fd1-aaac-8ca2b6560ad0" providerId="ADAL" clId="{E9045064-67C2-4B1A-BF15-4F22A04C4EC4}" dt="2021-01-11T03:28:16.033" v="262"/>
          <ac:spMkLst>
            <pc:docMk/>
            <pc:sldMk cId="15571502" sldId="330"/>
            <ac:spMk id="14" creationId="{6154BBAC-25C9-4C64-8BAF-9C820086BD98}"/>
          </ac:spMkLst>
        </pc:spChg>
        <pc:spChg chg="add del mod">
          <ac:chgData name="Alfred Asterjadhi" userId="39de57b9-85c0-4fd1-aaac-8ca2b6560ad0" providerId="ADAL" clId="{E9045064-67C2-4B1A-BF15-4F22A04C4EC4}" dt="2021-01-11T03:28:16.033" v="262"/>
          <ac:spMkLst>
            <pc:docMk/>
            <pc:sldMk cId="15571502" sldId="330"/>
            <ac:spMk id="15" creationId="{AD82D13B-5478-468A-B07E-4F9DD138E6C0}"/>
          </ac:spMkLst>
        </pc:spChg>
        <pc:spChg chg="add del mod">
          <ac:chgData name="Alfred Asterjadhi" userId="39de57b9-85c0-4fd1-aaac-8ca2b6560ad0" providerId="ADAL" clId="{E9045064-67C2-4B1A-BF15-4F22A04C4EC4}" dt="2021-01-11T03:28:16.033" v="262"/>
          <ac:spMkLst>
            <pc:docMk/>
            <pc:sldMk cId="15571502" sldId="330"/>
            <ac:spMk id="16" creationId="{EC4DF517-5CF0-4DC1-B5A5-8CDCB1E785D4}"/>
          </ac:spMkLst>
        </pc:spChg>
        <pc:spChg chg="add del mod">
          <ac:chgData name="Alfred Asterjadhi" userId="39de57b9-85c0-4fd1-aaac-8ca2b6560ad0" providerId="ADAL" clId="{E9045064-67C2-4B1A-BF15-4F22A04C4EC4}" dt="2021-01-11T03:28:16.033" v="262"/>
          <ac:spMkLst>
            <pc:docMk/>
            <pc:sldMk cId="15571502" sldId="330"/>
            <ac:spMk id="17" creationId="{7AC5A50B-287A-4350-AB98-6881DA71396F}"/>
          </ac:spMkLst>
        </pc:spChg>
        <pc:spChg chg="add del mod">
          <ac:chgData name="Alfred Asterjadhi" userId="39de57b9-85c0-4fd1-aaac-8ca2b6560ad0" providerId="ADAL" clId="{E9045064-67C2-4B1A-BF15-4F22A04C4EC4}" dt="2021-01-11T03:28:18.811" v="263"/>
          <ac:spMkLst>
            <pc:docMk/>
            <pc:sldMk cId="15571502" sldId="330"/>
            <ac:spMk id="18" creationId="{83FD44A9-694B-4074-A012-8D1F5CDF856D}"/>
          </ac:spMkLst>
        </pc:spChg>
        <pc:spChg chg="add del mod">
          <ac:chgData name="Alfred Asterjadhi" userId="39de57b9-85c0-4fd1-aaac-8ca2b6560ad0" providerId="ADAL" clId="{E9045064-67C2-4B1A-BF15-4F22A04C4EC4}" dt="2021-01-11T03:28:18.811" v="263"/>
          <ac:spMkLst>
            <pc:docMk/>
            <pc:sldMk cId="15571502" sldId="330"/>
            <ac:spMk id="19" creationId="{DAB6DEB2-18C1-4CD3-92BE-35D7D9D10424}"/>
          </ac:spMkLst>
        </pc:spChg>
        <pc:spChg chg="add del mod">
          <ac:chgData name="Alfred Asterjadhi" userId="39de57b9-85c0-4fd1-aaac-8ca2b6560ad0" providerId="ADAL" clId="{E9045064-67C2-4B1A-BF15-4F22A04C4EC4}" dt="2021-01-11T03:28:18.811" v="263"/>
          <ac:spMkLst>
            <pc:docMk/>
            <pc:sldMk cId="15571502" sldId="330"/>
            <ac:spMk id="20" creationId="{7040C7D2-8AFB-4697-9DD9-C34DFB75FBB8}"/>
          </ac:spMkLst>
        </pc:spChg>
        <pc:spChg chg="add del mod">
          <ac:chgData name="Alfred Asterjadhi" userId="39de57b9-85c0-4fd1-aaac-8ca2b6560ad0" providerId="ADAL" clId="{E9045064-67C2-4B1A-BF15-4F22A04C4EC4}" dt="2021-01-11T03:28:18.811" v="263"/>
          <ac:spMkLst>
            <pc:docMk/>
            <pc:sldMk cId="15571502" sldId="330"/>
            <ac:spMk id="21" creationId="{303ACD07-0B39-4068-B1FD-3FBE16541D15}"/>
          </ac:spMkLst>
        </pc:spChg>
        <pc:spChg chg="add del mod">
          <ac:chgData name="Alfred Asterjadhi" userId="39de57b9-85c0-4fd1-aaac-8ca2b6560ad0" providerId="ADAL" clId="{E9045064-67C2-4B1A-BF15-4F22A04C4EC4}" dt="2021-01-11T03:28:18.811" v="263"/>
          <ac:spMkLst>
            <pc:docMk/>
            <pc:sldMk cId="15571502" sldId="330"/>
            <ac:spMk id="22" creationId="{BCE2FF43-BF39-42DE-B3C3-50700D4E4815}"/>
          </ac:spMkLst>
        </pc:spChg>
      </pc:sldChg>
      <pc:sldChg chg="addSp delSp modSp add">
        <pc:chgData name="Alfred Asterjadhi" userId="39de57b9-85c0-4fd1-aaac-8ca2b6560ad0" providerId="ADAL" clId="{E9045064-67C2-4B1A-BF15-4F22A04C4EC4}" dt="2021-01-11T03:32:40.647" v="524" actId="20577"/>
        <pc:sldMkLst>
          <pc:docMk/>
          <pc:sldMk cId="3200711991" sldId="331"/>
        </pc:sldMkLst>
        <pc:spChg chg="del">
          <ac:chgData name="Alfred Asterjadhi" userId="39de57b9-85c0-4fd1-aaac-8ca2b6560ad0" providerId="ADAL" clId="{E9045064-67C2-4B1A-BF15-4F22A04C4EC4}" dt="2021-01-11T03:30:00.322" v="476"/>
          <ac:spMkLst>
            <pc:docMk/>
            <pc:sldMk cId="3200711991" sldId="331"/>
            <ac:spMk id="2" creationId="{1DF7BFF8-FCDD-41CF-85AA-9DF95D76B00D}"/>
          </ac:spMkLst>
        </pc:spChg>
        <pc:spChg chg="mod">
          <ac:chgData name="Alfred Asterjadhi" userId="39de57b9-85c0-4fd1-aaac-8ca2b6560ad0" providerId="ADAL" clId="{E9045064-67C2-4B1A-BF15-4F22A04C4EC4}" dt="2021-01-11T03:30:10.773" v="482" actId="15"/>
          <ac:spMkLst>
            <pc:docMk/>
            <pc:sldMk cId="3200711991" sldId="331"/>
            <ac:spMk id="3" creationId="{B7EF8522-FD6C-4D3A-93AF-A726F17B8911}"/>
          </ac:spMkLst>
        </pc:spChg>
        <pc:spChg chg="add del mod">
          <ac:chgData name="Alfred Asterjadhi" userId="39de57b9-85c0-4fd1-aaac-8ca2b6560ad0" providerId="ADAL" clId="{E9045064-67C2-4B1A-BF15-4F22A04C4EC4}" dt="2021-01-11T03:30:00.322" v="476"/>
          <ac:spMkLst>
            <pc:docMk/>
            <pc:sldMk cId="3200711991" sldId="331"/>
            <ac:spMk id="7" creationId="{2F25AA67-5C89-45B5-99BC-CA8A66939D0F}"/>
          </ac:spMkLst>
        </pc:spChg>
        <pc:spChg chg="add del mod">
          <ac:chgData name="Alfred Asterjadhi" userId="39de57b9-85c0-4fd1-aaac-8ca2b6560ad0" providerId="ADAL" clId="{E9045064-67C2-4B1A-BF15-4F22A04C4EC4}" dt="2021-01-11T03:30:00.322" v="476"/>
          <ac:spMkLst>
            <pc:docMk/>
            <pc:sldMk cId="3200711991" sldId="331"/>
            <ac:spMk id="8" creationId="{1901E1AF-CA40-4025-9EEE-91ACDF113D9B}"/>
          </ac:spMkLst>
        </pc:spChg>
        <pc:spChg chg="add del mod">
          <ac:chgData name="Alfred Asterjadhi" userId="39de57b9-85c0-4fd1-aaac-8ca2b6560ad0" providerId="ADAL" clId="{E9045064-67C2-4B1A-BF15-4F22A04C4EC4}" dt="2021-01-11T03:30:00.322" v="476"/>
          <ac:spMkLst>
            <pc:docMk/>
            <pc:sldMk cId="3200711991" sldId="331"/>
            <ac:spMk id="9" creationId="{75C1D3E4-D0D8-4D57-9A5E-B8D1D878FAF3}"/>
          </ac:spMkLst>
        </pc:spChg>
        <pc:spChg chg="add del mod">
          <ac:chgData name="Alfred Asterjadhi" userId="39de57b9-85c0-4fd1-aaac-8ca2b6560ad0" providerId="ADAL" clId="{E9045064-67C2-4B1A-BF15-4F22A04C4EC4}" dt="2021-01-11T03:30:00.322" v="476"/>
          <ac:spMkLst>
            <pc:docMk/>
            <pc:sldMk cId="3200711991" sldId="331"/>
            <ac:spMk id="10" creationId="{5FA053C2-9AA6-43BB-A01F-5BD95DD21568}"/>
          </ac:spMkLst>
        </pc:spChg>
        <pc:spChg chg="add mod">
          <ac:chgData name="Alfred Asterjadhi" userId="39de57b9-85c0-4fd1-aaac-8ca2b6560ad0" providerId="ADAL" clId="{E9045064-67C2-4B1A-BF15-4F22A04C4EC4}" dt="2021-01-11T03:32:40.647" v="524" actId="20577"/>
          <ac:spMkLst>
            <pc:docMk/>
            <pc:sldMk cId="3200711991" sldId="331"/>
            <ac:spMk id="11" creationId="{6FA4C400-C204-4503-AFE8-AE9904ADC428}"/>
          </ac:spMkLst>
        </pc:spChg>
      </pc:sldChg>
      <pc:sldChg chg="addSp delSp modSp add">
        <pc:chgData name="Alfred Asterjadhi" userId="39de57b9-85c0-4fd1-aaac-8ca2b6560ad0" providerId="ADAL" clId="{E9045064-67C2-4B1A-BF15-4F22A04C4EC4}" dt="2021-01-11T03:36:07.413" v="639" actId="403"/>
        <pc:sldMkLst>
          <pc:docMk/>
          <pc:sldMk cId="2409609221" sldId="332"/>
        </pc:sldMkLst>
        <pc:spChg chg="mod">
          <ac:chgData name="Alfred Asterjadhi" userId="39de57b9-85c0-4fd1-aaac-8ca2b6560ad0" providerId="ADAL" clId="{E9045064-67C2-4B1A-BF15-4F22A04C4EC4}" dt="2021-01-11T03:33:07.883" v="561" actId="20577"/>
          <ac:spMkLst>
            <pc:docMk/>
            <pc:sldMk cId="2409609221" sldId="332"/>
            <ac:spMk id="2" creationId="{3A791F08-C969-4AF3-921D-E73BEF1E28D7}"/>
          </ac:spMkLst>
        </pc:spChg>
        <pc:spChg chg="mod">
          <ac:chgData name="Alfred Asterjadhi" userId="39de57b9-85c0-4fd1-aaac-8ca2b6560ad0" providerId="ADAL" clId="{E9045064-67C2-4B1A-BF15-4F22A04C4EC4}" dt="2021-01-11T03:36:07.413" v="639" actId="403"/>
          <ac:spMkLst>
            <pc:docMk/>
            <pc:sldMk cId="2409609221" sldId="332"/>
            <ac:spMk id="3" creationId="{7C9E0B85-0AB1-49A9-AFD9-65F08408602D}"/>
          </ac:spMkLst>
        </pc:spChg>
        <pc:spChg chg="add del mod">
          <ac:chgData name="Alfred Asterjadhi" userId="39de57b9-85c0-4fd1-aaac-8ca2b6560ad0" providerId="ADAL" clId="{E9045064-67C2-4B1A-BF15-4F22A04C4EC4}" dt="2021-01-11T03:33:15.787" v="563"/>
          <ac:spMkLst>
            <pc:docMk/>
            <pc:sldMk cId="2409609221" sldId="332"/>
            <ac:spMk id="7" creationId="{1B9E59E4-59CF-4434-BC41-FE72BD1185E1}"/>
          </ac:spMkLst>
        </pc:spChg>
        <pc:spChg chg="add del mod">
          <ac:chgData name="Alfred Asterjadhi" userId="39de57b9-85c0-4fd1-aaac-8ca2b6560ad0" providerId="ADAL" clId="{E9045064-67C2-4B1A-BF15-4F22A04C4EC4}" dt="2021-01-11T03:33:15.787" v="563"/>
          <ac:spMkLst>
            <pc:docMk/>
            <pc:sldMk cId="2409609221" sldId="332"/>
            <ac:spMk id="8" creationId="{1D749E43-0DB6-4B32-A202-6177A648DB5D}"/>
          </ac:spMkLst>
        </pc:spChg>
        <pc:spChg chg="add del mod">
          <ac:chgData name="Alfred Asterjadhi" userId="39de57b9-85c0-4fd1-aaac-8ca2b6560ad0" providerId="ADAL" clId="{E9045064-67C2-4B1A-BF15-4F22A04C4EC4}" dt="2021-01-11T03:33:15.787" v="563"/>
          <ac:spMkLst>
            <pc:docMk/>
            <pc:sldMk cId="2409609221" sldId="332"/>
            <ac:spMk id="9" creationId="{454AF945-A105-4CAE-A43D-946DF7419C1A}"/>
          </ac:spMkLst>
        </pc:spChg>
        <pc:spChg chg="add del mod">
          <ac:chgData name="Alfred Asterjadhi" userId="39de57b9-85c0-4fd1-aaac-8ca2b6560ad0" providerId="ADAL" clId="{E9045064-67C2-4B1A-BF15-4F22A04C4EC4}" dt="2021-01-11T03:33:15.787" v="563"/>
          <ac:spMkLst>
            <pc:docMk/>
            <pc:sldMk cId="2409609221" sldId="332"/>
            <ac:spMk id="10" creationId="{FCBA8323-5B51-4426-B6C9-FE4736A42450}"/>
          </ac:spMkLst>
        </pc:spChg>
        <pc:spChg chg="add del mod">
          <ac:chgData name="Alfred Asterjadhi" userId="39de57b9-85c0-4fd1-aaac-8ca2b6560ad0" providerId="ADAL" clId="{E9045064-67C2-4B1A-BF15-4F22A04C4EC4}" dt="2021-01-11T03:33:15.787" v="563"/>
          <ac:spMkLst>
            <pc:docMk/>
            <pc:sldMk cId="2409609221" sldId="332"/>
            <ac:spMk id="11" creationId="{54223FD2-9943-40F9-B897-1958643EED61}"/>
          </ac:spMkLst>
        </pc:spChg>
        <pc:spChg chg="add del mod">
          <ac:chgData name="Alfred Asterjadhi" userId="39de57b9-85c0-4fd1-aaac-8ca2b6560ad0" providerId="ADAL" clId="{E9045064-67C2-4B1A-BF15-4F22A04C4EC4}" dt="2021-01-11T03:33:20.861" v="566"/>
          <ac:spMkLst>
            <pc:docMk/>
            <pc:sldMk cId="2409609221" sldId="332"/>
            <ac:spMk id="12" creationId="{B10169DD-4291-4066-A2AE-88D718CF1211}"/>
          </ac:spMkLst>
        </pc:spChg>
        <pc:spChg chg="add del mod">
          <ac:chgData name="Alfred Asterjadhi" userId="39de57b9-85c0-4fd1-aaac-8ca2b6560ad0" providerId="ADAL" clId="{E9045064-67C2-4B1A-BF15-4F22A04C4EC4}" dt="2021-01-11T03:33:20.861" v="566"/>
          <ac:spMkLst>
            <pc:docMk/>
            <pc:sldMk cId="2409609221" sldId="332"/>
            <ac:spMk id="13" creationId="{23964D5E-D461-4C1E-9EA5-9AFAD1787C37}"/>
          </ac:spMkLst>
        </pc:spChg>
        <pc:spChg chg="add del mod">
          <ac:chgData name="Alfred Asterjadhi" userId="39de57b9-85c0-4fd1-aaac-8ca2b6560ad0" providerId="ADAL" clId="{E9045064-67C2-4B1A-BF15-4F22A04C4EC4}" dt="2021-01-11T03:33:20.861" v="566"/>
          <ac:spMkLst>
            <pc:docMk/>
            <pc:sldMk cId="2409609221" sldId="332"/>
            <ac:spMk id="14" creationId="{B8ECCFB4-81FE-4ADD-8144-55AC8BC29F24}"/>
          </ac:spMkLst>
        </pc:spChg>
        <pc:spChg chg="add del mod">
          <ac:chgData name="Alfred Asterjadhi" userId="39de57b9-85c0-4fd1-aaac-8ca2b6560ad0" providerId="ADAL" clId="{E9045064-67C2-4B1A-BF15-4F22A04C4EC4}" dt="2021-01-11T03:33:20.861" v="566"/>
          <ac:spMkLst>
            <pc:docMk/>
            <pc:sldMk cId="2409609221" sldId="332"/>
            <ac:spMk id="15" creationId="{1F59882A-0A55-4EF3-8DA5-F2DD3E936831}"/>
          </ac:spMkLst>
        </pc:spChg>
        <pc:spChg chg="add del mod">
          <ac:chgData name="Alfred Asterjadhi" userId="39de57b9-85c0-4fd1-aaac-8ca2b6560ad0" providerId="ADAL" clId="{E9045064-67C2-4B1A-BF15-4F22A04C4EC4}" dt="2021-01-11T03:33:20.861" v="566"/>
          <ac:spMkLst>
            <pc:docMk/>
            <pc:sldMk cId="2409609221" sldId="332"/>
            <ac:spMk id="16" creationId="{47440CB1-FD82-430A-AA19-A98953CCC317}"/>
          </ac:spMkLst>
        </pc:spChg>
        <pc:spChg chg="add del mod">
          <ac:chgData name="Alfred Asterjadhi" userId="39de57b9-85c0-4fd1-aaac-8ca2b6560ad0" providerId="ADAL" clId="{E9045064-67C2-4B1A-BF15-4F22A04C4EC4}" dt="2021-01-11T03:33:22.981" v="567"/>
          <ac:spMkLst>
            <pc:docMk/>
            <pc:sldMk cId="2409609221" sldId="332"/>
            <ac:spMk id="17" creationId="{A4C06768-AC75-405E-90E1-8091A5E3E81E}"/>
          </ac:spMkLst>
        </pc:spChg>
        <pc:spChg chg="add del mod">
          <ac:chgData name="Alfred Asterjadhi" userId="39de57b9-85c0-4fd1-aaac-8ca2b6560ad0" providerId="ADAL" clId="{E9045064-67C2-4B1A-BF15-4F22A04C4EC4}" dt="2021-01-11T03:33:22.981" v="567"/>
          <ac:spMkLst>
            <pc:docMk/>
            <pc:sldMk cId="2409609221" sldId="332"/>
            <ac:spMk id="18" creationId="{33CE786F-2E42-423B-9ADC-5F2DC047FFFD}"/>
          </ac:spMkLst>
        </pc:spChg>
        <pc:spChg chg="add del mod">
          <ac:chgData name="Alfred Asterjadhi" userId="39de57b9-85c0-4fd1-aaac-8ca2b6560ad0" providerId="ADAL" clId="{E9045064-67C2-4B1A-BF15-4F22A04C4EC4}" dt="2021-01-11T03:33:22.981" v="567"/>
          <ac:spMkLst>
            <pc:docMk/>
            <pc:sldMk cId="2409609221" sldId="332"/>
            <ac:spMk id="19" creationId="{AEC4E88B-D1CA-4DE5-8924-C4D369E6F9ED}"/>
          </ac:spMkLst>
        </pc:spChg>
        <pc:spChg chg="add del mod">
          <ac:chgData name="Alfred Asterjadhi" userId="39de57b9-85c0-4fd1-aaac-8ca2b6560ad0" providerId="ADAL" clId="{E9045064-67C2-4B1A-BF15-4F22A04C4EC4}" dt="2021-01-11T03:33:22.981" v="567"/>
          <ac:spMkLst>
            <pc:docMk/>
            <pc:sldMk cId="2409609221" sldId="332"/>
            <ac:spMk id="20" creationId="{C4E722CA-0B38-4362-A483-2896EC6D4A11}"/>
          </ac:spMkLst>
        </pc:spChg>
        <pc:spChg chg="add del mod">
          <ac:chgData name="Alfred Asterjadhi" userId="39de57b9-85c0-4fd1-aaac-8ca2b6560ad0" providerId="ADAL" clId="{E9045064-67C2-4B1A-BF15-4F22A04C4EC4}" dt="2021-01-11T03:33:22.981" v="567"/>
          <ac:spMkLst>
            <pc:docMk/>
            <pc:sldMk cId="2409609221" sldId="332"/>
            <ac:spMk id="21" creationId="{8FC36903-3959-4183-A229-DC91AC2782F6}"/>
          </ac:spMkLst>
        </pc:spChg>
        <pc:spChg chg="add del mod">
          <ac:chgData name="Alfred Asterjadhi" userId="39de57b9-85c0-4fd1-aaac-8ca2b6560ad0" providerId="ADAL" clId="{E9045064-67C2-4B1A-BF15-4F22A04C4EC4}" dt="2021-01-11T03:33:31.828" v="572"/>
          <ac:spMkLst>
            <pc:docMk/>
            <pc:sldMk cId="2409609221" sldId="332"/>
            <ac:spMk id="22" creationId="{6BA799E2-31D4-4F12-B894-EEC98FC3E364}"/>
          </ac:spMkLst>
        </pc:spChg>
        <pc:spChg chg="add del mod">
          <ac:chgData name="Alfred Asterjadhi" userId="39de57b9-85c0-4fd1-aaac-8ca2b6560ad0" providerId="ADAL" clId="{E9045064-67C2-4B1A-BF15-4F22A04C4EC4}" dt="2021-01-11T03:33:31.828" v="572"/>
          <ac:spMkLst>
            <pc:docMk/>
            <pc:sldMk cId="2409609221" sldId="332"/>
            <ac:spMk id="23" creationId="{02C4C611-BB4F-4717-9DF7-ED0EE41B2A64}"/>
          </ac:spMkLst>
        </pc:spChg>
        <pc:spChg chg="add del mod">
          <ac:chgData name="Alfred Asterjadhi" userId="39de57b9-85c0-4fd1-aaac-8ca2b6560ad0" providerId="ADAL" clId="{E9045064-67C2-4B1A-BF15-4F22A04C4EC4}" dt="2021-01-11T03:33:31.828" v="572"/>
          <ac:spMkLst>
            <pc:docMk/>
            <pc:sldMk cId="2409609221" sldId="332"/>
            <ac:spMk id="24" creationId="{4DCC6467-9774-4C46-8D09-CF27C6C2C7CE}"/>
          </ac:spMkLst>
        </pc:spChg>
        <pc:spChg chg="add del mod">
          <ac:chgData name="Alfred Asterjadhi" userId="39de57b9-85c0-4fd1-aaac-8ca2b6560ad0" providerId="ADAL" clId="{E9045064-67C2-4B1A-BF15-4F22A04C4EC4}" dt="2021-01-11T03:33:31.828" v="572"/>
          <ac:spMkLst>
            <pc:docMk/>
            <pc:sldMk cId="2409609221" sldId="332"/>
            <ac:spMk id="25" creationId="{6FFA2054-3A17-4503-919A-23109FD7811E}"/>
          </ac:spMkLst>
        </pc:spChg>
        <pc:spChg chg="add del mod">
          <ac:chgData name="Alfred Asterjadhi" userId="39de57b9-85c0-4fd1-aaac-8ca2b6560ad0" providerId="ADAL" clId="{E9045064-67C2-4B1A-BF15-4F22A04C4EC4}" dt="2021-01-11T03:33:31.828" v="572"/>
          <ac:spMkLst>
            <pc:docMk/>
            <pc:sldMk cId="2409609221" sldId="332"/>
            <ac:spMk id="26" creationId="{2E47A312-908C-46B5-A66C-042D45978A94}"/>
          </ac:spMkLst>
        </pc:spChg>
        <pc:spChg chg="add del mod">
          <ac:chgData name="Alfred Asterjadhi" userId="39de57b9-85c0-4fd1-aaac-8ca2b6560ad0" providerId="ADAL" clId="{E9045064-67C2-4B1A-BF15-4F22A04C4EC4}" dt="2021-01-11T03:35:49.377" v="632"/>
          <ac:spMkLst>
            <pc:docMk/>
            <pc:sldMk cId="2409609221" sldId="332"/>
            <ac:spMk id="27" creationId="{8CE2C444-1A49-4E9A-9943-3DEA4D500C75}"/>
          </ac:spMkLst>
        </pc:spChg>
        <pc:spChg chg="add del mod">
          <ac:chgData name="Alfred Asterjadhi" userId="39de57b9-85c0-4fd1-aaac-8ca2b6560ad0" providerId="ADAL" clId="{E9045064-67C2-4B1A-BF15-4F22A04C4EC4}" dt="2021-01-11T03:35:49.377" v="632"/>
          <ac:spMkLst>
            <pc:docMk/>
            <pc:sldMk cId="2409609221" sldId="332"/>
            <ac:spMk id="28" creationId="{1AF063F6-B975-4F8A-A782-5F864504717C}"/>
          </ac:spMkLst>
        </pc:spChg>
        <pc:spChg chg="add del mod">
          <ac:chgData name="Alfred Asterjadhi" userId="39de57b9-85c0-4fd1-aaac-8ca2b6560ad0" providerId="ADAL" clId="{E9045064-67C2-4B1A-BF15-4F22A04C4EC4}" dt="2021-01-11T03:35:49.377" v="632"/>
          <ac:spMkLst>
            <pc:docMk/>
            <pc:sldMk cId="2409609221" sldId="332"/>
            <ac:spMk id="29" creationId="{0C1B2AAD-8625-4B7E-A382-12B28473F77F}"/>
          </ac:spMkLst>
        </pc:spChg>
        <pc:spChg chg="add del mod">
          <ac:chgData name="Alfred Asterjadhi" userId="39de57b9-85c0-4fd1-aaac-8ca2b6560ad0" providerId="ADAL" clId="{E9045064-67C2-4B1A-BF15-4F22A04C4EC4}" dt="2021-01-11T03:35:49.377" v="632"/>
          <ac:spMkLst>
            <pc:docMk/>
            <pc:sldMk cId="2409609221" sldId="332"/>
            <ac:spMk id="30" creationId="{5F9C2AE3-84F1-45AD-BF9C-B8C5C92AF0C3}"/>
          </ac:spMkLst>
        </pc:spChg>
        <pc:spChg chg="add del mod">
          <ac:chgData name="Alfred Asterjadhi" userId="39de57b9-85c0-4fd1-aaac-8ca2b6560ad0" providerId="ADAL" clId="{E9045064-67C2-4B1A-BF15-4F22A04C4EC4}" dt="2021-01-11T03:35:49.377" v="632"/>
          <ac:spMkLst>
            <pc:docMk/>
            <pc:sldMk cId="2409609221" sldId="332"/>
            <ac:spMk id="31" creationId="{F9D4BDA4-2364-47C9-BA55-0139F3376AF3}"/>
          </ac:spMkLst>
        </pc:spChg>
      </pc:sldChg>
      <pc:sldMasterChg chg="modSp">
        <pc:chgData name="Alfred Asterjadhi" userId="39de57b9-85c0-4fd1-aaac-8ca2b6560ad0" providerId="ADAL" clId="{E9045064-67C2-4B1A-BF15-4F22A04C4EC4}" dt="2021-01-11T03:07:26.695" v="1" actId="20577"/>
        <pc:sldMasterMkLst>
          <pc:docMk/>
          <pc:sldMasterMk cId="0" sldId="2147483648"/>
        </pc:sldMasterMkLst>
        <pc:spChg chg="mod">
          <ac:chgData name="Alfred Asterjadhi" userId="39de57b9-85c0-4fd1-aaac-8ca2b6560ad0" providerId="ADAL" clId="{E9045064-67C2-4B1A-BF15-4F22A04C4EC4}" dt="2021-01-11T03:07:26.69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DE32E404-08FC-4B13-BBE8-0CA66CF324F5}"/>
    <pc:docChg chg="undo custSel modSld modMainMaster">
      <pc:chgData name="Alfred Asterjadhi" userId="39de57b9-85c0-4fd1-aaac-8ca2b6560ad0" providerId="ADAL" clId="{DE32E404-08FC-4B13-BBE8-0CA66CF324F5}" dt="2021-03-12T15:47:26.652" v="302" actId="14100"/>
      <pc:docMkLst>
        <pc:docMk/>
      </pc:docMkLst>
      <pc:sldChg chg="modSp mod">
        <pc:chgData name="Alfred Asterjadhi" userId="39de57b9-85c0-4fd1-aaac-8ca2b6560ad0" providerId="ADAL" clId="{DE32E404-08FC-4B13-BBE8-0CA66CF324F5}" dt="2021-03-11T22:25:44.306" v="120" actId="207"/>
        <pc:sldMkLst>
          <pc:docMk/>
          <pc:sldMk cId="3248079768" sldId="334"/>
        </pc:sldMkLst>
        <pc:spChg chg="mod">
          <ac:chgData name="Alfred Asterjadhi" userId="39de57b9-85c0-4fd1-aaac-8ca2b6560ad0" providerId="ADAL" clId="{DE32E404-08FC-4B13-BBE8-0CA66CF324F5}" dt="2021-03-11T21:48:21.717" v="8" actId="13926"/>
          <ac:spMkLst>
            <pc:docMk/>
            <pc:sldMk cId="3248079768" sldId="334"/>
            <ac:spMk id="2" creationId="{6A27F32D-AAB2-4E4E-8703-7DB27C650C46}"/>
          </ac:spMkLst>
        </pc:spChg>
        <pc:spChg chg="mod">
          <ac:chgData name="Alfred Asterjadhi" userId="39de57b9-85c0-4fd1-aaac-8ca2b6560ad0" providerId="ADAL" clId="{DE32E404-08FC-4B13-BBE8-0CA66CF324F5}" dt="2021-03-11T22:25:44.306" v="120" actId="207"/>
          <ac:spMkLst>
            <pc:docMk/>
            <pc:sldMk cId="3248079768" sldId="334"/>
            <ac:spMk id="3" creationId="{D3245099-458D-4C79-9B1C-5CE8FF5DED80}"/>
          </ac:spMkLst>
        </pc:spChg>
      </pc:sldChg>
      <pc:sldChg chg="modSp mod">
        <pc:chgData name="Alfred Asterjadhi" userId="39de57b9-85c0-4fd1-aaac-8ca2b6560ad0" providerId="ADAL" clId="{DE32E404-08FC-4B13-BBE8-0CA66CF324F5}" dt="2021-03-11T22:06:24.036" v="119" actId="6549"/>
        <pc:sldMkLst>
          <pc:docMk/>
          <pc:sldMk cId="1008851049" sldId="335"/>
        </pc:sldMkLst>
        <pc:spChg chg="mod">
          <ac:chgData name="Alfred Asterjadhi" userId="39de57b9-85c0-4fd1-aaac-8ca2b6560ad0" providerId="ADAL" clId="{DE32E404-08FC-4B13-BBE8-0CA66CF324F5}" dt="2021-03-11T22:06:05.781" v="113" actId="13926"/>
          <ac:spMkLst>
            <pc:docMk/>
            <pc:sldMk cId="1008851049" sldId="335"/>
            <ac:spMk id="2" creationId="{11C5C3A7-526B-4152-8A7F-BC9636A70131}"/>
          </ac:spMkLst>
        </pc:spChg>
        <pc:spChg chg="mod">
          <ac:chgData name="Alfred Asterjadhi" userId="39de57b9-85c0-4fd1-aaac-8ca2b6560ad0" providerId="ADAL" clId="{DE32E404-08FC-4B13-BBE8-0CA66CF324F5}" dt="2021-03-11T22:06:24.036" v="119" actId="6549"/>
          <ac:spMkLst>
            <pc:docMk/>
            <pc:sldMk cId="1008851049" sldId="335"/>
            <ac:spMk id="3" creationId="{49A6CCA4-296A-475E-8868-A1006DFAF806}"/>
          </ac:spMkLst>
        </pc:spChg>
      </pc:sldChg>
      <pc:sldChg chg="addSp delSp modSp mod">
        <pc:chgData name="Alfred Asterjadhi" userId="39de57b9-85c0-4fd1-aaac-8ca2b6560ad0" providerId="ADAL" clId="{DE32E404-08FC-4B13-BBE8-0CA66CF324F5}" dt="2021-03-12T15:47:26.652" v="302" actId="14100"/>
        <pc:sldMkLst>
          <pc:docMk/>
          <pc:sldMk cId="1716082287" sldId="337"/>
        </pc:sldMkLst>
        <pc:spChg chg="mod">
          <ac:chgData name="Alfred Asterjadhi" userId="39de57b9-85c0-4fd1-aaac-8ca2b6560ad0" providerId="ADAL" clId="{DE32E404-08FC-4B13-BBE8-0CA66CF324F5}" dt="2021-03-12T15:47:26.652" v="302" actId="14100"/>
          <ac:spMkLst>
            <pc:docMk/>
            <pc:sldMk cId="1716082287" sldId="337"/>
            <ac:spMk id="3" creationId="{49A6CCA4-296A-475E-8868-A1006DFAF806}"/>
          </ac:spMkLst>
        </pc:spChg>
        <pc:graphicFrameChg chg="add del mod">
          <ac:chgData name="Alfred Asterjadhi" userId="39de57b9-85c0-4fd1-aaac-8ca2b6560ad0" providerId="ADAL" clId="{DE32E404-08FC-4B13-BBE8-0CA66CF324F5}" dt="2021-03-11T22:53:10.894" v="174"/>
          <ac:graphicFrameMkLst>
            <pc:docMk/>
            <pc:sldMk cId="1716082287" sldId="337"/>
            <ac:graphicFrameMk id="7" creationId="{8B8F865D-D29D-498A-B9D4-85B293EB3312}"/>
          </ac:graphicFrameMkLst>
        </pc:graphicFrameChg>
        <pc:graphicFrameChg chg="add del mod modGraphic">
          <ac:chgData name="Alfred Asterjadhi" userId="39de57b9-85c0-4fd1-aaac-8ca2b6560ad0" providerId="ADAL" clId="{DE32E404-08FC-4B13-BBE8-0CA66CF324F5}" dt="2021-03-11T22:57:45.859" v="215"/>
          <ac:graphicFrameMkLst>
            <pc:docMk/>
            <pc:sldMk cId="1716082287" sldId="337"/>
            <ac:graphicFrameMk id="8" creationId="{D9A00B03-CFBA-49A7-BE24-F171FF063051}"/>
          </ac:graphicFrameMkLst>
        </pc:graphicFrameChg>
      </pc:sldChg>
      <pc:sldMasterChg chg="modSp mod">
        <pc:chgData name="Alfred Asterjadhi" userId="39de57b9-85c0-4fd1-aaac-8ca2b6560ad0" providerId="ADAL" clId="{DE32E404-08FC-4B13-BBE8-0CA66CF324F5}" dt="2021-03-10T16:44:07.178" v="1" actId="6549"/>
        <pc:sldMasterMkLst>
          <pc:docMk/>
          <pc:sldMasterMk cId="0" sldId="2147483648"/>
        </pc:sldMasterMkLst>
        <pc:spChg chg="mod">
          <ac:chgData name="Alfred Asterjadhi" userId="39de57b9-85c0-4fd1-aaac-8ca2b6560ad0" providerId="ADAL" clId="{DE32E404-08FC-4B13-BBE8-0CA66CF324F5}" dt="2021-03-10T16:44:07.178" v="1" actId="6549"/>
          <ac:spMkLst>
            <pc:docMk/>
            <pc:sldMasterMk cId="0" sldId="2147483648"/>
            <ac:spMk id="10" creationId="{00000000-0000-0000-0000-000000000000}"/>
          </ac:spMkLst>
        </pc:spChg>
      </pc:sldMasterChg>
    </pc:docChg>
  </pc:docChgLst>
  <pc:docChgLst>
    <pc:chgData name="Alfred Asterjadhi" userId="39de57b9-85c0-4fd1-aaac-8ca2b6560ad0" providerId="ADAL" clId="{F0A96221-7881-488D-B053-55CA90BA522C}"/>
    <pc:docChg chg="undo custSel addSld delSld modSld modMainMaster">
      <pc:chgData name="Alfred Asterjadhi" userId="39de57b9-85c0-4fd1-aaac-8ca2b6560ad0" providerId="ADAL" clId="{F0A96221-7881-488D-B053-55CA90BA522C}" dt="2021-01-07T18:55:36.632" v="1093" actId="20577"/>
      <pc:docMkLst>
        <pc:docMk/>
      </pc:docMkLst>
      <pc:sldChg chg="modSp">
        <pc:chgData name="Alfred Asterjadhi" userId="39de57b9-85c0-4fd1-aaac-8ca2b6560ad0" providerId="ADAL" clId="{F0A96221-7881-488D-B053-55CA90BA522C}" dt="2021-01-01T20:52:56.172" v="1058" actId="20577"/>
        <pc:sldMkLst>
          <pc:docMk/>
          <pc:sldMk cId="0" sldId="256"/>
        </pc:sldMkLst>
        <pc:spChg chg="mod">
          <ac:chgData name="Alfred Asterjadhi" userId="39de57b9-85c0-4fd1-aaac-8ca2b6560ad0" providerId="ADAL" clId="{F0A96221-7881-488D-B053-55CA90BA522C}" dt="2020-12-28T17:21:21.317" v="108" actId="20577"/>
          <ac:spMkLst>
            <pc:docMk/>
            <pc:sldMk cId="0" sldId="256"/>
            <ac:spMk id="6" creationId="{00000000-0000-0000-0000-000000000000}"/>
          </ac:spMkLst>
        </pc:spChg>
        <pc:spChg chg="mod">
          <ac:chgData name="Alfred Asterjadhi" userId="39de57b9-85c0-4fd1-aaac-8ca2b6560ad0" providerId="ADAL" clId="{F0A96221-7881-488D-B053-55CA90BA522C}" dt="2020-12-28T17:23:01.949" v="137" actId="20577"/>
          <ac:spMkLst>
            <pc:docMk/>
            <pc:sldMk cId="0" sldId="256"/>
            <ac:spMk id="3073" creationId="{00000000-0000-0000-0000-000000000000}"/>
          </ac:spMkLst>
        </pc:spChg>
        <pc:spChg chg="mod">
          <ac:chgData name="Alfred Asterjadhi" userId="39de57b9-85c0-4fd1-aaac-8ca2b6560ad0" providerId="ADAL" clId="{F0A96221-7881-488D-B053-55CA90BA522C}" dt="2021-01-01T20:52:56.172" v="1058" actId="20577"/>
          <ac:spMkLst>
            <pc:docMk/>
            <pc:sldMk cId="0" sldId="256"/>
            <ac:spMk id="3074" creationId="{00000000-0000-0000-0000-000000000000}"/>
          </ac:spMkLst>
        </pc:spChg>
      </pc:sldChg>
      <pc:sldChg chg="modSp">
        <pc:chgData name="Alfred Asterjadhi" userId="39de57b9-85c0-4fd1-aaac-8ca2b6560ad0" providerId="ADAL" clId="{F0A96221-7881-488D-B053-55CA90BA522C}" dt="2020-12-28T17:24:08.050" v="165" actId="20577"/>
        <pc:sldMkLst>
          <pc:docMk/>
          <pc:sldMk cId="0" sldId="257"/>
        </pc:sldMkLst>
        <pc:spChg chg="mod">
          <ac:chgData name="Alfred Asterjadhi" userId="39de57b9-85c0-4fd1-aaac-8ca2b6560ad0" providerId="ADAL" clId="{F0A96221-7881-488D-B053-55CA90BA522C}" dt="2020-12-28T17:22:13.120" v="125"/>
          <ac:spMkLst>
            <pc:docMk/>
            <pc:sldMk cId="0" sldId="257"/>
            <ac:spMk id="7" creationId="{4565958B-DD30-4EE7-AF20-DC550898176B}"/>
          </ac:spMkLst>
        </pc:spChg>
        <pc:spChg chg="mod">
          <ac:chgData name="Alfred Asterjadhi" userId="39de57b9-85c0-4fd1-aaac-8ca2b6560ad0" providerId="ADAL" clId="{F0A96221-7881-488D-B053-55CA90BA522C}" dt="2020-12-28T17:24:08.050" v="165" actId="20577"/>
          <ac:spMkLst>
            <pc:docMk/>
            <pc:sldMk cId="0" sldId="257"/>
            <ac:spMk id="4098" creationId="{00000000-0000-0000-0000-000000000000}"/>
          </ac:spMkLst>
        </pc:spChg>
      </pc:sldChg>
      <pc:sldChg chg="modSp">
        <pc:chgData name="Alfred Asterjadhi" userId="39de57b9-85c0-4fd1-aaac-8ca2b6560ad0" providerId="ADAL" clId="{F0A96221-7881-488D-B053-55CA90BA522C}" dt="2020-12-28T17:22:16.590" v="126"/>
        <pc:sldMkLst>
          <pc:docMk/>
          <pc:sldMk cId="3254182675" sldId="258"/>
        </pc:sldMkLst>
        <pc:spChg chg="mod">
          <ac:chgData name="Alfred Asterjadhi" userId="39de57b9-85c0-4fd1-aaac-8ca2b6560ad0" providerId="ADAL" clId="{F0A96221-7881-488D-B053-55CA90BA522C}" dt="2020-12-28T17:22:16.590" v="126"/>
          <ac:spMkLst>
            <pc:docMk/>
            <pc:sldMk cId="3254182675" sldId="258"/>
            <ac:spMk id="7" creationId="{4F62ADF5-BC8B-4EF4-B4E8-C355611EECFF}"/>
          </ac:spMkLst>
        </pc:spChg>
      </pc:sldChg>
      <pc:sldChg chg="addSp delSp modSp del">
        <pc:chgData name="Alfred Asterjadhi" userId="39de57b9-85c0-4fd1-aaac-8ca2b6560ad0" providerId="ADAL" clId="{F0A96221-7881-488D-B053-55CA90BA522C}" dt="2020-12-28T17:27:01.351" v="201" actId="2696"/>
        <pc:sldMkLst>
          <pc:docMk/>
          <pc:sldMk cId="3930105769" sldId="259"/>
        </pc:sldMkLst>
        <pc:spChg chg="mod">
          <ac:chgData name="Alfred Asterjadhi" userId="39de57b9-85c0-4fd1-aaac-8ca2b6560ad0" providerId="ADAL" clId="{F0A96221-7881-488D-B053-55CA90BA522C}" dt="2020-12-28T17:26:55.421" v="199" actId="20577"/>
          <ac:spMkLst>
            <pc:docMk/>
            <pc:sldMk cId="3930105769" sldId="259"/>
            <ac:spMk id="2" creationId="{00000000-0000-0000-0000-000000000000}"/>
          </ac:spMkLst>
        </pc:spChg>
        <pc:spChg chg="mod">
          <ac:chgData name="Alfred Asterjadhi" userId="39de57b9-85c0-4fd1-aaac-8ca2b6560ad0" providerId="ADAL" clId="{F0A96221-7881-488D-B053-55CA90BA522C}" dt="2020-12-28T17:26:54.757" v="198" actId="20577"/>
          <ac:spMkLst>
            <pc:docMk/>
            <pc:sldMk cId="3930105769" sldId="259"/>
            <ac:spMk id="3" creationId="{00000000-0000-0000-0000-000000000000}"/>
          </ac:spMkLst>
        </pc:spChg>
        <pc:spChg chg="add del mod">
          <ac:chgData name="Alfred Asterjadhi" userId="39de57b9-85c0-4fd1-aaac-8ca2b6560ad0" providerId="ADAL" clId="{F0A96221-7881-488D-B053-55CA90BA522C}" dt="2020-12-28T17:26:56.030" v="200"/>
          <ac:spMkLst>
            <pc:docMk/>
            <pc:sldMk cId="3930105769" sldId="259"/>
            <ac:spMk id="6" creationId="{3AB9B0DD-FA97-4F7B-A64C-1DF5387CC9A9}"/>
          </ac:spMkLst>
        </pc:spChg>
        <pc:spChg chg="add del mod">
          <ac:chgData name="Alfred Asterjadhi" userId="39de57b9-85c0-4fd1-aaac-8ca2b6560ad0" providerId="ADAL" clId="{F0A96221-7881-488D-B053-55CA90BA522C}" dt="2020-12-28T17:26:56.030" v="200"/>
          <ac:spMkLst>
            <pc:docMk/>
            <pc:sldMk cId="3930105769" sldId="259"/>
            <ac:spMk id="7" creationId="{1E36E82A-0201-4287-8B7F-6D4F126BA3CA}"/>
          </ac:spMkLst>
        </pc:spChg>
        <pc:spChg chg="mod">
          <ac:chgData name="Alfred Asterjadhi" userId="39de57b9-85c0-4fd1-aaac-8ca2b6560ad0" providerId="ADAL" clId="{F0A96221-7881-488D-B053-55CA90BA522C}" dt="2020-12-28T17:22:19.331" v="127"/>
          <ac:spMkLst>
            <pc:docMk/>
            <pc:sldMk cId="3930105769" sldId="259"/>
            <ac:spMk id="8" creationId="{B9729627-ADAE-4024-BD86-16598384D9AB}"/>
          </ac:spMkLst>
        </pc:spChg>
        <pc:spChg chg="add del mod">
          <ac:chgData name="Alfred Asterjadhi" userId="39de57b9-85c0-4fd1-aaac-8ca2b6560ad0" providerId="ADAL" clId="{F0A96221-7881-488D-B053-55CA90BA522C}" dt="2020-12-28T17:26:56.030" v="200"/>
          <ac:spMkLst>
            <pc:docMk/>
            <pc:sldMk cId="3930105769" sldId="259"/>
            <ac:spMk id="9" creationId="{078643EF-53B0-4168-944B-41A4344EADBE}"/>
          </ac:spMkLst>
        </pc:spChg>
        <pc:spChg chg="add del mod">
          <ac:chgData name="Alfred Asterjadhi" userId="39de57b9-85c0-4fd1-aaac-8ca2b6560ad0" providerId="ADAL" clId="{F0A96221-7881-488D-B053-55CA90BA522C}" dt="2020-12-28T17:26:56.030" v="200"/>
          <ac:spMkLst>
            <pc:docMk/>
            <pc:sldMk cId="3930105769" sldId="259"/>
            <ac:spMk id="10" creationId="{E1E784BA-E602-4E74-B4FB-A62DFE53D6AE}"/>
          </ac:spMkLst>
        </pc:spChg>
        <pc:spChg chg="add del mod">
          <ac:chgData name="Alfred Asterjadhi" userId="39de57b9-85c0-4fd1-aaac-8ca2b6560ad0" providerId="ADAL" clId="{F0A96221-7881-488D-B053-55CA90BA522C}" dt="2020-12-28T17:26:56.030" v="200"/>
          <ac:spMkLst>
            <pc:docMk/>
            <pc:sldMk cId="3930105769" sldId="259"/>
            <ac:spMk id="11" creationId="{4D01C09A-7B3F-46CA-9978-E6D7E16B440B}"/>
          </ac:spMkLst>
        </pc:spChg>
        <pc:spChg chg="add del mod">
          <ac:chgData name="Alfred Asterjadhi" userId="39de57b9-85c0-4fd1-aaac-8ca2b6560ad0" providerId="ADAL" clId="{F0A96221-7881-488D-B053-55CA90BA522C}" dt="2020-12-28T17:26:54.249" v="197"/>
          <ac:spMkLst>
            <pc:docMk/>
            <pc:sldMk cId="3930105769" sldId="259"/>
            <ac:spMk id="12" creationId="{B95D2738-29B6-4CEC-BF8A-7D801CA9CA40}"/>
          </ac:spMkLst>
        </pc:spChg>
        <pc:spChg chg="add del mod">
          <ac:chgData name="Alfred Asterjadhi" userId="39de57b9-85c0-4fd1-aaac-8ca2b6560ad0" providerId="ADAL" clId="{F0A96221-7881-488D-B053-55CA90BA522C}" dt="2020-12-28T17:26:54.249" v="197"/>
          <ac:spMkLst>
            <pc:docMk/>
            <pc:sldMk cId="3930105769" sldId="259"/>
            <ac:spMk id="13" creationId="{D3434413-072D-4567-AFB3-694678558171}"/>
          </ac:spMkLst>
        </pc:spChg>
        <pc:spChg chg="add del mod">
          <ac:chgData name="Alfred Asterjadhi" userId="39de57b9-85c0-4fd1-aaac-8ca2b6560ad0" providerId="ADAL" clId="{F0A96221-7881-488D-B053-55CA90BA522C}" dt="2020-12-28T17:26:54.249" v="197"/>
          <ac:spMkLst>
            <pc:docMk/>
            <pc:sldMk cId="3930105769" sldId="259"/>
            <ac:spMk id="14" creationId="{5A6B8042-0AA8-48B8-B784-2E1109EDE54E}"/>
          </ac:spMkLst>
        </pc:spChg>
        <pc:spChg chg="add del mod">
          <ac:chgData name="Alfred Asterjadhi" userId="39de57b9-85c0-4fd1-aaac-8ca2b6560ad0" providerId="ADAL" clId="{F0A96221-7881-488D-B053-55CA90BA522C}" dt="2020-12-28T17:26:54.249" v="197"/>
          <ac:spMkLst>
            <pc:docMk/>
            <pc:sldMk cId="3930105769" sldId="259"/>
            <ac:spMk id="15" creationId="{246281B7-95AC-4F32-9727-56DF75E0893A}"/>
          </ac:spMkLst>
        </pc:spChg>
        <pc:spChg chg="add del mod">
          <ac:chgData name="Alfred Asterjadhi" userId="39de57b9-85c0-4fd1-aaac-8ca2b6560ad0" providerId="ADAL" clId="{F0A96221-7881-488D-B053-55CA90BA522C}" dt="2020-12-28T17:26:54.249" v="197"/>
          <ac:spMkLst>
            <pc:docMk/>
            <pc:sldMk cId="3930105769" sldId="259"/>
            <ac:spMk id="16" creationId="{04EEC78D-75EE-4B12-B669-0C5D8055413E}"/>
          </ac:spMkLst>
        </pc:spChg>
      </pc:sldChg>
      <pc:sldChg chg="addSp delSp modSp">
        <pc:chgData name="Alfred Asterjadhi" userId="39de57b9-85c0-4fd1-aaac-8ca2b6560ad0" providerId="ADAL" clId="{F0A96221-7881-488D-B053-55CA90BA522C}" dt="2020-12-28T17:29:20.379" v="442" actId="14100"/>
        <pc:sldMkLst>
          <pc:docMk/>
          <pc:sldMk cId="3136880362" sldId="260"/>
        </pc:sldMkLst>
        <pc:spChg chg="mod">
          <ac:chgData name="Alfred Asterjadhi" userId="39de57b9-85c0-4fd1-aaac-8ca2b6560ad0" providerId="ADAL" clId="{F0A96221-7881-488D-B053-55CA90BA522C}" dt="2020-12-28T17:29:20.379" v="442" actId="14100"/>
          <ac:spMkLst>
            <pc:docMk/>
            <pc:sldMk cId="3136880362" sldId="260"/>
            <ac:spMk id="3" creationId="{00000000-0000-0000-0000-000000000000}"/>
          </ac:spMkLst>
        </pc:spChg>
        <pc:spChg chg="add del mod">
          <ac:chgData name="Alfred Asterjadhi" userId="39de57b9-85c0-4fd1-aaac-8ca2b6560ad0" providerId="ADAL" clId="{F0A96221-7881-488D-B053-55CA90BA522C}" dt="2020-12-28T17:27:16.064" v="203"/>
          <ac:spMkLst>
            <pc:docMk/>
            <pc:sldMk cId="3136880362" sldId="260"/>
            <ac:spMk id="6" creationId="{D3E9071F-C324-4A0F-BB62-5339A87F924A}"/>
          </ac:spMkLst>
        </pc:spChg>
        <pc:spChg chg="mod">
          <ac:chgData name="Alfred Asterjadhi" userId="39de57b9-85c0-4fd1-aaac-8ca2b6560ad0" providerId="ADAL" clId="{F0A96221-7881-488D-B053-55CA90BA522C}" dt="2020-12-28T17:22:22.644" v="128"/>
          <ac:spMkLst>
            <pc:docMk/>
            <pc:sldMk cId="3136880362" sldId="260"/>
            <ac:spMk id="7" creationId="{733EE7F5-4D25-4915-8021-FD9EE23E2C32}"/>
          </ac:spMkLst>
        </pc:spChg>
        <pc:spChg chg="add del mod">
          <ac:chgData name="Alfred Asterjadhi" userId="39de57b9-85c0-4fd1-aaac-8ca2b6560ad0" providerId="ADAL" clId="{F0A96221-7881-488D-B053-55CA90BA522C}" dt="2020-12-28T17:27:16.064" v="203"/>
          <ac:spMkLst>
            <pc:docMk/>
            <pc:sldMk cId="3136880362" sldId="260"/>
            <ac:spMk id="8" creationId="{ABE9C017-CC37-4007-9F1D-1F24A108B98F}"/>
          </ac:spMkLst>
        </pc:spChg>
        <pc:spChg chg="add del mod">
          <ac:chgData name="Alfred Asterjadhi" userId="39de57b9-85c0-4fd1-aaac-8ca2b6560ad0" providerId="ADAL" clId="{F0A96221-7881-488D-B053-55CA90BA522C}" dt="2020-12-28T17:27:16.064" v="203"/>
          <ac:spMkLst>
            <pc:docMk/>
            <pc:sldMk cId="3136880362" sldId="260"/>
            <ac:spMk id="9" creationId="{2E064F99-4E40-4E25-89A0-3401D2FDAB63}"/>
          </ac:spMkLst>
        </pc:spChg>
        <pc:spChg chg="add del mod">
          <ac:chgData name="Alfred Asterjadhi" userId="39de57b9-85c0-4fd1-aaac-8ca2b6560ad0" providerId="ADAL" clId="{F0A96221-7881-488D-B053-55CA90BA522C}" dt="2020-12-28T17:27:16.064" v="203"/>
          <ac:spMkLst>
            <pc:docMk/>
            <pc:sldMk cId="3136880362" sldId="260"/>
            <ac:spMk id="10" creationId="{712B5BD9-A52A-4A53-9587-B8FCAC075A4B}"/>
          </ac:spMkLst>
        </pc:spChg>
        <pc:spChg chg="add del mod">
          <ac:chgData name="Alfred Asterjadhi" userId="39de57b9-85c0-4fd1-aaac-8ca2b6560ad0" providerId="ADAL" clId="{F0A96221-7881-488D-B053-55CA90BA522C}" dt="2020-12-28T17:27:16.064" v="203"/>
          <ac:spMkLst>
            <pc:docMk/>
            <pc:sldMk cId="3136880362" sldId="260"/>
            <ac:spMk id="11" creationId="{4D292613-ABAF-498F-9D59-59A69D85BECE}"/>
          </ac:spMkLst>
        </pc:spChg>
      </pc:sldChg>
      <pc:sldChg chg="modSp">
        <pc:chgData name="Alfred Asterjadhi" userId="39de57b9-85c0-4fd1-aaac-8ca2b6560ad0" providerId="ADAL" clId="{F0A96221-7881-488D-B053-55CA90BA522C}" dt="2020-12-28T17:22:25.052" v="129"/>
        <pc:sldMkLst>
          <pc:docMk/>
          <pc:sldMk cId="1676196551" sldId="261"/>
        </pc:sldMkLst>
        <pc:spChg chg="mod">
          <ac:chgData name="Alfred Asterjadhi" userId="39de57b9-85c0-4fd1-aaac-8ca2b6560ad0" providerId="ADAL" clId="{F0A96221-7881-488D-B053-55CA90BA522C}" dt="2020-12-28T17:22:25.052" v="129"/>
          <ac:spMkLst>
            <pc:docMk/>
            <pc:sldMk cId="1676196551" sldId="261"/>
            <ac:spMk id="7" creationId="{0A0F1EBF-63A8-4C75-8DB7-0D8CD44D0896}"/>
          </ac:spMkLst>
        </pc:spChg>
      </pc:sldChg>
      <pc:sldChg chg="del">
        <pc:chgData name="Alfred Asterjadhi" userId="39de57b9-85c0-4fd1-aaac-8ca2b6560ad0" providerId="ADAL" clId="{F0A96221-7881-488D-B053-55CA90BA522C}" dt="2020-12-23T05:03:32.649" v="42" actId="2696"/>
        <pc:sldMkLst>
          <pc:docMk/>
          <pc:sldMk cId="1707477462" sldId="262"/>
        </pc:sldMkLst>
      </pc:sldChg>
      <pc:sldChg chg="modSp">
        <pc:chgData name="Alfred Asterjadhi" userId="39de57b9-85c0-4fd1-aaac-8ca2b6560ad0" providerId="ADAL" clId="{F0A96221-7881-488D-B053-55CA90BA522C}" dt="2020-12-28T17:22:27.399" v="130"/>
        <pc:sldMkLst>
          <pc:docMk/>
          <pc:sldMk cId="2927177891" sldId="263"/>
        </pc:sldMkLst>
        <pc:spChg chg="mod">
          <ac:chgData name="Alfred Asterjadhi" userId="39de57b9-85c0-4fd1-aaac-8ca2b6560ad0" providerId="ADAL" clId="{F0A96221-7881-488D-B053-55CA90BA522C}" dt="2020-12-28T17:22:27.399" v="130"/>
          <ac:spMkLst>
            <pc:docMk/>
            <pc:sldMk cId="2927177891" sldId="263"/>
            <ac:spMk id="9" creationId="{4BB4CFD1-21C6-467E-AB6E-3577A473F86D}"/>
          </ac:spMkLst>
        </pc:spChg>
      </pc:sldChg>
      <pc:sldChg chg="modSp">
        <pc:chgData name="Alfred Asterjadhi" userId="39de57b9-85c0-4fd1-aaac-8ca2b6560ad0" providerId="ADAL" clId="{F0A96221-7881-488D-B053-55CA90BA522C}" dt="2020-12-28T17:22:29.529" v="131"/>
        <pc:sldMkLst>
          <pc:docMk/>
          <pc:sldMk cId="4277600907" sldId="264"/>
        </pc:sldMkLst>
        <pc:spChg chg="mod">
          <ac:chgData name="Alfred Asterjadhi" userId="39de57b9-85c0-4fd1-aaac-8ca2b6560ad0" providerId="ADAL" clId="{F0A96221-7881-488D-B053-55CA90BA522C}" dt="2020-12-28T17:22:29.529" v="131"/>
          <ac:spMkLst>
            <pc:docMk/>
            <pc:sldMk cId="4277600907" sldId="264"/>
            <ac:spMk id="8" creationId="{B2C4C695-AFB3-4956-B721-DB0805BA0685}"/>
          </ac:spMkLst>
        </pc:spChg>
      </pc:sldChg>
      <pc:sldChg chg="modSp">
        <pc:chgData name="Alfred Asterjadhi" userId="39de57b9-85c0-4fd1-aaac-8ca2b6560ad0" providerId="ADAL" clId="{F0A96221-7881-488D-B053-55CA90BA522C}" dt="2020-12-28T17:22:32.676" v="132"/>
        <pc:sldMkLst>
          <pc:docMk/>
          <pc:sldMk cId="2436815634" sldId="265"/>
        </pc:sldMkLst>
        <pc:spChg chg="mod">
          <ac:chgData name="Alfred Asterjadhi" userId="39de57b9-85c0-4fd1-aaac-8ca2b6560ad0" providerId="ADAL" clId="{F0A96221-7881-488D-B053-55CA90BA522C}" dt="2020-12-28T17:22:32.676" v="132"/>
          <ac:spMkLst>
            <pc:docMk/>
            <pc:sldMk cId="2436815634" sldId="265"/>
            <ac:spMk id="9" creationId="{535943CE-0A57-43F4-9844-46B4091CBC16}"/>
          </ac:spMkLst>
        </pc:spChg>
      </pc:sldChg>
      <pc:sldChg chg="modSp">
        <pc:chgData name="Alfred Asterjadhi" userId="39de57b9-85c0-4fd1-aaac-8ca2b6560ad0" providerId="ADAL" clId="{F0A96221-7881-488D-B053-55CA90BA522C}" dt="2020-12-28T17:22:35.446" v="133"/>
        <pc:sldMkLst>
          <pc:docMk/>
          <pc:sldMk cId="2400177835" sldId="266"/>
        </pc:sldMkLst>
        <pc:spChg chg="mod">
          <ac:chgData name="Alfred Asterjadhi" userId="39de57b9-85c0-4fd1-aaac-8ca2b6560ad0" providerId="ADAL" clId="{F0A96221-7881-488D-B053-55CA90BA522C}" dt="2020-12-28T17:22:35.446" v="133"/>
          <ac:spMkLst>
            <pc:docMk/>
            <pc:sldMk cId="2400177835" sldId="266"/>
            <ac:spMk id="8" creationId="{C5505616-1CE2-43B4-878B-31634EEB6CA7}"/>
          </ac:spMkLst>
        </pc:spChg>
      </pc:sldChg>
      <pc:sldChg chg="modSp">
        <pc:chgData name="Alfred Asterjadhi" userId="39de57b9-85c0-4fd1-aaac-8ca2b6560ad0" providerId="ADAL" clId="{F0A96221-7881-488D-B053-55CA90BA522C}" dt="2021-01-07T18:55:36.632" v="1093" actId="20577"/>
        <pc:sldMkLst>
          <pc:docMk/>
          <pc:sldMk cId="132832093" sldId="267"/>
        </pc:sldMkLst>
        <pc:spChg chg="mod">
          <ac:chgData name="Alfred Asterjadhi" userId="39de57b9-85c0-4fd1-aaac-8ca2b6560ad0" providerId="ADAL" clId="{F0A96221-7881-488D-B053-55CA90BA522C}" dt="2021-01-07T18:55:36.632" v="1093" actId="20577"/>
          <ac:spMkLst>
            <pc:docMk/>
            <pc:sldMk cId="132832093" sldId="267"/>
            <ac:spMk id="3" creationId="{00000000-0000-0000-0000-000000000000}"/>
          </ac:spMkLst>
        </pc:spChg>
        <pc:spChg chg="mod">
          <ac:chgData name="Alfred Asterjadhi" userId="39de57b9-85c0-4fd1-aaac-8ca2b6560ad0" providerId="ADAL" clId="{F0A96221-7881-488D-B053-55CA90BA522C}" dt="2020-12-28T17:22:40.774" v="135"/>
          <ac:spMkLst>
            <pc:docMk/>
            <pc:sldMk cId="132832093" sldId="267"/>
            <ac:spMk id="7" creationId="{C00CAC69-BF6D-4936-9CE0-D96F88ACD748}"/>
          </ac:spMkLst>
        </pc:spChg>
      </pc:sldChg>
      <pc:sldChg chg="del">
        <pc:chgData name="Alfred Asterjadhi" userId="39de57b9-85c0-4fd1-aaac-8ca2b6560ad0" providerId="ADAL" clId="{F0A96221-7881-488D-B053-55CA90BA522C}" dt="2020-12-23T05:03:35.658" v="49" actId="2696"/>
        <pc:sldMkLst>
          <pc:docMk/>
          <pc:sldMk cId="3514143719" sldId="268"/>
        </pc:sldMkLst>
      </pc:sldChg>
      <pc:sldChg chg="del">
        <pc:chgData name="Alfred Asterjadhi" userId="39de57b9-85c0-4fd1-aaac-8ca2b6560ad0" providerId="ADAL" clId="{F0A96221-7881-488D-B053-55CA90BA522C}" dt="2020-12-28T17:39:54.781" v="713" actId="2696"/>
        <pc:sldMkLst>
          <pc:docMk/>
          <pc:sldMk cId="3976818858" sldId="269"/>
        </pc:sldMkLst>
      </pc:sldChg>
      <pc:sldChg chg="modSp">
        <pc:chgData name="Alfred Asterjadhi" userId="39de57b9-85c0-4fd1-aaac-8ca2b6560ad0" providerId="ADAL" clId="{F0A96221-7881-488D-B053-55CA90BA522C}" dt="2020-12-28T17:22:37.752" v="134"/>
        <pc:sldMkLst>
          <pc:docMk/>
          <pc:sldMk cId="3387863760" sldId="270"/>
        </pc:sldMkLst>
        <pc:spChg chg="mod">
          <ac:chgData name="Alfred Asterjadhi" userId="39de57b9-85c0-4fd1-aaac-8ca2b6560ad0" providerId="ADAL" clId="{F0A96221-7881-488D-B053-55CA90BA522C}" dt="2020-12-28T17:22:37.752" v="134"/>
          <ac:spMkLst>
            <pc:docMk/>
            <pc:sldMk cId="3387863760" sldId="270"/>
            <ac:spMk id="8" creationId="{B1C9D975-9B89-429E-A2AD-175C2CE0D83A}"/>
          </ac:spMkLst>
        </pc:spChg>
      </pc:sldChg>
      <pc:sldChg chg="del">
        <pc:chgData name="Alfred Asterjadhi" userId="39de57b9-85c0-4fd1-aaac-8ca2b6560ad0" providerId="ADAL" clId="{F0A96221-7881-488D-B053-55CA90BA522C}" dt="2020-12-28T17:41:34.038" v="724" actId="2696"/>
        <pc:sldMkLst>
          <pc:docMk/>
          <pc:sldMk cId="85407649" sldId="271"/>
        </pc:sldMkLst>
      </pc:sldChg>
      <pc:sldChg chg="del">
        <pc:chgData name="Alfred Asterjadhi" userId="39de57b9-85c0-4fd1-aaac-8ca2b6560ad0" providerId="ADAL" clId="{F0A96221-7881-488D-B053-55CA90BA522C}" dt="2020-12-23T05:03:37.198" v="53" actId="2696"/>
        <pc:sldMkLst>
          <pc:docMk/>
          <pc:sldMk cId="326024653" sldId="272"/>
        </pc:sldMkLst>
      </pc:sldChg>
      <pc:sldChg chg="del">
        <pc:chgData name="Alfred Asterjadhi" userId="39de57b9-85c0-4fd1-aaac-8ca2b6560ad0" providerId="ADAL" clId="{F0A96221-7881-488D-B053-55CA90BA522C}" dt="2020-12-23T05:02:01.238" v="14" actId="2696"/>
        <pc:sldMkLst>
          <pc:docMk/>
          <pc:sldMk cId="2264694635" sldId="273"/>
        </pc:sldMkLst>
      </pc:sldChg>
      <pc:sldChg chg="del">
        <pc:chgData name="Alfred Asterjadhi" userId="39de57b9-85c0-4fd1-aaac-8ca2b6560ad0" providerId="ADAL" clId="{F0A96221-7881-488D-B053-55CA90BA522C}" dt="2020-12-23T05:03:35.323" v="48" actId="2696"/>
        <pc:sldMkLst>
          <pc:docMk/>
          <pc:sldMk cId="3410504749" sldId="274"/>
        </pc:sldMkLst>
      </pc:sldChg>
      <pc:sldChg chg="del">
        <pc:chgData name="Alfred Asterjadhi" userId="39de57b9-85c0-4fd1-aaac-8ca2b6560ad0" providerId="ADAL" clId="{F0A96221-7881-488D-B053-55CA90BA522C}" dt="2020-12-23T05:03:37.996" v="55" actId="2696"/>
        <pc:sldMkLst>
          <pc:docMk/>
          <pc:sldMk cId="1836740274" sldId="275"/>
        </pc:sldMkLst>
      </pc:sldChg>
      <pc:sldChg chg="del">
        <pc:chgData name="Alfred Asterjadhi" userId="39de57b9-85c0-4fd1-aaac-8ca2b6560ad0" providerId="ADAL" clId="{F0A96221-7881-488D-B053-55CA90BA522C}" dt="2020-12-23T05:03:38.399" v="56" actId="2696"/>
        <pc:sldMkLst>
          <pc:docMk/>
          <pc:sldMk cId="221818773" sldId="276"/>
        </pc:sldMkLst>
      </pc:sldChg>
      <pc:sldChg chg="del">
        <pc:chgData name="Alfred Asterjadhi" userId="39de57b9-85c0-4fd1-aaac-8ca2b6560ad0" providerId="ADAL" clId="{F0A96221-7881-488D-B053-55CA90BA522C}" dt="2020-12-23T05:03:38.812" v="57" actId="2696"/>
        <pc:sldMkLst>
          <pc:docMk/>
          <pc:sldMk cId="3249754029" sldId="277"/>
        </pc:sldMkLst>
      </pc:sldChg>
      <pc:sldChg chg="del">
        <pc:chgData name="Alfred Asterjadhi" userId="39de57b9-85c0-4fd1-aaac-8ca2b6560ad0" providerId="ADAL" clId="{F0A96221-7881-488D-B053-55CA90BA522C}" dt="2020-12-23T05:03:39.233" v="58" actId="2696"/>
        <pc:sldMkLst>
          <pc:docMk/>
          <pc:sldMk cId="917974443" sldId="278"/>
        </pc:sldMkLst>
      </pc:sldChg>
      <pc:sldChg chg="del">
        <pc:chgData name="Alfred Asterjadhi" userId="39de57b9-85c0-4fd1-aaac-8ca2b6560ad0" providerId="ADAL" clId="{F0A96221-7881-488D-B053-55CA90BA522C}" dt="2020-12-23T05:03:39.671" v="59" actId="2696"/>
        <pc:sldMkLst>
          <pc:docMk/>
          <pc:sldMk cId="2383292774" sldId="279"/>
        </pc:sldMkLst>
      </pc:sldChg>
      <pc:sldChg chg="del">
        <pc:chgData name="Alfred Asterjadhi" userId="39de57b9-85c0-4fd1-aaac-8ca2b6560ad0" providerId="ADAL" clId="{F0A96221-7881-488D-B053-55CA90BA522C}" dt="2020-12-23T05:03:40.123" v="60" actId="2696"/>
        <pc:sldMkLst>
          <pc:docMk/>
          <pc:sldMk cId="1997936852" sldId="280"/>
        </pc:sldMkLst>
      </pc:sldChg>
      <pc:sldChg chg="del">
        <pc:chgData name="Alfred Asterjadhi" userId="39de57b9-85c0-4fd1-aaac-8ca2b6560ad0" providerId="ADAL" clId="{F0A96221-7881-488D-B053-55CA90BA522C}" dt="2020-12-23T05:03:40.534" v="61" actId="2696"/>
        <pc:sldMkLst>
          <pc:docMk/>
          <pc:sldMk cId="3222443171" sldId="281"/>
        </pc:sldMkLst>
      </pc:sldChg>
      <pc:sldChg chg="del">
        <pc:chgData name="Alfred Asterjadhi" userId="39de57b9-85c0-4fd1-aaac-8ca2b6560ad0" providerId="ADAL" clId="{F0A96221-7881-488D-B053-55CA90BA522C}" dt="2020-12-23T05:03:40.948" v="62" actId="2696"/>
        <pc:sldMkLst>
          <pc:docMk/>
          <pc:sldMk cId="667942486" sldId="282"/>
        </pc:sldMkLst>
      </pc:sldChg>
      <pc:sldChg chg="del">
        <pc:chgData name="Alfred Asterjadhi" userId="39de57b9-85c0-4fd1-aaac-8ca2b6560ad0" providerId="ADAL" clId="{F0A96221-7881-488D-B053-55CA90BA522C}" dt="2020-12-23T05:03:41.850" v="64" actId="2696"/>
        <pc:sldMkLst>
          <pc:docMk/>
          <pc:sldMk cId="1998818558" sldId="283"/>
        </pc:sldMkLst>
      </pc:sldChg>
      <pc:sldChg chg="del">
        <pc:chgData name="Alfred Asterjadhi" userId="39de57b9-85c0-4fd1-aaac-8ca2b6560ad0" providerId="ADAL" clId="{F0A96221-7881-488D-B053-55CA90BA522C}" dt="2020-12-23T05:03:42.317" v="65" actId="2696"/>
        <pc:sldMkLst>
          <pc:docMk/>
          <pc:sldMk cId="4140538915" sldId="284"/>
        </pc:sldMkLst>
      </pc:sldChg>
      <pc:sldChg chg="del">
        <pc:chgData name="Alfred Asterjadhi" userId="39de57b9-85c0-4fd1-aaac-8ca2b6560ad0" providerId="ADAL" clId="{F0A96221-7881-488D-B053-55CA90BA522C}" dt="2020-12-23T05:03:42.933" v="66" actId="2696"/>
        <pc:sldMkLst>
          <pc:docMk/>
          <pc:sldMk cId="1162964241" sldId="285"/>
        </pc:sldMkLst>
      </pc:sldChg>
      <pc:sldChg chg="del">
        <pc:chgData name="Alfred Asterjadhi" userId="39de57b9-85c0-4fd1-aaac-8ca2b6560ad0" providerId="ADAL" clId="{F0A96221-7881-488D-B053-55CA90BA522C}" dt="2020-12-23T05:04:32.646" v="98" actId="2696"/>
        <pc:sldMkLst>
          <pc:docMk/>
          <pc:sldMk cId="3468723519" sldId="286"/>
        </pc:sldMkLst>
      </pc:sldChg>
      <pc:sldChg chg="del">
        <pc:chgData name="Alfred Asterjadhi" userId="39de57b9-85c0-4fd1-aaac-8ca2b6560ad0" providerId="ADAL" clId="{F0A96221-7881-488D-B053-55CA90BA522C}" dt="2020-12-23T05:03:43.826" v="68" actId="2696"/>
        <pc:sldMkLst>
          <pc:docMk/>
          <pc:sldMk cId="1284905364" sldId="287"/>
        </pc:sldMkLst>
      </pc:sldChg>
      <pc:sldChg chg="del">
        <pc:chgData name="Alfred Asterjadhi" userId="39de57b9-85c0-4fd1-aaac-8ca2b6560ad0" providerId="ADAL" clId="{F0A96221-7881-488D-B053-55CA90BA522C}" dt="2020-12-23T05:03:44.258" v="69" actId="2696"/>
        <pc:sldMkLst>
          <pc:docMk/>
          <pc:sldMk cId="148102703" sldId="288"/>
        </pc:sldMkLst>
      </pc:sldChg>
      <pc:sldChg chg="del">
        <pc:chgData name="Alfred Asterjadhi" userId="39de57b9-85c0-4fd1-aaac-8ca2b6560ad0" providerId="ADAL" clId="{F0A96221-7881-488D-B053-55CA90BA522C}" dt="2020-12-23T05:03:44.705" v="70" actId="2696"/>
        <pc:sldMkLst>
          <pc:docMk/>
          <pc:sldMk cId="2870544573" sldId="289"/>
        </pc:sldMkLst>
      </pc:sldChg>
      <pc:sldChg chg="del">
        <pc:chgData name="Alfred Asterjadhi" userId="39de57b9-85c0-4fd1-aaac-8ca2b6560ad0" providerId="ADAL" clId="{F0A96221-7881-488D-B053-55CA90BA522C}" dt="2020-12-23T05:03:45.121" v="71" actId="2696"/>
        <pc:sldMkLst>
          <pc:docMk/>
          <pc:sldMk cId="1328238546" sldId="290"/>
        </pc:sldMkLst>
      </pc:sldChg>
      <pc:sldChg chg="del">
        <pc:chgData name="Alfred Asterjadhi" userId="39de57b9-85c0-4fd1-aaac-8ca2b6560ad0" providerId="ADAL" clId="{F0A96221-7881-488D-B053-55CA90BA522C}" dt="2020-12-23T05:02:09.655" v="16" actId="2696"/>
        <pc:sldMkLst>
          <pc:docMk/>
          <pc:sldMk cId="890163940" sldId="291"/>
        </pc:sldMkLst>
      </pc:sldChg>
      <pc:sldChg chg="del">
        <pc:chgData name="Alfred Asterjadhi" userId="39de57b9-85c0-4fd1-aaac-8ca2b6560ad0" providerId="ADAL" clId="{F0A96221-7881-488D-B053-55CA90BA522C}" dt="2020-12-23T05:03:45.907" v="73" actId="2696"/>
        <pc:sldMkLst>
          <pc:docMk/>
          <pc:sldMk cId="3608669323" sldId="292"/>
        </pc:sldMkLst>
      </pc:sldChg>
      <pc:sldChg chg="del">
        <pc:chgData name="Alfred Asterjadhi" userId="39de57b9-85c0-4fd1-aaac-8ca2b6560ad0" providerId="ADAL" clId="{F0A96221-7881-488D-B053-55CA90BA522C}" dt="2020-12-23T05:03:46.339" v="74" actId="2696"/>
        <pc:sldMkLst>
          <pc:docMk/>
          <pc:sldMk cId="4249106458" sldId="293"/>
        </pc:sldMkLst>
      </pc:sldChg>
      <pc:sldChg chg="del">
        <pc:chgData name="Alfred Asterjadhi" userId="39de57b9-85c0-4fd1-aaac-8ca2b6560ad0" providerId="ADAL" clId="{F0A96221-7881-488D-B053-55CA90BA522C}" dt="2020-12-23T05:03:46.880" v="75" actId="2696"/>
        <pc:sldMkLst>
          <pc:docMk/>
          <pc:sldMk cId="73471261" sldId="294"/>
        </pc:sldMkLst>
      </pc:sldChg>
      <pc:sldChg chg="del">
        <pc:chgData name="Alfred Asterjadhi" userId="39de57b9-85c0-4fd1-aaac-8ca2b6560ad0" providerId="ADAL" clId="{F0A96221-7881-488D-B053-55CA90BA522C}" dt="2020-12-23T05:03:47.454" v="76" actId="2696"/>
        <pc:sldMkLst>
          <pc:docMk/>
          <pc:sldMk cId="3040319573" sldId="295"/>
        </pc:sldMkLst>
      </pc:sldChg>
      <pc:sldChg chg="del">
        <pc:chgData name="Alfred Asterjadhi" userId="39de57b9-85c0-4fd1-aaac-8ca2b6560ad0" providerId="ADAL" clId="{F0A96221-7881-488D-B053-55CA90BA522C}" dt="2020-12-23T05:03:47.945" v="77" actId="2696"/>
        <pc:sldMkLst>
          <pc:docMk/>
          <pc:sldMk cId="1123956000" sldId="296"/>
        </pc:sldMkLst>
      </pc:sldChg>
      <pc:sldChg chg="del">
        <pc:chgData name="Alfred Asterjadhi" userId="39de57b9-85c0-4fd1-aaac-8ca2b6560ad0" providerId="ADAL" clId="{F0A96221-7881-488D-B053-55CA90BA522C}" dt="2020-12-28T17:41:43.718" v="725" actId="2696"/>
        <pc:sldMkLst>
          <pc:docMk/>
          <pc:sldMk cId="2784506043" sldId="297"/>
        </pc:sldMkLst>
      </pc:sldChg>
      <pc:sldChg chg="del">
        <pc:chgData name="Alfred Asterjadhi" userId="39de57b9-85c0-4fd1-aaac-8ca2b6560ad0" providerId="ADAL" clId="{F0A96221-7881-488D-B053-55CA90BA522C}" dt="2020-12-23T05:04:43.983" v="102" actId="2696"/>
        <pc:sldMkLst>
          <pc:docMk/>
          <pc:sldMk cId="2039312353" sldId="298"/>
        </pc:sldMkLst>
      </pc:sldChg>
      <pc:sldChg chg="addSp delSp modSp">
        <pc:chgData name="Alfred Asterjadhi" userId="39de57b9-85c0-4fd1-aaac-8ca2b6560ad0" providerId="ADAL" clId="{F0A96221-7881-488D-B053-55CA90BA522C}" dt="2021-01-02T00:21:05.673" v="1066" actId="1076"/>
        <pc:sldMkLst>
          <pc:docMk/>
          <pc:sldMk cId="2243228416" sldId="299"/>
        </pc:sldMkLst>
        <pc:spChg chg="mod">
          <ac:chgData name="Alfred Asterjadhi" userId="39de57b9-85c0-4fd1-aaac-8ca2b6560ad0" providerId="ADAL" clId="{F0A96221-7881-488D-B053-55CA90BA522C}" dt="2020-12-28T17:40:32.663" v="723" actId="20577"/>
          <ac:spMkLst>
            <pc:docMk/>
            <pc:sldMk cId="2243228416" sldId="299"/>
            <ac:spMk id="2" creationId="{D98037EA-01CD-49B6-9BB5-232DD9A4DDC5}"/>
          </ac:spMkLst>
        </pc:spChg>
        <pc:spChg chg="mod">
          <ac:chgData name="Alfred Asterjadhi" userId="39de57b9-85c0-4fd1-aaac-8ca2b6560ad0" providerId="ADAL" clId="{F0A96221-7881-488D-B053-55CA90BA522C}" dt="2021-01-01T20:53:39.555" v="1062" actId="6549"/>
          <ac:spMkLst>
            <pc:docMk/>
            <pc:sldMk cId="2243228416" sldId="299"/>
            <ac:spMk id="3" creationId="{3857177C-4F12-41D1-AB93-6925069E5DB9}"/>
          </ac:spMkLst>
        </pc:spChg>
        <pc:spChg chg="add del mod">
          <ac:chgData name="Alfred Asterjadhi" userId="39de57b9-85c0-4fd1-aaac-8ca2b6560ad0" providerId="ADAL" clId="{F0A96221-7881-488D-B053-55CA90BA522C}" dt="2020-12-28T17:31:24.479" v="463"/>
          <ac:spMkLst>
            <pc:docMk/>
            <pc:sldMk cId="2243228416" sldId="299"/>
            <ac:spMk id="6" creationId="{80900358-3464-4FF7-A462-2F19CB70FDBC}"/>
          </ac:spMkLst>
        </pc:spChg>
        <pc:spChg chg="del">
          <ac:chgData name="Alfred Asterjadhi" userId="39de57b9-85c0-4fd1-aaac-8ca2b6560ad0" providerId="ADAL" clId="{F0A96221-7881-488D-B053-55CA90BA522C}" dt="2020-12-28T17:31:22.053" v="462" actId="478"/>
          <ac:spMkLst>
            <pc:docMk/>
            <pc:sldMk cId="2243228416" sldId="299"/>
            <ac:spMk id="7" creationId="{A33ECB10-7819-4C82-A0B2-418AAFBED5A3}"/>
          </ac:spMkLst>
        </pc:spChg>
        <pc:spChg chg="mod">
          <ac:chgData name="Alfred Asterjadhi" userId="39de57b9-85c0-4fd1-aaac-8ca2b6560ad0" providerId="ADAL" clId="{F0A96221-7881-488D-B053-55CA90BA522C}" dt="2020-12-28T17:56:05.656" v="1049" actId="20577"/>
          <ac:spMkLst>
            <pc:docMk/>
            <pc:sldMk cId="2243228416" sldId="299"/>
            <ac:spMk id="8" creationId="{ADA0A8BA-AA59-4AB6-9BD0-89E3B2E275F5}"/>
          </ac:spMkLst>
        </pc:spChg>
        <pc:spChg chg="add del mod">
          <ac:chgData name="Alfred Asterjadhi" userId="39de57b9-85c0-4fd1-aaac-8ca2b6560ad0" providerId="ADAL" clId="{F0A96221-7881-488D-B053-55CA90BA522C}" dt="2020-12-28T17:31:24.479" v="463"/>
          <ac:spMkLst>
            <pc:docMk/>
            <pc:sldMk cId="2243228416" sldId="299"/>
            <ac:spMk id="9" creationId="{63523C85-3EC7-45FD-AC8F-B772A889DBF9}"/>
          </ac:spMkLst>
        </pc:spChg>
        <pc:spChg chg="add del mod">
          <ac:chgData name="Alfred Asterjadhi" userId="39de57b9-85c0-4fd1-aaac-8ca2b6560ad0" providerId="ADAL" clId="{F0A96221-7881-488D-B053-55CA90BA522C}" dt="2020-12-28T17:31:24.479" v="463"/>
          <ac:spMkLst>
            <pc:docMk/>
            <pc:sldMk cId="2243228416" sldId="299"/>
            <ac:spMk id="10" creationId="{FF3BD5A5-5965-4EE7-8069-9A1BD1D1C6A3}"/>
          </ac:spMkLst>
        </pc:spChg>
        <pc:spChg chg="add del mod">
          <ac:chgData name="Alfred Asterjadhi" userId="39de57b9-85c0-4fd1-aaac-8ca2b6560ad0" providerId="ADAL" clId="{F0A96221-7881-488D-B053-55CA90BA522C}" dt="2020-12-28T17:31:24.479" v="463"/>
          <ac:spMkLst>
            <pc:docMk/>
            <pc:sldMk cId="2243228416" sldId="299"/>
            <ac:spMk id="11" creationId="{E7DB1A1C-C8B3-4327-83E4-A6CD22C7EA84}"/>
          </ac:spMkLst>
        </pc:spChg>
        <pc:spChg chg="add del mod">
          <ac:chgData name="Alfred Asterjadhi" userId="39de57b9-85c0-4fd1-aaac-8ca2b6560ad0" providerId="ADAL" clId="{F0A96221-7881-488D-B053-55CA90BA522C}" dt="2020-12-28T17:31:24.479" v="463"/>
          <ac:spMkLst>
            <pc:docMk/>
            <pc:sldMk cId="2243228416" sldId="299"/>
            <ac:spMk id="12" creationId="{1C0BD339-A3EE-4164-827C-5FD5DDA68ABD}"/>
          </ac:spMkLst>
        </pc:spChg>
        <pc:spChg chg="add del">
          <ac:chgData name="Alfred Asterjadhi" userId="39de57b9-85c0-4fd1-aaac-8ca2b6560ad0" providerId="ADAL" clId="{F0A96221-7881-488D-B053-55CA90BA522C}" dt="2020-12-28T17:33:53.283" v="530"/>
          <ac:spMkLst>
            <pc:docMk/>
            <pc:sldMk cId="2243228416" sldId="299"/>
            <ac:spMk id="13" creationId="{74C2A170-A199-4EF6-8F80-BBDB98D480E2}"/>
          </ac:spMkLst>
        </pc:spChg>
        <pc:spChg chg="add del mod">
          <ac:chgData name="Alfred Asterjadhi" userId="39de57b9-85c0-4fd1-aaac-8ca2b6560ad0" providerId="ADAL" clId="{F0A96221-7881-488D-B053-55CA90BA522C}" dt="2020-12-28T17:35:32.965" v="562" actId="478"/>
          <ac:spMkLst>
            <pc:docMk/>
            <pc:sldMk cId="2243228416" sldId="299"/>
            <ac:spMk id="14" creationId="{5AF53C53-2A60-4927-BB9F-89D085109794}"/>
          </ac:spMkLst>
        </pc:spChg>
        <pc:spChg chg="add del">
          <ac:chgData name="Alfred Asterjadhi" userId="39de57b9-85c0-4fd1-aaac-8ca2b6560ad0" providerId="ADAL" clId="{F0A96221-7881-488D-B053-55CA90BA522C}" dt="2020-12-28T17:35:36.418" v="564" actId="478"/>
          <ac:spMkLst>
            <pc:docMk/>
            <pc:sldMk cId="2243228416" sldId="299"/>
            <ac:spMk id="15" creationId="{6A4B29D9-A5C2-4214-BFE2-2EB87ECAD861}"/>
          </ac:spMkLst>
        </pc:spChg>
        <pc:spChg chg="add del">
          <ac:chgData name="Alfred Asterjadhi" userId="39de57b9-85c0-4fd1-aaac-8ca2b6560ad0" providerId="ADAL" clId="{F0A96221-7881-488D-B053-55CA90BA522C}" dt="2020-12-28T17:36:14.616" v="600"/>
          <ac:spMkLst>
            <pc:docMk/>
            <pc:sldMk cId="2243228416" sldId="299"/>
            <ac:spMk id="16" creationId="{595BBFE7-3172-4F2F-856D-02ED5C5DE54A}"/>
          </ac:spMkLst>
        </pc:spChg>
        <pc:spChg chg="add mod">
          <ac:chgData name="Alfred Asterjadhi" userId="39de57b9-85c0-4fd1-aaac-8ca2b6560ad0" providerId="ADAL" clId="{F0A96221-7881-488D-B053-55CA90BA522C}" dt="2021-01-01T20:53:45.556" v="1065" actId="20577"/>
          <ac:spMkLst>
            <pc:docMk/>
            <pc:sldMk cId="2243228416" sldId="299"/>
            <ac:spMk id="17" creationId="{442A1050-6527-4B2E-A943-E125D6B48B52}"/>
          </ac:spMkLst>
        </pc:spChg>
        <pc:spChg chg="add mod">
          <ac:chgData name="Alfred Asterjadhi" userId="39de57b9-85c0-4fd1-aaac-8ca2b6560ad0" providerId="ADAL" clId="{F0A96221-7881-488D-B053-55CA90BA522C}" dt="2021-01-02T00:21:05.673" v="1066" actId="1076"/>
          <ac:spMkLst>
            <pc:docMk/>
            <pc:sldMk cId="2243228416" sldId="299"/>
            <ac:spMk id="18" creationId="{85E9751F-9C9F-433F-B45B-75AD3CEE784B}"/>
          </ac:spMkLst>
        </pc:spChg>
      </pc:sldChg>
      <pc:sldChg chg="del">
        <pc:chgData name="Alfred Asterjadhi" userId="39de57b9-85c0-4fd1-aaac-8ca2b6560ad0" providerId="ADAL" clId="{F0A96221-7881-488D-B053-55CA90BA522C}" dt="2020-12-23T05:03:50.043" v="81" actId="2696"/>
        <pc:sldMkLst>
          <pc:docMk/>
          <pc:sldMk cId="3498282952" sldId="300"/>
        </pc:sldMkLst>
      </pc:sldChg>
      <pc:sldChg chg="del">
        <pc:chgData name="Alfred Asterjadhi" userId="39de57b9-85c0-4fd1-aaac-8ca2b6560ad0" providerId="ADAL" clId="{F0A96221-7881-488D-B053-55CA90BA522C}" dt="2020-12-23T05:03:50.504" v="82" actId="2696"/>
        <pc:sldMkLst>
          <pc:docMk/>
          <pc:sldMk cId="4096216144" sldId="301"/>
        </pc:sldMkLst>
      </pc:sldChg>
      <pc:sldChg chg="del">
        <pc:chgData name="Alfred Asterjadhi" userId="39de57b9-85c0-4fd1-aaac-8ca2b6560ad0" providerId="ADAL" clId="{F0A96221-7881-488D-B053-55CA90BA522C}" dt="2020-12-23T05:03:50.952" v="83" actId="2696"/>
        <pc:sldMkLst>
          <pc:docMk/>
          <pc:sldMk cId="975110731" sldId="302"/>
        </pc:sldMkLst>
      </pc:sldChg>
      <pc:sldChg chg="del">
        <pc:chgData name="Alfred Asterjadhi" userId="39de57b9-85c0-4fd1-aaac-8ca2b6560ad0" providerId="ADAL" clId="{F0A96221-7881-488D-B053-55CA90BA522C}" dt="2020-12-23T05:03:51.403" v="84" actId="2696"/>
        <pc:sldMkLst>
          <pc:docMk/>
          <pc:sldMk cId="1734611920" sldId="303"/>
        </pc:sldMkLst>
      </pc:sldChg>
      <pc:sldChg chg="del">
        <pc:chgData name="Alfred Asterjadhi" userId="39de57b9-85c0-4fd1-aaac-8ca2b6560ad0" providerId="ADAL" clId="{F0A96221-7881-488D-B053-55CA90BA522C}" dt="2020-12-23T05:03:52.194" v="85" actId="2696"/>
        <pc:sldMkLst>
          <pc:docMk/>
          <pc:sldMk cId="2352008090" sldId="304"/>
        </pc:sldMkLst>
      </pc:sldChg>
      <pc:sldChg chg="del">
        <pc:chgData name="Alfred Asterjadhi" userId="39de57b9-85c0-4fd1-aaac-8ca2b6560ad0" providerId="ADAL" clId="{F0A96221-7881-488D-B053-55CA90BA522C}" dt="2020-12-23T05:04:40.669" v="101" actId="2696"/>
        <pc:sldMkLst>
          <pc:docMk/>
          <pc:sldMk cId="1347423047" sldId="305"/>
        </pc:sldMkLst>
      </pc:sldChg>
      <pc:sldChg chg="del">
        <pc:chgData name="Alfred Asterjadhi" userId="39de57b9-85c0-4fd1-aaac-8ca2b6560ad0" providerId="ADAL" clId="{F0A96221-7881-488D-B053-55CA90BA522C}" dt="2020-12-23T05:03:53.326" v="87" actId="2696"/>
        <pc:sldMkLst>
          <pc:docMk/>
          <pc:sldMk cId="1928633523" sldId="307"/>
        </pc:sldMkLst>
      </pc:sldChg>
      <pc:sldChg chg="del">
        <pc:chgData name="Alfred Asterjadhi" userId="39de57b9-85c0-4fd1-aaac-8ca2b6560ad0" providerId="ADAL" clId="{F0A96221-7881-488D-B053-55CA90BA522C}" dt="2020-12-23T05:03:53.811" v="88" actId="2696"/>
        <pc:sldMkLst>
          <pc:docMk/>
          <pc:sldMk cId="118418183" sldId="308"/>
        </pc:sldMkLst>
      </pc:sldChg>
      <pc:sldChg chg="del">
        <pc:chgData name="Alfred Asterjadhi" userId="39de57b9-85c0-4fd1-aaac-8ca2b6560ad0" providerId="ADAL" clId="{F0A96221-7881-488D-B053-55CA90BA522C}" dt="2020-12-23T05:03:54.327" v="89" actId="2696"/>
        <pc:sldMkLst>
          <pc:docMk/>
          <pc:sldMk cId="3219635001" sldId="309"/>
        </pc:sldMkLst>
      </pc:sldChg>
      <pc:sldChg chg="modSp">
        <pc:chgData name="Alfred Asterjadhi" userId="39de57b9-85c0-4fd1-aaac-8ca2b6560ad0" providerId="ADAL" clId="{F0A96221-7881-488D-B053-55CA90BA522C}" dt="2020-12-28T17:55:57.650" v="1047" actId="20577"/>
        <pc:sldMkLst>
          <pc:docMk/>
          <pc:sldMk cId="1677969607" sldId="323"/>
        </pc:sldMkLst>
        <pc:spChg chg="mod">
          <ac:chgData name="Alfred Asterjadhi" userId="39de57b9-85c0-4fd1-aaac-8ca2b6560ad0" providerId="ADAL" clId="{F0A96221-7881-488D-B053-55CA90BA522C}" dt="2020-12-28T17:55:57.650" v="1047" actId="20577"/>
          <ac:spMkLst>
            <pc:docMk/>
            <pc:sldMk cId="1677969607" sldId="323"/>
            <ac:spMk id="7" creationId="{247ADCDE-7164-400D-8B27-4BAED4FE7810}"/>
          </ac:spMkLst>
        </pc:spChg>
      </pc:sldChg>
      <pc:sldChg chg="addSp delSp modSp add">
        <pc:chgData name="Alfred Asterjadhi" userId="39de57b9-85c0-4fd1-aaac-8ca2b6560ad0" providerId="ADAL" clId="{F0A96221-7881-488D-B053-55CA90BA522C}" dt="2020-12-28T21:06:08.250" v="1052" actId="20577"/>
        <pc:sldMkLst>
          <pc:docMk/>
          <pc:sldMk cId="596865926" sldId="324"/>
        </pc:sldMkLst>
        <pc:spChg chg="mod">
          <ac:chgData name="Alfred Asterjadhi" userId="39de57b9-85c0-4fd1-aaac-8ca2b6560ad0" providerId="ADAL" clId="{F0A96221-7881-488D-B053-55CA90BA522C}" dt="2020-12-28T21:06:08.250" v="1052" actId="20577"/>
          <ac:spMkLst>
            <pc:docMk/>
            <pc:sldMk cId="596865926" sldId="324"/>
            <ac:spMk id="2" creationId="{6A27F32D-AAB2-4E4E-8703-7DB27C650C46}"/>
          </ac:spMkLst>
        </pc:spChg>
        <pc:spChg chg="mod">
          <ac:chgData name="Alfred Asterjadhi" userId="39de57b9-85c0-4fd1-aaac-8ca2b6560ad0" providerId="ADAL" clId="{F0A96221-7881-488D-B053-55CA90BA522C}" dt="2020-12-28T17:55:34.833" v="1045" actId="20577"/>
          <ac:spMkLst>
            <pc:docMk/>
            <pc:sldMk cId="596865926" sldId="324"/>
            <ac:spMk id="3" creationId="{D3245099-458D-4C79-9B1C-5CE8FF5DED80}"/>
          </ac:spMkLst>
        </pc:spChg>
        <pc:spChg chg="add del mod">
          <ac:chgData name="Alfred Asterjadhi" userId="39de57b9-85c0-4fd1-aaac-8ca2b6560ad0" providerId="ADAL" clId="{F0A96221-7881-488D-B053-55CA90BA522C}" dt="2020-12-28T17:46:42.580" v="786"/>
          <ac:spMkLst>
            <pc:docMk/>
            <pc:sldMk cId="596865926" sldId="324"/>
            <ac:spMk id="7" creationId="{6DE29721-23C9-4EFE-9C2A-7FDCAD38A08D}"/>
          </ac:spMkLst>
        </pc:spChg>
        <pc:spChg chg="add del mod">
          <ac:chgData name="Alfred Asterjadhi" userId="39de57b9-85c0-4fd1-aaac-8ca2b6560ad0" providerId="ADAL" clId="{F0A96221-7881-488D-B053-55CA90BA522C}" dt="2020-12-28T17:46:42.580" v="786"/>
          <ac:spMkLst>
            <pc:docMk/>
            <pc:sldMk cId="596865926" sldId="324"/>
            <ac:spMk id="8" creationId="{3FFE04CA-1610-4809-9B02-26B526E9E29A}"/>
          </ac:spMkLst>
        </pc:spChg>
        <pc:spChg chg="add del mod">
          <ac:chgData name="Alfred Asterjadhi" userId="39de57b9-85c0-4fd1-aaac-8ca2b6560ad0" providerId="ADAL" clId="{F0A96221-7881-488D-B053-55CA90BA522C}" dt="2020-12-28T17:46:42.580" v="786"/>
          <ac:spMkLst>
            <pc:docMk/>
            <pc:sldMk cId="596865926" sldId="324"/>
            <ac:spMk id="9" creationId="{97502508-2EAD-4ED6-9A63-87A5B0E8DD0F}"/>
          </ac:spMkLst>
        </pc:spChg>
        <pc:spChg chg="add del mod">
          <ac:chgData name="Alfred Asterjadhi" userId="39de57b9-85c0-4fd1-aaac-8ca2b6560ad0" providerId="ADAL" clId="{F0A96221-7881-488D-B053-55CA90BA522C}" dt="2020-12-28T17:46:42.580" v="786"/>
          <ac:spMkLst>
            <pc:docMk/>
            <pc:sldMk cId="596865926" sldId="324"/>
            <ac:spMk id="10" creationId="{0E8F4B15-07A4-4BAB-BB90-8E92BAFFF0AD}"/>
          </ac:spMkLst>
        </pc:spChg>
        <pc:spChg chg="add del mod">
          <ac:chgData name="Alfred Asterjadhi" userId="39de57b9-85c0-4fd1-aaac-8ca2b6560ad0" providerId="ADAL" clId="{F0A96221-7881-488D-B053-55CA90BA522C}" dt="2020-12-28T17:46:42.580" v="786"/>
          <ac:spMkLst>
            <pc:docMk/>
            <pc:sldMk cId="596865926" sldId="324"/>
            <ac:spMk id="11" creationId="{DB475E37-B7A1-4C22-A404-CD9209231FFA}"/>
          </ac:spMkLst>
        </pc:spChg>
      </pc:sldChg>
      <pc:sldChg chg="addSp delSp modSp add del">
        <pc:chgData name="Alfred Asterjadhi" userId="39de57b9-85c0-4fd1-aaac-8ca2b6560ad0" providerId="ADAL" clId="{F0A96221-7881-488D-B053-55CA90BA522C}" dt="2020-12-28T17:45:21.430" v="751" actId="2696"/>
        <pc:sldMkLst>
          <pc:docMk/>
          <pc:sldMk cId="645706702" sldId="324"/>
        </pc:sldMkLst>
        <pc:spChg chg="del">
          <ac:chgData name="Alfred Asterjadhi" userId="39de57b9-85c0-4fd1-aaac-8ca2b6560ad0" providerId="ADAL" clId="{F0A96221-7881-488D-B053-55CA90BA522C}" dt="2020-12-28T17:42:18.852" v="739"/>
          <ac:spMkLst>
            <pc:docMk/>
            <pc:sldMk cId="645706702" sldId="324"/>
            <ac:spMk id="2" creationId="{7DFF1C32-8D9E-4C80-B105-19E440B59EFE}"/>
          </ac:spMkLst>
        </pc:spChg>
        <pc:spChg chg="del">
          <ac:chgData name="Alfred Asterjadhi" userId="39de57b9-85c0-4fd1-aaac-8ca2b6560ad0" providerId="ADAL" clId="{F0A96221-7881-488D-B053-55CA90BA522C}" dt="2020-12-28T17:42:15.064" v="738"/>
          <ac:spMkLst>
            <pc:docMk/>
            <pc:sldMk cId="645706702" sldId="324"/>
            <ac:spMk id="3" creationId="{EB539C0F-4356-4D8D-BD4F-18B19642A098}"/>
          </ac:spMkLst>
        </pc:spChg>
        <pc:spChg chg="add mod">
          <ac:chgData name="Alfred Asterjadhi" userId="39de57b9-85c0-4fd1-aaac-8ca2b6560ad0" providerId="ADAL" clId="{F0A96221-7881-488D-B053-55CA90BA522C}" dt="2020-12-28T17:43:29.883" v="746"/>
          <ac:spMkLst>
            <pc:docMk/>
            <pc:sldMk cId="645706702" sldId="324"/>
            <ac:spMk id="7" creationId="{21328C78-36AD-4BD9-99D6-40BD6CE8B9E0}"/>
          </ac:spMkLst>
        </pc:spChg>
        <pc:spChg chg="add del mod">
          <ac:chgData name="Alfred Asterjadhi" userId="39de57b9-85c0-4fd1-aaac-8ca2b6560ad0" providerId="ADAL" clId="{F0A96221-7881-488D-B053-55CA90BA522C}" dt="2020-12-28T17:42:18.852" v="739"/>
          <ac:spMkLst>
            <pc:docMk/>
            <pc:sldMk cId="645706702" sldId="324"/>
            <ac:spMk id="8" creationId="{F1D75969-E005-41A5-8F6E-AD3AB78AA491}"/>
          </ac:spMkLst>
        </pc:spChg>
        <pc:spChg chg="add del mod">
          <ac:chgData name="Alfred Asterjadhi" userId="39de57b9-85c0-4fd1-aaac-8ca2b6560ad0" providerId="ADAL" clId="{F0A96221-7881-488D-B053-55CA90BA522C}" dt="2020-12-28T17:42:18.852" v="739"/>
          <ac:spMkLst>
            <pc:docMk/>
            <pc:sldMk cId="645706702" sldId="324"/>
            <ac:spMk id="9" creationId="{F301CDAC-66C2-4F38-ADA1-3C01A4086EE8}"/>
          </ac:spMkLst>
        </pc:spChg>
        <pc:spChg chg="add del mod">
          <ac:chgData name="Alfred Asterjadhi" userId="39de57b9-85c0-4fd1-aaac-8ca2b6560ad0" providerId="ADAL" clId="{F0A96221-7881-488D-B053-55CA90BA522C}" dt="2020-12-28T17:42:18.852" v="739"/>
          <ac:spMkLst>
            <pc:docMk/>
            <pc:sldMk cId="645706702" sldId="324"/>
            <ac:spMk id="10" creationId="{5845B8E9-2AB1-4F37-87F5-BE7ECA31588C}"/>
          </ac:spMkLst>
        </pc:spChg>
        <pc:spChg chg="add del mod">
          <ac:chgData name="Alfred Asterjadhi" userId="39de57b9-85c0-4fd1-aaac-8ca2b6560ad0" providerId="ADAL" clId="{F0A96221-7881-488D-B053-55CA90BA522C}" dt="2020-12-28T17:42:18.852" v="739"/>
          <ac:spMkLst>
            <pc:docMk/>
            <pc:sldMk cId="645706702" sldId="324"/>
            <ac:spMk id="11" creationId="{B7587EEF-561B-4863-B29E-6523F457495C}"/>
          </ac:spMkLst>
        </pc:spChg>
        <pc:spChg chg="add mod">
          <ac:chgData name="Alfred Asterjadhi" userId="39de57b9-85c0-4fd1-aaac-8ca2b6560ad0" providerId="ADAL" clId="{F0A96221-7881-488D-B053-55CA90BA522C}" dt="2020-12-28T17:45:01.534" v="750"/>
          <ac:spMkLst>
            <pc:docMk/>
            <pc:sldMk cId="645706702" sldId="324"/>
            <ac:spMk id="12" creationId="{477BF377-3D5A-4721-89B7-1701EC0556BF}"/>
          </ac:spMkLst>
        </pc:spChg>
      </pc:sldChg>
      <pc:sldChg chg="del">
        <pc:chgData name="Alfred Asterjadhi" userId="39de57b9-85c0-4fd1-aaac-8ca2b6560ad0" providerId="ADAL" clId="{F0A96221-7881-488D-B053-55CA90BA522C}" dt="2020-12-23T05:04:46.185" v="103" actId="2696"/>
        <pc:sldMkLst>
          <pc:docMk/>
          <pc:sldMk cId="3558380272" sldId="324"/>
        </pc:sldMkLst>
      </pc:sldChg>
      <pc:sldChg chg="addSp delSp modSp add">
        <pc:chgData name="Alfred Asterjadhi" userId="39de57b9-85c0-4fd1-aaac-8ca2b6560ad0" providerId="ADAL" clId="{F0A96221-7881-488D-B053-55CA90BA522C}" dt="2020-12-28T17:55:18.813" v="1039" actId="20577"/>
        <pc:sldMkLst>
          <pc:docMk/>
          <pc:sldMk cId="3464474659" sldId="325"/>
        </pc:sldMkLst>
        <pc:spChg chg="mod">
          <ac:chgData name="Alfred Asterjadhi" userId="39de57b9-85c0-4fd1-aaac-8ca2b6560ad0" providerId="ADAL" clId="{F0A96221-7881-488D-B053-55CA90BA522C}" dt="2020-12-28T17:55:18.813" v="1039" actId="20577"/>
          <ac:spMkLst>
            <pc:docMk/>
            <pc:sldMk cId="3464474659" sldId="325"/>
            <ac:spMk id="2" creationId="{11C5C3A7-526B-4152-8A7F-BC9636A70131}"/>
          </ac:spMkLst>
        </pc:spChg>
        <pc:spChg chg="mod">
          <ac:chgData name="Alfred Asterjadhi" userId="39de57b9-85c0-4fd1-aaac-8ca2b6560ad0" providerId="ADAL" clId="{F0A96221-7881-488D-B053-55CA90BA522C}" dt="2020-12-28T17:52:33.359" v="928" actId="404"/>
          <ac:spMkLst>
            <pc:docMk/>
            <pc:sldMk cId="3464474659" sldId="325"/>
            <ac:spMk id="3" creationId="{49A6CCA4-296A-475E-8868-A1006DFAF806}"/>
          </ac:spMkLst>
        </pc:spChg>
        <pc:spChg chg="add del mod">
          <ac:chgData name="Alfred Asterjadhi" userId="39de57b9-85c0-4fd1-aaac-8ca2b6560ad0" providerId="ADAL" clId="{F0A96221-7881-488D-B053-55CA90BA522C}" dt="2020-12-28T17:46:36.964" v="784"/>
          <ac:spMkLst>
            <pc:docMk/>
            <pc:sldMk cId="3464474659" sldId="325"/>
            <ac:spMk id="7" creationId="{1F582BFB-5FFD-409F-B92F-7C17613B0B82}"/>
          </ac:spMkLst>
        </pc:spChg>
        <pc:spChg chg="add del mod">
          <ac:chgData name="Alfred Asterjadhi" userId="39de57b9-85c0-4fd1-aaac-8ca2b6560ad0" providerId="ADAL" clId="{F0A96221-7881-488D-B053-55CA90BA522C}" dt="2020-12-28T17:46:36.964" v="784"/>
          <ac:spMkLst>
            <pc:docMk/>
            <pc:sldMk cId="3464474659" sldId="325"/>
            <ac:spMk id="8" creationId="{CA5A90C2-ADE2-43F3-A9E4-164FF1F9D6CC}"/>
          </ac:spMkLst>
        </pc:spChg>
        <pc:spChg chg="add del mod">
          <ac:chgData name="Alfred Asterjadhi" userId="39de57b9-85c0-4fd1-aaac-8ca2b6560ad0" providerId="ADAL" clId="{F0A96221-7881-488D-B053-55CA90BA522C}" dt="2020-12-28T17:46:36.964" v="784"/>
          <ac:spMkLst>
            <pc:docMk/>
            <pc:sldMk cId="3464474659" sldId="325"/>
            <ac:spMk id="9" creationId="{1C5FE291-4241-4FA8-BA7A-13D94FBB680F}"/>
          </ac:spMkLst>
        </pc:spChg>
        <pc:spChg chg="add del mod">
          <ac:chgData name="Alfred Asterjadhi" userId="39de57b9-85c0-4fd1-aaac-8ca2b6560ad0" providerId="ADAL" clId="{F0A96221-7881-488D-B053-55CA90BA522C}" dt="2020-12-28T17:46:36.964" v="784"/>
          <ac:spMkLst>
            <pc:docMk/>
            <pc:sldMk cId="3464474659" sldId="325"/>
            <ac:spMk id="10" creationId="{7A9DBD61-ADE2-4968-8FC6-714DBEEB1362}"/>
          </ac:spMkLst>
        </pc:spChg>
        <pc:spChg chg="add del mod">
          <ac:chgData name="Alfred Asterjadhi" userId="39de57b9-85c0-4fd1-aaac-8ca2b6560ad0" providerId="ADAL" clId="{F0A96221-7881-488D-B053-55CA90BA522C}" dt="2020-12-28T17:46:36.964" v="784"/>
          <ac:spMkLst>
            <pc:docMk/>
            <pc:sldMk cId="3464474659" sldId="325"/>
            <ac:spMk id="11" creationId="{BDACD30D-5F5F-4507-871F-8CB8D972B7BB}"/>
          </ac:spMkLst>
        </pc:spChg>
      </pc:sldChg>
      <pc:sldChg chg="modSp add">
        <pc:chgData name="Alfred Asterjadhi" userId="39de57b9-85c0-4fd1-aaac-8ca2b6560ad0" providerId="ADAL" clId="{F0A96221-7881-488D-B053-55CA90BA522C}" dt="2020-12-28T17:55:13.013" v="1037" actId="20577"/>
        <pc:sldMkLst>
          <pc:docMk/>
          <pc:sldMk cId="3263408447" sldId="326"/>
        </pc:sldMkLst>
        <pc:spChg chg="mod">
          <ac:chgData name="Alfred Asterjadhi" userId="39de57b9-85c0-4fd1-aaac-8ca2b6560ad0" providerId="ADAL" clId="{F0A96221-7881-488D-B053-55CA90BA522C}" dt="2020-12-28T17:55:13.013" v="1037" actId="20577"/>
          <ac:spMkLst>
            <pc:docMk/>
            <pc:sldMk cId="3263408447" sldId="326"/>
            <ac:spMk id="2" creationId="{6A27F32D-AAB2-4E4E-8703-7DB27C650C46}"/>
          </ac:spMkLst>
        </pc:spChg>
        <pc:spChg chg="mod">
          <ac:chgData name="Alfred Asterjadhi" userId="39de57b9-85c0-4fd1-aaac-8ca2b6560ad0" providerId="ADAL" clId="{F0A96221-7881-488D-B053-55CA90BA522C}" dt="2020-12-28T17:52:25.041" v="924"/>
          <ac:spMkLst>
            <pc:docMk/>
            <pc:sldMk cId="3263408447" sldId="326"/>
            <ac:spMk id="3" creationId="{D3245099-458D-4C79-9B1C-5CE8FF5DED80}"/>
          </ac:spMkLst>
        </pc:spChg>
      </pc:sldChg>
      <pc:sldChg chg="modSp add">
        <pc:chgData name="Alfred Asterjadhi" userId="39de57b9-85c0-4fd1-aaac-8ca2b6560ad0" providerId="ADAL" clId="{F0A96221-7881-488D-B053-55CA90BA522C}" dt="2020-12-28T17:55:04.794" v="1035"/>
        <pc:sldMkLst>
          <pc:docMk/>
          <pc:sldMk cId="1491866732" sldId="327"/>
        </pc:sldMkLst>
        <pc:spChg chg="mod">
          <ac:chgData name="Alfred Asterjadhi" userId="39de57b9-85c0-4fd1-aaac-8ca2b6560ad0" providerId="ADAL" clId="{F0A96221-7881-488D-B053-55CA90BA522C}" dt="2020-12-28T17:55:04.794" v="1035"/>
          <ac:spMkLst>
            <pc:docMk/>
            <pc:sldMk cId="1491866732" sldId="327"/>
            <ac:spMk id="2" creationId="{11C5C3A7-526B-4152-8A7F-BC9636A70131}"/>
          </ac:spMkLst>
        </pc:spChg>
        <pc:spChg chg="mod">
          <ac:chgData name="Alfred Asterjadhi" userId="39de57b9-85c0-4fd1-aaac-8ca2b6560ad0" providerId="ADAL" clId="{F0A96221-7881-488D-B053-55CA90BA522C}" dt="2020-12-28T17:52:19.017" v="921"/>
          <ac:spMkLst>
            <pc:docMk/>
            <pc:sldMk cId="1491866732" sldId="327"/>
            <ac:spMk id="3" creationId="{49A6CCA4-296A-475E-8868-A1006DFAF806}"/>
          </ac:spMkLst>
        </pc:spChg>
      </pc:sldChg>
      <pc:sldChg chg="addSp delSp modSp add">
        <pc:chgData name="Alfred Asterjadhi" userId="39de57b9-85c0-4fd1-aaac-8ca2b6560ad0" providerId="ADAL" clId="{F0A96221-7881-488D-B053-55CA90BA522C}" dt="2020-12-28T17:50:53.153" v="881" actId="14100"/>
        <pc:sldMkLst>
          <pc:docMk/>
          <pc:sldMk cId="1908471061" sldId="328"/>
        </pc:sldMkLst>
        <pc:spChg chg="mod">
          <ac:chgData name="Alfred Asterjadhi" userId="39de57b9-85c0-4fd1-aaac-8ca2b6560ad0" providerId="ADAL" clId="{F0A96221-7881-488D-B053-55CA90BA522C}" dt="2020-12-28T17:50:13.116" v="870" actId="20577"/>
          <ac:spMkLst>
            <pc:docMk/>
            <pc:sldMk cId="1908471061" sldId="328"/>
            <ac:spMk id="2" creationId="{B657C291-90A3-4D15-9C06-A46352662972}"/>
          </ac:spMkLst>
        </pc:spChg>
        <pc:spChg chg="mod">
          <ac:chgData name="Alfred Asterjadhi" userId="39de57b9-85c0-4fd1-aaac-8ca2b6560ad0" providerId="ADAL" clId="{F0A96221-7881-488D-B053-55CA90BA522C}" dt="2020-12-28T17:50:53.153" v="881" actId="14100"/>
          <ac:spMkLst>
            <pc:docMk/>
            <pc:sldMk cId="1908471061" sldId="328"/>
            <ac:spMk id="3" creationId="{3EF9BE80-D462-4B64-8448-3B553445EDCF}"/>
          </ac:spMkLst>
        </pc:spChg>
        <pc:spChg chg="add del mod">
          <ac:chgData name="Alfred Asterjadhi" userId="39de57b9-85c0-4fd1-aaac-8ca2b6560ad0" providerId="ADAL" clId="{F0A96221-7881-488D-B053-55CA90BA522C}" dt="2020-12-28T17:50:29.643" v="872"/>
          <ac:spMkLst>
            <pc:docMk/>
            <pc:sldMk cId="1908471061" sldId="328"/>
            <ac:spMk id="7" creationId="{6DB0CC5E-B41F-4426-939D-D3AF6C5EE5DE}"/>
          </ac:spMkLst>
        </pc:spChg>
        <pc:spChg chg="add del mod">
          <ac:chgData name="Alfred Asterjadhi" userId="39de57b9-85c0-4fd1-aaac-8ca2b6560ad0" providerId="ADAL" clId="{F0A96221-7881-488D-B053-55CA90BA522C}" dt="2020-12-28T17:50:29.643" v="872"/>
          <ac:spMkLst>
            <pc:docMk/>
            <pc:sldMk cId="1908471061" sldId="328"/>
            <ac:spMk id="8" creationId="{76398762-A7B4-465D-8E68-AD526FBEFA4C}"/>
          </ac:spMkLst>
        </pc:spChg>
        <pc:spChg chg="add del mod">
          <ac:chgData name="Alfred Asterjadhi" userId="39de57b9-85c0-4fd1-aaac-8ca2b6560ad0" providerId="ADAL" clId="{F0A96221-7881-488D-B053-55CA90BA522C}" dt="2020-12-28T17:50:29.643" v="872"/>
          <ac:spMkLst>
            <pc:docMk/>
            <pc:sldMk cId="1908471061" sldId="328"/>
            <ac:spMk id="9" creationId="{4E7EDFAF-9085-4231-B136-DB913049BBDC}"/>
          </ac:spMkLst>
        </pc:spChg>
        <pc:spChg chg="add del mod">
          <ac:chgData name="Alfred Asterjadhi" userId="39de57b9-85c0-4fd1-aaac-8ca2b6560ad0" providerId="ADAL" clId="{F0A96221-7881-488D-B053-55CA90BA522C}" dt="2020-12-28T17:50:29.643" v="872"/>
          <ac:spMkLst>
            <pc:docMk/>
            <pc:sldMk cId="1908471061" sldId="328"/>
            <ac:spMk id="10" creationId="{65B3661C-2C00-4248-9F75-1D6C3FB7C8FA}"/>
          </ac:spMkLst>
        </pc:spChg>
        <pc:spChg chg="add del mod">
          <ac:chgData name="Alfred Asterjadhi" userId="39de57b9-85c0-4fd1-aaac-8ca2b6560ad0" providerId="ADAL" clId="{F0A96221-7881-488D-B053-55CA90BA522C}" dt="2020-12-28T17:50:29.643" v="872"/>
          <ac:spMkLst>
            <pc:docMk/>
            <pc:sldMk cId="1908471061" sldId="328"/>
            <ac:spMk id="11" creationId="{FD6C9BD5-07CF-40B3-8647-DDB1A92633D1}"/>
          </ac:spMkLst>
        </pc:spChg>
      </pc:sldChg>
      <pc:sldChg chg="modSp add">
        <pc:chgData name="Alfred Asterjadhi" userId="39de57b9-85c0-4fd1-aaac-8ca2b6560ad0" providerId="ADAL" clId="{F0A96221-7881-488D-B053-55CA90BA522C}" dt="2020-12-28T21:06:47.300" v="1053" actId="20577"/>
        <pc:sldMkLst>
          <pc:docMk/>
          <pc:sldMk cId="2064304001" sldId="329"/>
        </pc:sldMkLst>
        <pc:spChg chg="mod">
          <ac:chgData name="Alfred Asterjadhi" userId="39de57b9-85c0-4fd1-aaac-8ca2b6560ad0" providerId="ADAL" clId="{F0A96221-7881-488D-B053-55CA90BA522C}" dt="2020-12-28T17:54:52.353" v="1034" actId="20577"/>
          <ac:spMkLst>
            <pc:docMk/>
            <pc:sldMk cId="2064304001" sldId="329"/>
            <ac:spMk id="2" creationId="{11C5C3A7-526B-4152-8A7F-BC9636A70131}"/>
          </ac:spMkLst>
        </pc:spChg>
        <pc:spChg chg="mod">
          <ac:chgData name="Alfred Asterjadhi" userId="39de57b9-85c0-4fd1-aaac-8ca2b6560ad0" providerId="ADAL" clId="{F0A96221-7881-488D-B053-55CA90BA522C}" dt="2020-12-28T21:06:47.300" v="1053" actId="20577"/>
          <ac:spMkLst>
            <pc:docMk/>
            <pc:sldMk cId="2064304001" sldId="329"/>
            <ac:spMk id="3" creationId="{49A6CCA4-296A-475E-8868-A1006DFAF806}"/>
          </ac:spMkLst>
        </pc:spChg>
      </pc:sldChg>
      <pc:sldChg chg="del">
        <pc:chgData name="Alfred Asterjadhi" userId="39de57b9-85c0-4fd1-aaac-8ca2b6560ad0" providerId="ADAL" clId="{F0A96221-7881-488D-B053-55CA90BA522C}" dt="2020-12-28T17:41:46.368" v="726" actId="2696"/>
        <pc:sldMkLst>
          <pc:docMk/>
          <pc:sldMk cId="2664910995" sldId="330"/>
        </pc:sldMkLst>
      </pc:sldChg>
      <pc:sldChg chg="del">
        <pc:chgData name="Alfred Asterjadhi" userId="39de57b9-85c0-4fd1-aaac-8ca2b6560ad0" providerId="ADAL" clId="{F0A96221-7881-488D-B053-55CA90BA522C}" dt="2020-12-23T05:01:46.936" v="7" actId="2696"/>
        <pc:sldMkLst>
          <pc:docMk/>
          <pc:sldMk cId="4012074164" sldId="343"/>
        </pc:sldMkLst>
      </pc:sldChg>
      <pc:sldChg chg="del">
        <pc:chgData name="Alfred Asterjadhi" userId="39de57b9-85c0-4fd1-aaac-8ca2b6560ad0" providerId="ADAL" clId="{F0A96221-7881-488D-B053-55CA90BA522C}" dt="2020-12-23T05:01:42.793" v="4" actId="2696"/>
        <pc:sldMkLst>
          <pc:docMk/>
          <pc:sldMk cId="2090181183" sldId="356"/>
        </pc:sldMkLst>
      </pc:sldChg>
      <pc:sldChg chg="del">
        <pc:chgData name="Alfred Asterjadhi" userId="39de57b9-85c0-4fd1-aaac-8ca2b6560ad0" providerId="ADAL" clId="{F0A96221-7881-488D-B053-55CA90BA522C}" dt="2020-12-23T05:01:39.149" v="1" actId="2696"/>
        <pc:sldMkLst>
          <pc:docMk/>
          <pc:sldMk cId="2304446118" sldId="357"/>
        </pc:sldMkLst>
      </pc:sldChg>
      <pc:sldChg chg="del">
        <pc:chgData name="Alfred Asterjadhi" userId="39de57b9-85c0-4fd1-aaac-8ca2b6560ad0" providerId="ADAL" clId="{F0A96221-7881-488D-B053-55CA90BA522C}" dt="2020-12-23T05:01:55.090" v="13" actId="2696"/>
        <pc:sldMkLst>
          <pc:docMk/>
          <pc:sldMk cId="196256553" sldId="358"/>
        </pc:sldMkLst>
      </pc:sldChg>
      <pc:sldChg chg="del">
        <pc:chgData name="Alfred Asterjadhi" userId="39de57b9-85c0-4fd1-aaac-8ca2b6560ad0" providerId="ADAL" clId="{F0A96221-7881-488D-B053-55CA90BA522C}" dt="2020-12-23T05:02:03.002" v="15" actId="2696"/>
        <pc:sldMkLst>
          <pc:docMk/>
          <pc:sldMk cId="2034105741" sldId="364"/>
        </pc:sldMkLst>
      </pc:sldChg>
      <pc:sldChg chg="del">
        <pc:chgData name="Alfred Asterjadhi" userId="39de57b9-85c0-4fd1-aaac-8ca2b6560ad0" providerId="ADAL" clId="{F0A96221-7881-488D-B053-55CA90BA522C}" dt="2020-12-23T05:02:11.382" v="17" actId="2696"/>
        <pc:sldMkLst>
          <pc:docMk/>
          <pc:sldMk cId="3523270210" sldId="365"/>
        </pc:sldMkLst>
      </pc:sldChg>
      <pc:sldChg chg="del">
        <pc:chgData name="Alfred Asterjadhi" userId="39de57b9-85c0-4fd1-aaac-8ca2b6560ad0" providerId="ADAL" clId="{F0A96221-7881-488D-B053-55CA90BA522C}" dt="2020-12-23T05:03:05.754" v="35" actId="2696"/>
        <pc:sldMkLst>
          <pc:docMk/>
          <pc:sldMk cId="3180790638" sldId="369"/>
        </pc:sldMkLst>
      </pc:sldChg>
      <pc:sldChg chg="del">
        <pc:chgData name="Alfred Asterjadhi" userId="39de57b9-85c0-4fd1-aaac-8ca2b6560ad0" providerId="ADAL" clId="{F0A96221-7881-488D-B053-55CA90BA522C}" dt="2020-12-23T05:04:48.620" v="104" actId="2696"/>
        <pc:sldMkLst>
          <pc:docMk/>
          <pc:sldMk cId="994165189" sldId="370"/>
        </pc:sldMkLst>
      </pc:sldChg>
      <pc:sldChg chg="del">
        <pc:chgData name="Alfred Asterjadhi" userId="39de57b9-85c0-4fd1-aaac-8ca2b6560ad0" providerId="ADAL" clId="{F0A96221-7881-488D-B053-55CA90BA522C}" dt="2020-12-28T17:41:57.809" v="736" actId="2696"/>
        <pc:sldMkLst>
          <pc:docMk/>
          <pc:sldMk cId="2236786778" sldId="374"/>
        </pc:sldMkLst>
      </pc:sldChg>
      <pc:sldChg chg="del">
        <pc:chgData name="Alfred Asterjadhi" userId="39de57b9-85c0-4fd1-aaac-8ca2b6560ad0" providerId="ADAL" clId="{F0A96221-7881-488D-B053-55CA90BA522C}" dt="2020-12-23T05:02:35.109" v="18" actId="2696"/>
        <pc:sldMkLst>
          <pc:docMk/>
          <pc:sldMk cId="260372023" sldId="375"/>
        </pc:sldMkLst>
      </pc:sldChg>
      <pc:sldChg chg="del">
        <pc:chgData name="Alfred Asterjadhi" userId="39de57b9-85c0-4fd1-aaac-8ca2b6560ad0" providerId="ADAL" clId="{F0A96221-7881-488D-B053-55CA90BA522C}" dt="2020-12-23T05:02:35.956" v="19" actId="2696"/>
        <pc:sldMkLst>
          <pc:docMk/>
          <pc:sldMk cId="3599809708" sldId="376"/>
        </pc:sldMkLst>
      </pc:sldChg>
      <pc:sldChg chg="del">
        <pc:chgData name="Alfred Asterjadhi" userId="39de57b9-85c0-4fd1-aaac-8ca2b6560ad0" providerId="ADAL" clId="{F0A96221-7881-488D-B053-55CA90BA522C}" dt="2020-12-28T17:41:54.027" v="733" actId="2696"/>
        <pc:sldMkLst>
          <pc:docMk/>
          <pc:sldMk cId="1032495733" sldId="377"/>
        </pc:sldMkLst>
      </pc:sldChg>
      <pc:sldChg chg="del">
        <pc:chgData name="Alfred Asterjadhi" userId="39de57b9-85c0-4fd1-aaac-8ca2b6560ad0" providerId="ADAL" clId="{F0A96221-7881-488D-B053-55CA90BA522C}" dt="2020-12-23T05:02:47.047" v="22" actId="2696"/>
        <pc:sldMkLst>
          <pc:docMk/>
          <pc:sldMk cId="2835338694" sldId="378"/>
        </pc:sldMkLst>
      </pc:sldChg>
      <pc:sldChg chg="del">
        <pc:chgData name="Alfred Asterjadhi" userId="39de57b9-85c0-4fd1-aaac-8ca2b6560ad0" providerId="ADAL" clId="{F0A96221-7881-488D-B053-55CA90BA522C}" dt="2020-12-23T05:02:48.284" v="23" actId="2696"/>
        <pc:sldMkLst>
          <pc:docMk/>
          <pc:sldMk cId="1765247309" sldId="379"/>
        </pc:sldMkLst>
      </pc:sldChg>
      <pc:sldChg chg="del">
        <pc:chgData name="Alfred Asterjadhi" userId="39de57b9-85c0-4fd1-aaac-8ca2b6560ad0" providerId="ADAL" clId="{F0A96221-7881-488D-B053-55CA90BA522C}" dt="2020-12-28T17:41:53.075" v="732" actId="2696"/>
        <pc:sldMkLst>
          <pc:docMk/>
          <pc:sldMk cId="3624576305" sldId="380"/>
        </pc:sldMkLst>
      </pc:sldChg>
      <pc:sldChg chg="del">
        <pc:chgData name="Alfred Asterjadhi" userId="39de57b9-85c0-4fd1-aaac-8ca2b6560ad0" providerId="ADAL" clId="{F0A96221-7881-488D-B053-55CA90BA522C}" dt="2020-12-23T05:02:50.359" v="24" actId="2696"/>
        <pc:sldMkLst>
          <pc:docMk/>
          <pc:sldMk cId="3387707734" sldId="381"/>
        </pc:sldMkLst>
      </pc:sldChg>
      <pc:sldChg chg="del">
        <pc:chgData name="Alfred Asterjadhi" userId="39de57b9-85c0-4fd1-aaac-8ca2b6560ad0" providerId="ADAL" clId="{F0A96221-7881-488D-B053-55CA90BA522C}" dt="2020-12-23T05:02:51.840" v="25" actId="2696"/>
        <pc:sldMkLst>
          <pc:docMk/>
          <pc:sldMk cId="2596491405" sldId="382"/>
        </pc:sldMkLst>
      </pc:sldChg>
      <pc:sldChg chg="del">
        <pc:chgData name="Alfred Asterjadhi" userId="39de57b9-85c0-4fd1-aaac-8ca2b6560ad0" providerId="ADAL" clId="{F0A96221-7881-488D-B053-55CA90BA522C}" dt="2020-12-28T17:41:51.226" v="731" actId="2696"/>
        <pc:sldMkLst>
          <pc:docMk/>
          <pc:sldMk cId="471761505" sldId="383"/>
        </pc:sldMkLst>
      </pc:sldChg>
      <pc:sldChg chg="del">
        <pc:chgData name="Alfred Asterjadhi" userId="39de57b9-85c0-4fd1-aaac-8ca2b6560ad0" providerId="ADAL" clId="{F0A96221-7881-488D-B053-55CA90BA522C}" dt="2020-12-23T05:02:53.604" v="26" actId="2696"/>
        <pc:sldMkLst>
          <pc:docMk/>
          <pc:sldMk cId="3324196167" sldId="384"/>
        </pc:sldMkLst>
      </pc:sldChg>
      <pc:sldChg chg="del">
        <pc:chgData name="Alfred Asterjadhi" userId="39de57b9-85c0-4fd1-aaac-8ca2b6560ad0" providerId="ADAL" clId="{F0A96221-7881-488D-B053-55CA90BA522C}" dt="2020-12-23T05:02:54.343" v="27" actId="2696"/>
        <pc:sldMkLst>
          <pc:docMk/>
          <pc:sldMk cId="435812449" sldId="385"/>
        </pc:sldMkLst>
      </pc:sldChg>
      <pc:sldChg chg="del">
        <pc:chgData name="Alfred Asterjadhi" userId="39de57b9-85c0-4fd1-aaac-8ca2b6560ad0" providerId="ADAL" clId="{F0A96221-7881-488D-B053-55CA90BA522C}" dt="2020-12-28T17:41:49.286" v="729" actId="2696"/>
        <pc:sldMkLst>
          <pc:docMk/>
          <pc:sldMk cId="583181060" sldId="386"/>
        </pc:sldMkLst>
      </pc:sldChg>
      <pc:sldChg chg="del">
        <pc:chgData name="Alfred Asterjadhi" userId="39de57b9-85c0-4fd1-aaac-8ca2b6560ad0" providerId="ADAL" clId="{F0A96221-7881-488D-B053-55CA90BA522C}" dt="2020-12-23T05:02:57.901" v="29" actId="2696"/>
        <pc:sldMkLst>
          <pc:docMk/>
          <pc:sldMk cId="1950504488" sldId="387"/>
        </pc:sldMkLst>
      </pc:sldChg>
      <pc:sldChg chg="del">
        <pc:chgData name="Alfred Asterjadhi" userId="39de57b9-85c0-4fd1-aaac-8ca2b6560ad0" providerId="ADAL" clId="{F0A96221-7881-488D-B053-55CA90BA522C}" dt="2020-12-23T05:02:58.529" v="30" actId="2696"/>
        <pc:sldMkLst>
          <pc:docMk/>
          <pc:sldMk cId="4104515767" sldId="388"/>
        </pc:sldMkLst>
      </pc:sldChg>
      <pc:sldChg chg="del">
        <pc:chgData name="Alfred Asterjadhi" userId="39de57b9-85c0-4fd1-aaac-8ca2b6560ad0" providerId="ADAL" clId="{F0A96221-7881-488D-B053-55CA90BA522C}" dt="2020-12-28T17:41:48.314" v="728" actId="2696"/>
        <pc:sldMkLst>
          <pc:docMk/>
          <pc:sldMk cId="329778494" sldId="389"/>
        </pc:sldMkLst>
      </pc:sldChg>
      <pc:sldChg chg="del">
        <pc:chgData name="Alfred Asterjadhi" userId="39de57b9-85c0-4fd1-aaac-8ca2b6560ad0" providerId="ADAL" clId="{F0A96221-7881-488D-B053-55CA90BA522C}" dt="2020-12-23T05:03:00.194" v="31" actId="2696"/>
        <pc:sldMkLst>
          <pc:docMk/>
          <pc:sldMk cId="4291757325" sldId="390"/>
        </pc:sldMkLst>
      </pc:sldChg>
      <pc:sldChg chg="del">
        <pc:chgData name="Alfred Asterjadhi" userId="39de57b9-85c0-4fd1-aaac-8ca2b6560ad0" providerId="ADAL" clId="{F0A96221-7881-488D-B053-55CA90BA522C}" dt="2020-12-23T05:03:01.394" v="32" actId="2696"/>
        <pc:sldMkLst>
          <pc:docMk/>
          <pc:sldMk cId="3873152281" sldId="391"/>
        </pc:sldMkLst>
      </pc:sldChg>
      <pc:sldChg chg="del">
        <pc:chgData name="Alfred Asterjadhi" userId="39de57b9-85c0-4fd1-aaac-8ca2b6560ad0" providerId="ADAL" clId="{F0A96221-7881-488D-B053-55CA90BA522C}" dt="2020-12-23T05:04:49.983" v="105" actId="2696"/>
        <pc:sldMkLst>
          <pc:docMk/>
          <pc:sldMk cId="217313492" sldId="393"/>
        </pc:sldMkLst>
      </pc:sldChg>
      <pc:sldChg chg="del">
        <pc:chgData name="Alfred Asterjadhi" userId="39de57b9-85c0-4fd1-aaac-8ca2b6560ad0" providerId="ADAL" clId="{F0A96221-7881-488D-B053-55CA90BA522C}" dt="2020-12-23T05:01:45.344" v="5" actId="2696"/>
        <pc:sldMkLst>
          <pc:docMk/>
          <pc:sldMk cId="3947339360" sldId="394"/>
        </pc:sldMkLst>
      </pc:sldChg>
      <pc:sldChg chg="del">
        <pc:chgData name="Alfred Asterjadhi" userId="39de57b9-85c0-4fd1-aaac-8ca2b6560ad0" providerId="ADAL" clId="{F0A96221-7881-488D-B053-55CA90BA522C}" dt="2020-12-23T05:01:46.070" v="6" actId="2696"/>
        <pc:sldMkLst>
          <pc:docMk/>
          <pc:sldMk cId="1277193041" sldId="395"/>
        </pc:sldMkLst>
      </pc:sldChg>
      <pc:sldChg chg="del">
        <pc:chgData name="Alfred Asterjadhi" userId="39de57b9-85c0-4fd1-aaac-8ca2b6560ad0" providerId="ADAL" clId="{F0A96221-7881-488D-B053-55CA90BA522C}" dt="2020-12-23T05:01:40.597" v="2" actId="2696"/>
        <pc:sldMkLst>
          <pc:docMk/>
          <pc:sldMk cId="861208131" sldId="396"/>
        </pc:sldMkLst>
      </pc:sldChg>
      <pc:sldChg chg="del">
        <pc:chgData name="Alfred Asterjadhi" userId="39de57b9-85c0-4fd1-aaac-8ca2b6560ad0" providerId="ADAL" clId="{F0A96221-7881-488D-B053-55CA90BA522C}" dt="2020-12-23T05:00:59.345" v="0" actId="2696"/>
        <pc:sldMkLst>
          <pc:docMk/>
          <pc:sldMk cId="3596618118" sldId="397"/>
        </pc:sldMkLst>
      </pc:sldChg>
      <pc:sldChg chg="del">
        <pc:chgData name="Alfred Asterjadhi" userId="39de57b9-85c0-4fd1-aaac-8ca2b6560ad0" providerId="ADAL" clId="{F0A96221-7881-488D-B053-55CA90BA522C}" dt="2020-12-28T17:41:56.119" v="735" actId="2696"/>
        <pc:sldMkLst>
          <pc:docMk/>
          <pc:sldMk cId="3137302080" sldId="398"/>
        </pc:sldMkLst>
      </pc:sldChg>
      <pc:sldChg chg="del">
        <pc:chgData name="Alfred Asterjadhi" userId="39de57b9-85c0-4fd1-aaac-8ca2b6560ad0" providerId="ADAL" clId="{F0A96221-7881-488D-B053-55CA90BA522C}" dt="2020-12-23T05:02:38.791" v="20" actId="2696"/>
        <pc:sldMkLst>
          <pc:docMk/>
          <pc:sldMk cId="3523524851" sldId="399"/>
        </pc:sldMkLst>
      </pc:sldChg>
      <pc:sldChg chg="del">
        <pc:chgData name="Alfred Asterjadhi" userId="39de57b9-85c0-4fd1-aaac-8ca2b6560ad0" providerId="ADAL" clId="{F0A96221-7881-488D-B053-55CA90BA522C}" dt="2020-12-28T17:41:55.077" v="734" actId="2696"/>
        <pc:sldMkLst>
          <pc:docMk/>
          <pc:sldMk cId="3792746090" sldId="400"/>
        </pc:sldMkLst>
      </pc:sldChg>
      <pc:sldChg chg="del">
        <pc:chgData name="Alfred Asterjadhi" userId="39de57b9-85c0-4fd1-aaac-8ca2b6560ad0" providerId="ADAL" clId="{F0A96221-7881-488D-B053-55CA90BA522C}" dt="2020-12-23T05:02:41.337" v="21" actId="2696"/>
        <pc:sldMkLst>
          <pc:docMk/>
          <pc:sldMk cId="496491643" sldId="401"/>
        </pc:sldMkLst>
      </pc:sldChg>
      <pc:sldChg chg="del">
        <pc:chgData name="Alfred Asterjadhi" userId="39de57b9-85c0-4fd1-aaac-8ca2b6560ad0" providerId="ADAL" clId="{F0A96221-7881-488D-B053-55CA90BA522C}" dt="2020-12-23T05:01:47.784" v="8" actId="2696"/>
        <pc:sldMkLst>
          <pc:docMk/>
          <pc:sldMk cId="2862338633" sldId="402"/>
        </pc:sldMkLst>
      </pc:sldChg>
      <pc:sldChg chg="del">
        <pc:chgData name="Alfred Asterjadhi" userId="39de57b9-85c0-4fd1-aaac-8ca2b6560ad0" providerId="ADAL" clId="{F0A96221-7881-488D-B053-55CA90BA522C}" dt="2020-12-23T05:01:48.724" v="9" actId="2696"/>
        <pc:sldMkLst>
          <pc:docMk/>
          <pc:sldMk cId="71395740" sldId="403"/>
        </pc:sldMkLst>
      </pc:sldChg>
      <pc:sldChg chg="del">
        <pc:chgData name="Alfred Asterjadhi" userId="39de57b9-85c0-4fd1-aaac-8ca2b6560ad0" providerId="ADAL" clId="{F0A96221-7881-488D-B053-55CA90BA522C}" dt="2020-12-23T05:01:50.134" v="10" actId="2696"/>
        <pc:sldMkLst>
          <pc:docMk/>
          <pc:sldMk cId="2134147008" sldId="404"/>
        </pc:sldMkLst>
      </pc:sldChg>
      <pc:sldChg chg="del">
        <pc:chgData name="Alfred Asterjadhi" userId="39de57b9-85c0-4fd1-aaac-8ca2b6560ad0" providerId="ADAL" clId="{F0A96221-7881-488D-B053-55CA90BA522C}" dt="2020-12-23T05:01:50.991" v="11" actId="2696"/>
        <pc:sldMkLst>
          <pc:docMk/>
          <pc:sldMk cId="3267710160" sldId="405"/>
        </pc:sldMkLst>
      </pc:sldChg>
      <pc:sldChg chg="del">
        <pc:chgData name="Alfred Asterjadhi" userId="39de57b9-85c0-4fd1-aaac-8ca2b6560ad0" providerId="ADAL" clId="{F0A96221-7881-488D-B053-55CA90BA522C}" dt="2020-12-23T05:01:51.850" v="12" actId="2696"/>
        <pc:sldMkLst>
          <pc:docMk/>
          <pc:sldMk cId="2079882875" sldId="406"/>
        </pc:sldMkLst>
      </pc:sldChg>
      <pc:sldChg chg="del">
        <pc:chgData name="Alfred Asterjadhi" userId="39de57b9-85c0-4fd1-aaac-8ca2b6560ad0" providerId="ADAL" clId="{F0A96221-7881-488D-B053-55CA90BA522C}" dt="2020-12-23T05:01:42.039" v="3" actId="2696"/>
        <pc:sldMkLst>
          <pc:docMk/>
          <pc:sldMk cId="1258852936" sldId="407"/>
        </pc:sldMkLst>
      </pc:sldChg>
      <pc:sldChg chg="del">
        <pc:chgData name="Alfred Asterjadhi" userId="39de57b9-85c0-4fd1-aaac-8ca2b6560ad0" providerId="ADAL" clId="{F0A96221-7881-488D-B053-55CA90BA522C}" dt="2020-12-28T17:41:50.099" v="730" actId="2696"/>
        <pc:sldMkLst>
          <pc:docMk/>
          <pc:sldMk cId="1742250434" sldId="410"/>
        </pc:sldMkLst>
      </pc:sldChg>
      <pc:sldChg chg="del">
        <pc:chgData name="Alfred Asterjadhi" userId="39de57b9-85c0-4fd1-aaac-8ca2b6560ad0" providerId="ADAL" clId="{F0A96221-7881-488D-B053-55CA90BA522C}" dt="2020-12-23T05:02:56.155" v="28" actId="2696"/>
        <pc:sldMkLst>
          <pc:docMk/>
          <pc:sldMk cId="2945936177" sldId="411"/>
        </pc:sldMkLst>
      </pc:sldChg>
      <pc:sldChg chg="del">
        <pc:chgData name="Alfred Asterjadhi" userId="39de57b9-85c0-4fd1-aaac-8ca2b6560ad0" providerId="ADAL" clId="{F0A96221-7881-488D-B053-55CA90BA522C}" dt="2020-12-28T17:41:47.245" v="727" actId="2696"/>
        <pc:sldMkLst>
          <pc:docMk/>
          <pc:sldMk cId="2018377594" sldId="412"/>
        </pc:sldMkLst>
      </pc:sldChg>
      <pc:sldChg chg="del">
        <pc:chgData name="Alfred Asterjadhi" userId="39de57b9-85c0-4fd1-aaac-8ca2b6560ad0" providerId="ADAL" clId="{F0A96221-7881-488D-B053-55CA90BA522C}" dt="2020-12-23T05:03:03.091" v="33" actId="2696"/>
        <pc:sldMkLst>
          <pc:docMk/>
          <pc:sldMk cId="2656700324" sldId="413"/>
        </pc:sldMkLst>
      </pc:sldChg>
      <pc:sldChg chg="del">
        <pc:chgData name="Alfred Asterjadhi" userId="39de57b9-85c0-4fd1-aaac-8ca2b6560ad0" providerId="ADAL" clId="{F0A96221-7881-488D-B053-55CA90BA522C}" dt="2020-12-23T05:03:03.643" v="34" actId="2696"/>
        <pc:sldMkLst>
          <pc:docMk/>
          <pc:sldMk cId="2869053354" sldId="414"/>
        </pc:sldMkLst>
      </pc:sldChg>
      <pc:sldChg chg="del">
        <pc:chgData name="Alfred Asterjadhi" userId="39de57b9-85c0-4fd1-aaac-8ca2b6560ad0" providerId="ADAL" clId="{F0A96221-7881-488D-B053-55CA90BA522C}" dt="2020-12-23T05:03:27.053" v="36" actId="2696"/>
        <pc:sldMkLst>
          <pc:docMk/>
          <pc:sldMk cId="4265566709" sldId="415"/>
        </pc:sldMkLst>
      </pc:sldChg>
      <pc:sldChg chg="del">
        <pc:chgData name="Alfred Asterjadhi" userId="39de57b9-85c0-4fd1-aaac-8ca2b6560ad0" providerId="ADAL" clId="{F0A96221-7881-488D-B053-55CA90BA522C}" dt="2020-12-23T05:03:28.635" v="37" actId="2696"/>
        <pc:sldMkLst>
          <pc:docMk/>
          <pc:sldMk cId="2482254719" sldId="416"/>
        </pc:sldMkLst>
      </pc:sldChg>
      <pc:sldChg chg="del">
        <pc:chgData name="Alfred Asterjadhi" userId="39de57b9-85c0-4fd1-aaac-8ca2b6560ad0" providerId="ADAL" clId="{F0A96221-7881-488D-B053-55CA90BA522C}" dt="2020-12-23T05:03:29.520" v="38" actId="2696"/>
        <pc:sldMkLst>
          <pc:docMk/>
          <pc:sldMk cId="1419760248" sldId="417"/>
        </pc:sldMkLst>
      </pc:sldChg>
      <pc:sldChg chg="del">
        <pc:chgData name="Alfred Asterjadhi" userId="39de57b9-85c0-4fd1-aaac-8ca2b6560ad0" providerId="ADAL" clId="{F0A96221-7881-488D-B053-55CA90BA522C}" dt="2020-12-23T05:03:30.295" v="39" actId="2696"/>
        <pc:sldMkLst>
          <pc:docMk/>
          <pc:sldMk cId="2098266773" sldId="418"/>
        </pc:sldMkLst>
      </pc:sldChg>
      <pc:sldChg chg="del">
        <pc:chgData name="Alfred Asterjadhi" userId="39de57b9-85c0-4fd1-aaac-8ca2b6560ad0" providerId="ADAL" clId="{F0A96221-7881-488D-B053-55CA90BA522C}" dt="2020-12-23T05:03:31.087" v="40" actId="2696"/>
        <pc:sldMkLst>
          <pc:docMk/>
          <pc:sldMk cId="2813928727" sldId="419"/>
        </pc:sldMkLst>
      </pc:sldChg>
      <pc:sldChg chg="del">
        <pc:chgData name="Alfred Asterjadhi" userId="39de57b9-85c0-4fd1-aaac-8ca2b6560ad0" providerId="ADAL" clId="{F0A96221-7881-488D-B053-55CA90BA522C}" dt="2020-12-23T05:03:31.948" v="41" actId="2696"/>
        <pc:sldMkLst>
          <pc:docMk/>
          <pc:sldMk cId="351915804" sldId="420"/>
        </pc:sldMkLst>
      </pc:sldChg>
      <pc:sldChg chg="del">
        <pc:chgData name="Alfred Asterjadhi" userId="39de57b9-85c0-4fd1-aaac-8ca2b6560ad0" providerId="ADAL" clId="{F0A96221-7881-488D-B053-55CA90BA522C}" dt="2020-12-23T05:03:33.304" v="43" actId="2696"/>
        <pc:sldMkLst>
          <pc:docMk/>
          <pc:sldMk cId="1662867203" sldId="421"/>
        </pc:sldMkLst>
      </pc:sldChg>
      <pc:sldChg chg="del">
        <pc:chgData name="Alfred Asterjadhi" userId="39de57b9-85c0-4fd1-aaac-8ca2b6560ad0" providerId="ADAL" clId="{F0A96221-7881-488D-B053-55CA90BA522C}" dt="2020-12-23T05:03:33.852" v="44" actId="2696"/>
        <pc:sldMkLst>
          <pc:docMk/>
          <pc:sldMk cId="2250189989" sldId="422"/>
        </pc:sldMkLst>
      </pc:sldChg>
      <pc:sldChg chg="del">
        <pc:chgData name="Alfred Asterjadhi" userId="39de57b9-85c0-4fd1-aaac-8ca2b6560ad0" providerId="ADAL" clId="{F0A96221-7881-488D-B053-55CA90BA522C}" dt="2020-12-23T05:03:34.284" v="45" actId="2696"/>
        <pc:sldMkLst>
          <pc:docMk/>
          <pc:sldMk cId="734854055" sldId="423"/>
        </pc:sldMkLst>
      </pc:sldChg>
      <pc:sldChg chg="del">
        <pc:chgData name="Alfred Asterjadhi" userId="39de57b9-85c0-4fd1-aaac-8ca2b6560ad0" providerId="ADAL" clId="{F0A96221-7881-488D-B053-55CA90BA522C}" dt="2020-12-23T05:03:34.638" v="46" actId="2696"/>
        <pc:sldMkLst>
          <pc:docMk/>
          <pc:sldMk cId="2001666691" sldId="424"/>
        </pc:sldMkLst>
      </pc:sldChg>
      <pc:sldChg chg="del">
        <pc:chgData name="Alfred Asterjadhi" userId="39de57b9-85c0-4fd1-aaac-8ca2b6560ad0" providerId="ADAL" clId="{F0A96221-7881-488D-B053-55CA90BA522C}" dt="2020-12-23T05:03:34.971" v="47" actId="2696"/>
        <pc:sldMkLst>
          <pc:docMk/>
          <pc:sldMk cId="3108757676" sldId="425"/>
        </pc:sldMkLst>
      </pc:sldChg>
      <pc:sldChg chg="del">
        <pc:chgData name="Alfred Asterjadhi" userId="39de57b9-85c0-4fd1-aaac-8ca2b6560ad0" providerId="ADAL" clId="{F0A96221-7881-488D-B053-55CA90BA522C}" dt="2020-12-23T05:03:36.006" v="50" actId="2696"/>
        <pc:sldMkLst>
          <pc:docMk/>
          <pc:sldMk cId="626227987" sldId="426"/>
        </pc:sldMkLst>
      </pc:sldChg>
      <pc:sldChg chg="del">
        <pc:chgData name="Alfred Asterjadhi" userId="39de57b9-85c0-4fd1-aaac-8ca2b6560ad0" providerId="ADAL" clId="{F0A96221-7881-488D-B053-55CA90BA522C}" dt="2020-12-23T05:03:36.358" v="51" actId="2696"/>
        <pc:sldMkLst>
          <pc:docMk/>
          <pc:sldMk cId="1939790792" sldId="427"/>
        </pc:sldMkLst>
      </pc:sldChg>
      <pc:sldChg chg="del">
        <pc:chgData name="Alfred Asterjadhi" userId="39de57b9-85c0-4fd1-aaac-8ca2b6560ad0" providerId="ADAL" clId="{F0A96221-7881-488D-B053-55CA90BA522C}" dt="2020-12-23T05:03:36.732" v="52" actId="2696"/>
        <pc:sldMkLst>
          <pc:docMk/>
          <pc:sldMk cId="2346644382" sldId="428"/>
        </pc:sldMkLst>
      </pc:sldChg>
      <pc:sldChg chg="del">
        <pc:chgData name="Alfred Asterjadhi" userId="39de57b9-85c0-4fd1-aaac-8ca2b6560ad0" providerId="ADAL" clId="{F0A96221-7881-488D-B053-55CA90BA522C}" dt="2020-12-23T05:03:37.623" v="54" actId="2696"/>
        <pc:sldMkLst>
          <pc:docMk/>
          <pc:sldMk cId="3790011241" sldId="429"/>
        </pc:sldMkLst>
      </pc:sldChg>
      <pc:sldChg chg="del">
        <pc:chgData name="Alfred Asterjadhi" userId="39de57b9-85c0-4fd1-aaac-8ca2b6560ad0" providerId="ADAL" clId="{F0A96221-7881-488D-B053-55CA90BA522C}" dt="2020-12-23T05:03:43.391" v="67" actId="2696"/>
        <pc:sldMkLst>
          <pc:docMk/>
          <pc:sldMk cId="1108741270" sldId="430"/>
        </pc:sldMkLst>
      </pc:sldChg>
      <pc:sldChg chg="del">
        <pc:chgData name="Alfred Asterjadhi" userId="39de57b9-85c0-4fd1-aaac-8ca2b6560ad0" providerId="ADAL" clId="{F0A96221-7881-488D-B053-55CA90BA522C}" dt="2020-12-23T05:03:45.488" v="72" actId="2696"/>
        <pc:sldMkLst>
          <pc:docMk/>
          <pc:sldMk cId="2051760860" sldId="431"/>
        </pc:sldMkLst>
      </pc:sldChg>
      <pc:sldChg chg="del">
        <pc:chgData name="Alfred Asterjadhi" userId="39de57b9-85c0-4fd1-aaac-8ca2b6560ad0" providerId="ADAL" clId="{F0A96221-7881-488D-B053-55CA90BA522C}" dt="2020-12-23T05:03:48.415" v="78" actId="2696"/>
        <pc:sldMkLst>
          <pc:docMk/>
          <pc:sldMk cId="2860158476" sldId="432"/>
        </pc:sldMkLst>
      </pc:sldChg>
      <pc:sldChg chg="del">
        <pc:chgData name="Alfred Asterjadhi" userId="39de57b9-85c0-4fd1-aaac-8ca2b6560ad0" providerId="ADAL" clId="{F0A96221-7881-488D-B053-55CA90BA522C}" dt="2020-12-23T05:03:48.997" v="79" actId="2696"/>
        <pc:sldMkLst>
          <pc:docMk/>
          <pc:sldMk cId="3359669206" sldId="433"/>
        </pc:sldMkLst>
      </pc:sldChg>
      <pc:sldChg chg="del">
        <pc:chgData name="Alfred Asterjadhi" userId="39de57b9-85c0-4fd1-aaac-8ca2b6560ad0" providerId="ADAL" clId="{F0A96221-7881-488D-B053-55CA90BA522C}" dt="2020-12-23T05:03:49.499" v="80" actId="2696"/>
        <pc:sldMkLst>
          <pc:docMk/>
          <pc:sldMk cId="3527449240" sldId="434"/>
        </pc:sldMkLst>
      </pc:sldChg>
      <pc:sldChg chg="del">
        <pc:chgData name="Alfred Asterjadhi" userId="39de57b9-85c0-4fd1-aaac-8ca2b6560ad0" providerId="ADAL" clId="{F0A96221-7881-488D-B053-55CA90BA522C}" dt="2020-12-23T05:03:52.787" v="86" actId="2696"/>
        <pc:sldMkLst>
          <pc:docMk/>
          <pc:sldMk cId="2611547467" sldId="435"/>
        </pc:sldMkLst>
      </pc:sldChg>
      <pc:sldChg chg="del">
        <pc:chgData name="Alfred Asterjadhi" userId="39de57b9-85c0-4fd1-aaac-8ca2b6560ad0" providerId="ADAL" clId="{F0A96221-7881-488D-B053-55CA90BA522C}" dt="2020-12-23T05:04:02.446" v="97" actId="2696"/>
        <pc:sldMkLst>
          <pc:docMk/>
          <pc:sldMk cId="3371530251" sldId="436"/>
        </pc:sldMkLst>
      </pc:sldChg>
      <pc:sldChg chg="del">
        <pc:chgData name="Alfred Asterjadhi" userId="39de57b9-85c0-4fd1-aaac-8ca2b6560ad0" providerId="ADAL" clId="{F0A96221-7881-488D-B053-55CA90BA522C}" dt="2020-12-23T05:05:01.244" v="106" actId="2696"/>
        <pc:sldMkLst>
          <pc:docMk/>
          <pc:sldMk cId="3920476231" sldId="437"/>
        </pc:sldMkLst>
      </pc:sldChg>
      <pc:sldChg chg="del">
        <pc:chgData name="Alfred Asterjadhi" userId="39de57b9-85c0-4fd1-aaac-8ca2b6560ad0" providerId="ADAL" clId="{F0A96221-7881-488D-B053-55CA90BA522C}" dt="2020-12-23T05:03:54.855" v="90" actId="2696"/>
        <pc:sldMkLst>
          <pc:docMk/>
          <pc:sldMk cId="4149852467" sldId="438"/>
        </pc:sldMkLst>
      </pc:sldChg>
      <pc:sldChg chg="del">
        <pc:chgData name="Alfred Asterjadhi" userId="39de57b9-85c0-4fd1-aaac-8ca2b6560ad0" providerId="ADAL" clId="{F0A96221-7881-488D-B053-55CA90BA522C}" dt="2020-12-23T05:03:55.846" v="91" actId="2696"/>
        <pc:sldMkLst>
          <pc:docMk/>
          <pc:sldMk cId="2064511684" sldId="439"/>
        </pc:sldMkLst>
      </pc:sldChg>
      <pc:sldChg chg="del">
        <pc:chgData name="Alfred Asterjadhi" userId="39de57b9-85c0-4fd1-aaac-8ca2b6560ad0" providerId="ADAL" clId="{F0A96221-7881-488D-B053-55CA90BA522C}" dt="2020-12-23T05:03:56.431" v="92" actId="2696"/>
        <pc:sldMkLst>
          <pc:docMk/>
          <pc:sldMk cId="144590311" sldId="440"/>
        </pc:sldMkLst>
      </pc:sldChg>
      <pc:sldChg chg="del">
        <pc:chgData name="Alfred Asterjadhi" userId="39de57b9-85c0-4fd1-aaac-8ca2b6560ad0" providerId="ADAL" clId="{F0A96221-7881-488D-B053-55CA90BA522C}" dt="2020-12-23T05:03:57.038" v="93" actId="2696"/>
        <pc:sldMkLst>
          <pc:docMk/>
          <pc:sldMk cId="3521642149" sldId="441"/>
        </pc:sldMkLst>
      </pc:sldChg>
      <pc:sldChg chg="del">
        <pc:chgData name="Alfred Asterjadhi" userId="39de57b9-85c0-4fd1-aaac-8ca2b6560ad0" providerId="ADAL" clId="{F0A96221-7881-488D-B053-55CA90BA522C}" dt="2020-12-23T05:03:57.632" v="94" actId="2696"/>
        <pc:sldMkLst>
          <pc:docMk/>
          <pc:sldMk cId="1378770195" sldId="442"/>
        </pc:sldMkLst>
      </pc:sldChg>
      <pc:sldChg chg="del">
        <pc:chgData name="Alfred Asterjadhi" userId="39de57b9-85c0-4fd1-aaac-8ca2b6560ad0" providerId="ADAL" clId="{F0A96221-7881-488D-B053-55CA90BA522C}" dt="2020-12-23T05:03:58.747" v="95" actId="2696"/>
        <pc:sldMkLst>
          <pc:docMk/>
          <pc:sldMk cId="1681732451" sldId="443"/>
        </pc:sldMkLst>
      </pc:sldChg>
      <pc:sldChg chg="del">
        <pc:chgData name="Alfred Asterjadhi" userId="39de57b9-85c0-4fd1-aaac-8ca2b6560ad0" providerId="ADAL" clId="{F0A96221-7881-488D-B053-55CA90BA522C}" dt="2020-12-23T05:03:41.405" v="63" actId="2696"/>
        <pc:sldMkLst>
          <pc:docMk/>
          <pc:sldMk cId="3187215790" sldId="444"/>
        </pc:sldMkLst>
      </pc:sldChg>
      <pc:sldChg chg="del">
        <pc:chgData name="Alfred Asterjadhi" userId="39de57b9-85c0-4fd1-aaac-8ca2b6560ad0" providerId="ADAL" clId="{F0A96221-7881-488D-B053-55CA90BA522C}" dt="2020-12-23T05:04:00.635" v="96" actId="2696"/>
        <pc:sldMkLst>
          <pc:docMk/>
          <pc:sldMk cId="124339599" sldId="445"/>
        </pc:sldMkLst>
      </pc:sldChg>
      <pc:sldChg chg="del">
        <pc:chgData name="Alfred Asterjadhi" userId="39de57b9-85c0-4fd1-aaac-8ca2b6560ad0" providerId="ADAL" clId="{F0A96221-7881-488D-B053-55CA90BA522C}" dt="2020-12-23T05:04:33.933" v="99" actId="2696"/>
        <pc:sldMkLst>
          <pc:docMk/>
          <pc:sldMk cId="855446805" sldId="446"/>
        </pc:sldMkLst>
      </pc:sldChg>
      <pc:sldChg chg="del">
        <pc:chgData name="Alfred Asterjadhi" userId="39de57b9-85c0-4fd1-aaac-8ca2b6560ad0" providerId="ADAL" clId="{F0A96221-7881-488D-B053-55CA90BA522C}" dt="2020-12-23T05:04:35.514" v="100" actId="2696"/>
        <pc:sldMkLst>
          <pc:docMk/>
          <pc:sldMk cId="3133358174" sldId="447"/>
        </pc:sldMkLst>
      </pc:sldChg>
      <pc:sldMasterChg chg="modSp modSldLayout">
        <pc:chgData name="Alfred Asterjadhi" userId="39de57b9-85c0-4fd1-aaac-8ca2b6560ad0" providerId="ADAL" clId="{F0A96221-7881-488D-B053-55CA90BA522C}" dt="2020-12-28T17:22:54.874" v="136" actId="20577"/>
        <pc:sldMasterMkLst>
          <pc:docMk/>
          <pc:sldMasterMk cId="0" sldId="2147483648"/>
        </pc:sldMasterMkLst>
        <pc:spChg chg="mod">
          <ac:chgData name="Alfred Asterjadhi" userId="39de57b9-85c0-4fd1-aaac-8ca2b6560ad0" providerId="ADAL" clId="{F0A96221-7881-488D-B053-55CA90BA522C}" dt="2020-12-28T17:22:54.874" v="136" actId="20577"/>
          <ac:spMkLst>
            <pc:docMk/>
            <pc:sldMasterMk cId="0" sldId="2147483648"/>
            <ac:spMk id="10" creationId="{00000000-0000-0000-0000-000000000000}"/>
          </ac:spMkLst>
        </pc:spChg>
        <pc:spChg chg="mod">
          <ac:chgData name="Alfred Asterjadhi" userId="39de57b9-85c0-4fd1-aaac-8ca2b6560ad0" providerId="ADAL" clId="{F0A96221-7881-488D-B053-55CA90BA522C}" dt="2020-12-28T17:21:50.367" v="120" actId="20577"/>
          <ac:spMkLst>
            <pc:docMk/>
            <pc:sldMasterMk cId="0" sldId="2147483648"/>
            <ac:spMk id="1027" creationId="{00000000-0000-0000-0000-000000000000}"/>
          </ac:spMkLst>
        </pc:spChg>
        <pc:sldLayoutChg chg="modSp">
          <pc:chgData name="Alfred Asterjadhi" userId="39de57b9-85c0-4fd1-aaac-8ca2b6560ad0" providerId="ADAL" clId="{F0A96221-7881-488D-B053-55CA90BA522C}" dt="2020-12-28T17:21:57.455" v="121"/>
          <pc:sldLayoutMkLst>
            <pc:docMk/>
            <pc:sldMasterMk cId="0" sldId="2147483648"/>
            <pc:sldLayoutMk cId="0" sldId="2147483649"/>
          </pc:sldLayoutMkLst>
          <pc:spChg chg="mod">
            <ac:chgData name="Alfred Asterjadhi" userId="39de57b9-85c0-4fd1-aaac-8ca2b6560ad0" providerId="ADAL" clId="{F0A96221-7881-488D-B053-55CA90BA522C}" dt="2020-12-28T17:21:57.455" v="121"/>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F0A96221-7881-488D-B053-55CA90BA522C}" dt="2020-12-28T17:21:59.843" v="122"/>
          <pc:sldLayoutMkLst>
            <pc:docMk/>
            <pc:sldMasterMk cId="0" sldId="2147483648"/>
            <pc:sldLayoutMk cId="0" sldId="2147483650"/>
          </pc:sldLayoutMkLst>
          <pc:spChg chg="mod">
            <ac:chgData name="Alfred Asterjadhi" userId="39de57b9-85c0-4fd1-aaac-8ca2b6560ad0" providerId="ADAL" clId="{F0A96221-7881-488D-B053-55CA90BA522C}" dt="2020-12-28T17:21:59.843" v="122"/>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F0A96221-7881-488D-B053-55CA90BA522C}" dt="2020-12-28T17:22:03.160" v="123"/>
          <pc:sldLayoutMkLst>
            <pc:docMk/>
            <pc:sldMasterMk cId="0" sldId="2147483648"/>
            <pc:sldLayoutMk cId="0" sldId="2147483651"/>
          </pc:sldLayoutMkLst>
          <pc:spChg chg="mod">
            <ac:chgData name="Alfred Asterjadhi" userId="39de57b9-85c0-4fd1-aaac-8ca2b6560ad0" providerId="ADAL" clId="{F0A96221-7881-488D-B053-55CA90BA522C}" dt="2020-12-28T17:22:03.160" v="123"/>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F0A96221-7881-488D-B053-55CA90BA522C}" dt="2020-12-28T17:22:07.411" v="124"/>
          <pc:sldLayoutMkLst>
            <pc:docMk/>
            <pc:sldMasterMk cId="0" sldId="2147483648"/>
            <pc:sldLayoutMk cId="0" sldId="2147483652"/>
          </pc:sldLayoutMkLst>
          <pc:spChg chg="mod">
            <ac:chgData name="Alfred Asterjadhi" userId="39de57b9-85c0-4fd1-aaac-8ca2b6560ad0" providerId="ADAL" clId="{F0A96221-7881-488D-B053-55CA90BA522C}" dt="2020-12-28T17:22:07.411" v="124"/>
            <ac:spMkLst>
              <pc:docMk/>
              <pc:sldMasterMk cId="0" sldId="2147483648"/>
              <pc:sldLayoutMk cId="0" sldId="2147483652"/>
              <ac:spMk id="5" creationId="{00000000-0000-0000-0000-000000000000}"/>
            </ac:spMkLst>
          </pc:spChg>
        </pc:sldLayoutChg>
      </pc:sldMasterChg>
    </pc:docChg>
  </pc:docChgLst>
  <pc:docChgLst>
    <pc:chgData name="Alfred Asterjadhi" userId="39de57b9-85c0-4fd1-aaac-8ca2b6560ad0" providerId="ADAL" clId="{FFD2CA1A-D627-48AF-904E-0B34A676288B}"/>
    <pc:docChg chg="undo custSel modSld modMainMaster">
      <pc:chgData name="Alfred Asterjadhi" userId="39de57b9-85c0-4fd1-aaac-8ca2b6560ad0" providerId="ADAL" clId="{FFD2CA1A-D627-48AF-904E-0B34A676288B}" dt="2021-03-09T19:26:23.009" v="271" actId="20577"/>
      <pc:docMkLst>
        <pc:docMk/>
      </pc:docMkLst>
      <pc:sldChg chg="modSp mod">
        <pc:chgData name="Alfred Asterjadhi" userId="39de57b9-85c0-4fd1-aaac-8ca2b6560ad0" providerId="ADAL" clId="{FFD2CA1A-D627-48AF-904E-0B34A676288B}" dt="2021-03-09T00:24:14.807" v="8" actId="20577"/>
        <pc:sldMkLst>
          <pc:docMk/>
          <pc:sldMk cId="0" sldId="257"/>
        </pc:sldMkLst>
        <pc:spChg chg="mod">
          <ac:chgData name="Alfred Asterjadhi" userId="39de57b9-85c0-4fd1-aaac-8ca2b6560ad0" providerId="ADAL" clId="{FFD2CA1A-D627-48AF-904E-0B34A676288B}" dt="2021-03-09T00:24:14.807" v="8" actId="20577"/>
          <ac:spMkLst>
            <pc:docMk/>
            <pc:sldMk cId="0" sldId="257"/>
            <ac:spMk id="4098" creationId="{00000000-0000-0000-0000-000000000000}"/>
          </ac:spMkLst>
        </pc:spChg>
      </pc:sldChg>
      <pc:sldChg chg="modSp mod">
        <pc:chgData name="Alfred Asterjadhi" userId="39de57b9-85c0-4fd1-aaac-8ca2b6560ad0" providerId="ADAL" clId="{FFD2CA1A-D627-48AF-904E-0B34A676288B}" dt="2021-03-09T17:53:52.613" v="17" actId="13926"/>
        <pc:sldMkLst>
          <pc:docMk/>
          <pc:sldMk cId="596865926" sldId="324"/>
        </pc:sldMkLst>
        <pc:spChg chg="mod">
          <ac:chgData name="Alfred Asterjadhi" userId="39de57b9-85c0-4fd1-aaac-8ca2b6560ad0" providerId="ADAL" clId="{FFD2CA1A-D627-48AF-904E-0B34A676288B}" dt="2021-03-09T17:53:52.613" v="17" actId="13926"/>
          <ac:spMkLst>
            <pc:docMk/>
            <pc:sldMk cId="596865926" sldId="324"/>
            <ac:spMk id="2" creationId="{6A27F32D-AAB2-4E4E-8703-7DB27C650C46}"/>
          </ac:spMkLst>
        </pc:spChg>
      </pc:sldChg>
      <pc:sldChg chg="modSp mod">
        <pc:chgData name="Alfred Asterjadhi" userId="39de57b9-85c0-4fd1-aaac-8ca2b6560ad0" providerId="ADAL" clId="{FFD2CA1A-D627-48AF-904E-0B34A676288B}" dt="2021-03-09T18:15:21.256" v="144" actId="20577"/>
        <pc:sldMkLst>
          <pc:docMk/>
          <pc:sldMk cId="3464474659" sldId="325"/>
        </pc:sldMkLst>
        <pc:spChg chg="mod">
          <ac:chgData name="Alfred Asterjadhi" userId="39de57b9-85c0-4fd1-aaac-8ca2b6560ad0" providerId="ADAL" clId="{FFD2CA1A-D627-48AF-904E-0B34A676288B}" dt="2021-03-09T17:53:56.293" v="18" actId="13926"/>
          <ac:spMkLst>
            <pc:docMk/>
            <pc:sldMk cId="3464474659" sldId="325"/>
            <ac:spMk id="2" creationId="{11C5C3A7-526B-4152-8A7F-BC9636A70131}"/>
          </ac:spMkLst>
        </pc:spChg>
        <pc:spChg chg="mod">
          <ac:chgData name="Alfred Asterjadhi" userId="39de57b9-85c0-4fd1-aaac-8ca2b6560ad0" providerId="ADAL" clId="{FFD2CA1A-D627-48AF-904E-0B34A676288B}" dt="2021-03-09T18:15:21.256" v="144" actId="20577"/>
          <ac:spMkLst>
            <pc:docMk/>
            <pc:sldMk cId="3464474659" sldId="325"/>
            <ac:spMk id="3" creationId="{49A6CCA4-296A-475E-8868-A1006DFAF806}"/>
          </ac:spMkLst>
        </pc:spChg>
      </pc:sldChg>
      <pc:sldChg chg="modSp mod">
        <pc:chgData name="Alfred Asterjadhi" userId="39de57b9-85c0-4fd1-aaac-8ca2b6560ad0" providerId="ADAL" clId="{FFD2CA1A-D627-48AF-904E-0B34A676288B}" dt="2021-03-09T18:10:48.096" v="111" actId="13926"/>
        <pc:sldMkLst>
          <pc:docMk/>
          <pc:sldMk cId="3248079768" sldId="334"/>
        </pc:sldMkLst>
        <pc:spChg chg="mod">
          <ac:chgData name="Alfred Asterjadhi" userId="39de57b9-85c0-4fd1-aaac-8ca2b6560ad0" providerId="ADAL" clId="{FFD2CA1A-D627-48AF-904E-0B34A676288B}" dt="2021-03-09T18:10:48.096" v="111" actId="13926"/>
          <ac:spMkLst>
            <pc:docMk/>
            <pc:sldMk cId="3248079768" sldId="334"/>
            <ac:spMk id="2" creationId="{6A27F32D-AAB2-4E4E-8703-7DB27C650C46}"/>
          </ac:spMkLst>
        </pc:spChg>
      </pc:sldChg>
      <pc:sldChg chg="addSp delSp modSp mod">
        <pc:chgData name="Alfred Asterjadhi" userId="39de57b9-85c0-4fd1-aaac-8ca2b6560ad0" providerId="ADAL" clId="{FFD2CA1A-D627-48AF-904E-0B34A676288B}" dt="2021-03-09T19:26:23.009" v="271" actId="20577"/>
        <pc:sldMkLst>
          <pc:docMk/>
          <pc:sldMk cId="1008851049" sldId="335"/>
        </pc:sldMkLst>
        <pc:spChg chg="mod">
          <ac:chgData name="Alfred Asterjadhi" userId="39de57b9-85c0-4fd1-aaac-8ca2b6560ad0" providerId="ADAL" clId="{FFD2CA1A-D627-48AF-904E-0B34A676288B}" dt="2021-03-09T18:10:43.817" v="110" actId="13926"/>
          <ac:spMkLst>
            <pc:docMk/>
            <pc:sldMk cId="1008851049" sldId="335"/>
            <ac:spMk id="2" creationId="{11C5C3A7-526B-4152-8A7F-BC9636A70131}"/>
          </ac:spMkLst>
        </pc:spChg>
        <pc:spChg chg="mod">
          <ac:chgData name="Alfred Asterjadhi" userId="39de57b9-85c0-4fd1-aaac-8ca2b6560ad0" providerId="ADAL" clId="{FFD2CA1A-D627-48AF-904E-0B34A676288B}" dt="2021-03-09T19:26:23.009" v="271" actId="20577"/>
          <ac:spMkLst>
            <pc:docMk/>
            <pc:sldMk cId="1008851049" sldId="335"/>
            <ac:spMk id="3" creationId="{49A6CCA4-296A-475E-8868-A1006DFAF806}"/>
          </ac:spMkLst>
        </pc:spChg>
        <pc:graphicFrameChg chg="add del mod">
          <ac:chgData name="Alfred Asterjadhi" userId="39de57b9-85c0-4fd1-aaac-8ca2b6560ad0" providerId="ADAL" clId="{FFD2CA1A-D627-48AF-904E-0B34A676288B}" dt="2021-03-09T18:04:08.132" v="72"/>
          <ac:graphicFrameMkLst>
            <pc:docMk/>
            <pc:sldMk cId="1008851049" sldId="335"/>
            <ac:graphicFrameMk id="7" creationId="{EF4233CA-3E8E-465F-B6C9-2EDD5677E531}"/>
          </ac:graphicFrameMkLst>
        </pc:graphicFrameChg>
        <pc:graphicFrameChg chg="add del mod">
          <ac:chgData name="Alfred Asterjadhi" userId="39de57b9-85c0-4fd1-aaac-8ca2b6560ad0" providerId="ADAL" clId="{FFD2CA1A-D627-48AF-904E-0B34A676288B}" dt="2021-03-09T18:04:12.978" v="74"/>
          <ac:graphicFrameMkLst>
            <pc:docMk/>
            <pc:sldMk cId="1008851049" sldId="335"/>
            <ac:graphicFrameMk id="8" creationId="{1E8FD78E-E6A8-44FA-B096-63F23F22F2A5}"/>
          </ac:graphicFrameMkLst>
        </pc:graphicFrameChg>
        <pc:graphicFrameChg chg="add del mod">
          <ac:chgData name="Alfred Asterjadhi" userId="39de57b9-85c0-4fd1-aaac-8ca2b6560ad0" providerId="ADAL" clId="{FFD2CA1A-D627-48AF-904E-0B34A676288B}" dt="2021-03-09T18:13:17.695" v="113"/>
          <ac:graphicFrameMkLst>
            <pc:docMk/>
            <pc:sldMk cId="1008851049" sldId="335"/>
            <ac:graphicFrameMk id="9" creationId="{0A4ABC72-BB41-45E6-954D-8FBE8997D848}"/>
          </ac:graphicFrameMkLst>
        </pc:graphicFrameChg>
      </pc:sldChg>
      <pc:sldChg chg="modSp mod">
        <pc:chgData name="Alfred Asterjadhi" userId="39de57b9-85c0-4fd1-aaac-8ca2b6560ad0" providerId="ADAL" clId="{FFD2CA1A-D627-48AF-904E-0B34A676288B}" dt="2021-03-09T19:18:40.340" v="216" actId="20577"/>
        <pc:sldMkLst>
          <pc:docMk/>
          <pc:sldMk cId="2631687367" sldId="336"/>
        </pc:sldMkLst>
        <pc:spChg chg="mod">
          <ac:chgData name="Alfred Asterjadhi" userId="39de57b9-85c0-4fd1-aaac-8ca2b6560ad0" providerId="ADAL" clId="{FFD2CA1A-D627-48AF-904E-0B34A676288B}" dt="2021-03-09T17:54:27.669" v="22" actId="13926"/>
          <ac:spMkLst>
            <pc:docMk/>
            <pc:sldMk cId="2631687367" sldId="336"/>
            <ac:spMk id="2" creationId="{11C5C3A7-526B-4152-8A7F-BC9636A70131}"/>
          </ac:spMkLst>
        </pc:spChg>
        <pc:spChg chg="mod">
          <ac:chgData name="Alfred Asterjadhi" userId="39de57b9-85c0-4fd1-aaac-8ca2b6560ad0" providerId="ADAL" clId="{FFD2CA1A-D627-48AF-904E-0B34A676288B}" dt="2021-03-09T19:18:40.340" v="216" actId="20577"/>
          <ac:spMkLst>
            <pc:docMk/>
            <pc:sldMk cId="2631687367" sldId="336"/>
            <ac:spMk id="3" creationId="{49A6CCA4-296A-475E-8868-A1006DFAF806}"/>
          </ac:spMkLst>
        </pc:spChg>
      </pc:sldChg>
      <pc:sldMasterChg chg="modSp mod">
        <pc:chgData name="Alfred Asterjadhi" userId="39de57b9-85c0-4fd1-aaac-8ca2b6560ad0" providerId="ADAL" clId="{FFD2CA1A-D627-48AF-904E-0B34A676288B}" dt="2021-03-08T21:40:23.836" v="1" actId="20577"/>
        <pc:sldMasterMkLst>
          <pc:docMk/>
          <pc:sldMasterMk cId="0" sldId="2147483648"/>
        </pc:sldMasterMkLst>
        <pc:spChg chg="mod">
          <ac:chgData name="Alfred Asterjadhi" userId="39de57b9-85c0-4fd1-aaac-8ca2b6560ad0" providerId="ADAL" clId="{FFD2CA1A-D627-48AF-904E-0B34A676288B}" dt="2021-03-08T21:40:23.836"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4F7BA3C-DFC6-48F9-A62B-B03D2B47DB6D}"/>
    <pc:docChg chg="undo custSel addSld delSld modSld modMainMaster">
      <pc:chgData name="Alfred Asterjadhi" userId="39de57b9-85c0-4fd1-aaac-8ca2b6560ad0" providerId="ADAL" clId="{B4F7BA3C-DFC6-48F9-A62B-B03D2B47DB6D}" dt="2021-03-08T21:36:17.931" v="1388" actId="6549"/>
      <pc:docMkLst>
        <pc:docMk/>
      </pc:docMkLst>
      <pc:sldChg chg="modSp">
        <pc:chgData name="Alfred Asterjadhi" userId="39de57b9-85c0-4fd1-aaac-8ca2b6560ad0" providerId="ADAL" clId="{B4F7BA3C-DFC6-48F9-A62B-B03D2B47DB6D}" dt="2021-02-09T16:22:18.113" v="13"/>
        <pc:sldMkLst>
          <pc:docMk/>
          <pc:sldMk cId="0" sldId="256"/>
        </pc:sldMkLst>
        <pc:spChg chg="mod">
          <ac:chgData name="Alfred Asterjadhi" userId="39de57b9-85c0-4fd1-aaac-8ca2b6560ad0" providerId="ADAL" clId="{B4F7BA3C-DFC6-48F9-A62B-B03D2B47DB6D}" dt="2021-02-09T16:22:18.113" v="13"/>
          <ac:spMkLst>
            <pc:docMk/>
            <pc:sldMk cId="0" sldId="256"/>
            <ac:spMk id="6" creationId="{00000000-0000-0000-0000-000000000000}"/>
          </ac:spMkLst>
        </pc:spChg>
      </pc:sldChg>
      <pc:sldChg chg="modSp">
        <pc:chgData name="Alfred Asterjadhi" userId="39de57b9-85c0-4fd1-aaac-8ca2b6560ad0" providerId="ADAL" clId="{B4F7BA3C-DFC6-48F9-A62B-B03D2B47DB6D}" dt="2021-02-09T16:22:20.231" v="14"/>
        <pc:sldMkLst>
          <pc:docMk/>
          <pc:sldMk cId="0" sldId="257"/>
        </pc:sldMkLst>
        <pc:spChg chg="mod">
          <ac:chgData name="Alfred Asterjadhi" userId="39de57b9-85c0-4fd1-aaac-8ca2b6560ad0" providerId="ADAL" clId="{B4F7BA3C-DFC6-48F9-A62B-B03D2B47DB6D}" dt="2021-02-09T16:22:20.231" v="14"/>
          <ac:spMkLst>
            <pc:docMk/>
            <pc:sldMk cId="0" sldId="257"/>
            <ac:spMk id="7" creationId="{4565958B-DD30-4EE7-AF20-DC550898176B}"/>
          </ac:spMkLst>
        </pc:spChg>
      </pc:sldChg>
      <pc:sldChg chg="modSp">
        <pc:chgData name="Alfred Asterjadhi" userId="39de57b9-85c0-4fd1-aaac-8ca2b6560ad0" providerId="ADAL" clId="{B4F7BA3C-DFC6-48F9-A62B-B03D2B47DB6D}" dt="2021-02-09T16:22:21.914" v="15"/>
        <pc:sldMkLst>
          <pc:docMk/>
          <pc:sldMk cId="3254182675" sldId="258"/>
        </pc:sldMkLst>
        <pc:spChg chg="mod">
          <ac:chgData name="Alfred Asterjadhi" userId="39de57b9-85c0-4fd1-aaac-8ca2b6560ad0" providerId="ADAL" clId="{B4F7BA3C-DFC6-48F9-A62B-B03D2B47DB6D}" dt="2021-02-09T16:22:21.914" v="15"/>
          <ac:spMkLst>
            <pc:docMk/>
            <pc:sldMk cId="3254182675" sldId="258"/>
            <ac:spMk id="7" creationId="{4F62ADF5-BC8B-4EF4-B4E8-C355611EECFF}"/>
          </ac:spMkLst>
        </pc:spChg>
      </pc:sldChg>
      <pc:sldChg chg="modSp">
        <pc:chgData name="Alfred Asterjadhi" userId="39de57b9-85c0-4fd1-aaac-8ca2b6560ad0" providerId="ADAL" clId="{B4F7BA3C-DFC6-48F9-A62B-B03D2B47DB6D}" dt="2021-02-09T16:22:25.219" v="17"/>
        <pc:sldMkLst>
          <pc:docMk/>
          <pc:sldMk cId="1676196551" sldId="261"/>
        </pc:sldMkLst>
        <pc:spChg chg="mod">
          <ac:chgData name="Alfred Asterjadhi" userId="39de57b9-85c0-4fd1-aaac-8ca2b6560ad0" providerId="ADAL" clId="{B4F7BA3C-DFC6-48F9-A62B-B03D2B47DB6D}" dt="2021-02-09T16:22:25.219" v="17"/>
          <ac:spMkLst>
            <pc:docMk/>
            <pc:sldMk cId="1676196551" sldId="261"/>
            <ac:spMk id="7" creationId="{0A0F1EBF-63A8-4C75-8DB7-0D8CD44D0896}"/>
          </ac:spMkLst>
        </pc:spChg>
      </pc:sldChg>
      <pc:sldChg chg="modSp">
        <pc:chgData name="Alfred Asterjadhi" userId="39de57b9-85c0-4fd1-aaac-8ca2b6560ad0" providerId="ADAL" clId="{B4F7BA3C-DFC6-48F9-A62B-B03D2B47DB6D}" dt="2021-02-09T16:22:26.863" v="18"/>
        <pc:sldMkLst>
          <pc:docMk/>
          <pc:sldMk cId="2927177891" sldId="263"/>
        </pc:sldMkLst>
        <pc:spChg chg="mod">
          <ac:chgData name="Alfred Asterjadhi" userId="39de57b9-85c0-4fd1-aaac-8ca2b6560ad0" providerId="ADAL" clId="{B4F7BA3C-DFC6-48F9-A62B-B03D2B47DB6D}" dt="2021-02-09T16:22:26.863" v="18"/>
          <ac:spMkLst>
            <pc:docMk/>
            <pc:sldMk cId="2927177891" sldId="263"/>
            <ac:spMk id="9" creationId="{4BB4CFD1-21C6-467E-AB6E-3577A473F86D}"/>
          </ac:spMkLst>
        </pc:spChg>
      </pc:sldChg>
      <pc:sldChg chg="modSp">
        <pc:chgData name="Alfred Asterjadhi" userId="39de57b9-85c0-4fd1-aaac-8ca2b6560ad0" providerId="ADAL" clId="{B4F7BA3C-DFC6-48F9-A62B-B03D2B47DB6D}" dt="2021-02-09T16:22:28.538" v="19"/>
        <pc:sldMkLst>
          <pc:docMk/>
          <pc:sldMk cId="4277600907" sldId="264"/>
        </pc:sldMkLst>
        <pc:spChg chg="mod">
          <ac:chgData name="Alfred Asterjadhi" userId="39de57b9-85c0-4fd1-aaac-8ca2b6560ad0" providerId="ADAL" clId="{B4F7BA3C-DFC6-48F9-A62B-B03D2B47DB6D}" dt="2021-02-09T16:22:28.538" v="19"/>
          <ac:spMkLst>
            <pc:docMk/>
            <pc:sldMk cId="4277600907" sldId="264"/>
            <ac:spMk id="8" creationId="{B2C4C695-AFB3-4956-B721-DB0805BA0685}"/>
          </ac:spMkLst>
        </pc:spChg>
      </pc:sldChg>
      <pc:sldChg chg="modSp">
        <pc:chgData name="Alfred Asterjadhi" userId="39de57b9-85c0-4fd1-aaac-8ca2b6560ad0" providerId="ADAL" clId="{B4F7BA3C-DFC6-48F9-A62B-B03D2B47DB6D}" dt="2021-02-09T16:22:30.312" v="20"/>
        <pc:sldMkLst>
          <pc:docMk/>
          <pc:sldMk cId="2436815634" sldId="265"/>
        </pc:sldMkLst>
        <pc:spChg chg="mod">
          <ac:chgData name="Alfred Asterjadhi" userId="39de57b9-85c0-4fd1-aaac-8ca2b6560ad0" providerId="ADAL" clId="{B4F7BA3C-DFC6-48F9-A62B-B03D2B47DB6D}" dt="2021-02-09T16:22:30.312" v="20"/>
          <ac:spMkLst>
            <pc:docMk/>
            <pc:sldMk cId="2436815634" sldId="265"/>
            <ac:spMk id="9" creationId="{535943CE-0A57-43F4-9844-46B4091CBC16}"/>
          </ac:spMkLst>
        </pc:spChg>
      </pc:sldChg>
      <pc:sldChg chg="modSp">
        <pc:chgData name="Alfred Asterjadhi" userId="39de57b9-85c0-4fd1-aaac-8ca2b6560ad0" providerId="ADAL" clId="{B4F7BA3C-DFC6-48F9-A62B-B03D2B47DB6D}" dt="2021-02-09T16:22:32.801" v="21"/>
        <pc:sldMkLst>
          <pc:docMk/>
          <pc:sldMk cId="2400177835" sldId="266"/>
        </pc:sldMkLst>
        <pc:spChg chg="mod">
          <ac:chgData name="Alfred Asterjadhi" userId="39de57b9-85c0-4fd1-aaac-8ca2b6560ad0" providerId="ADAL" clId="{B4F7BA3C-DFC6-48F9-A62B-B03D2B47DB6D}" dt="2021-02-09T16:22:32.801" v="21"/>
          <ac:spMkLst>
            <pc:docMk/>
            <pc:sldMk cId="2400177835" sldId="266"/>
            <ac:spMk id="8" creationId="{C5505616-1CE2-43B4-878B-31634EEB6CA7}"/>
          </ac:spMkLst>
        </pc:spChg>
      </pc:sldChg>
      <pc:sldChg chg="modSp">
        <pc:chgData name="Alfred Asterjadhi" userId="39de57b9-85c0-4fd1-aaac-8ca2b6560ad0" providerId="ADAL" clId="{B4F7BA3C-DFC6-48F9-A62B-B03D2B47DB6D}" dt="2021-02-09T16:22:40.934" v="26"/>
        <pc:sldMkLst>
          <pc:docMk/>
          <pc:sldMk cId="132832093" sldId="267"/>
        </pc:sldMkLst>
        <pc:spChg chg="mod">
          <ac:chgData name="Alfred Asterjadhi" userId="39de57b9-85c0-4fd1-aaac-8ca2b6560ad0" providerId="ADAL" clId="{B4F7BA3C-DFC6-48F9-A62B-B03D2B47DB6D}" dt="2021-02-09T16:22:40.934" v="26"/>
          <ac:spMkLst>
            <pc:docMk/>
            <pc:sldMk cId="132832093" sldId="267"/>
            <ac:spMk id="7" creationId="{C00CAC69-BF6D-4936-9CE0-D96F88ACD748}"/>
          </ac:spMkLst>
        </pc:spChg>
      </pc:sldChg>
      <pc:sldChg chg="modSp">
        <pc:chgData name="Alfred Asterjadhi" userId="39de57b9-85c0-4fd1-aaac-8ca2b6560ad0" providerId="ADAL" clId="{B4F7BA3C-DFC6-48F9-A62B-B03D2B47DB6D}" dt="2021-02-09T16:22:34.604" v="22"/>
        <pc:sldMkLst>
          <pc:docMk/>
          <pc:sldMk cId="3387863760" sldId="270"/>
        </pc:sldMkLst>
        <pc:spChg chg="mod">
          <ac:chgData name="Alfred Asterjadhi" userId="39de57b9-85c0-4fd1-aaac-8ca2b6560ad0" providerId="ADAL" clId="{B4F7BA3C-DFC6-48F9-A62B-B03D2B47DB6D}" dt="2021-02-09T16:22:34.604" v="22"/>
          <ac:spMkLst>
            <pc:docMk/>
            <pc:sldMk cId="3387863760" sldId="270"/>
            <ac:spMk id="8" creationId="{B1C9D975-9B89-429E-A2AD-175C2CE0D83A}"/>
          </ac:spMkLst>
        </pc:spChg>
      </pc:sldChg>
      <pc:sldChg chg="modSp mod">
        <pc:chgData name="Alfred Asterjadhi" userId="39de57b9-85c0-4fd1-aaac-8ca2b6560ad0" providerId="ADAL" clId="{B4F7BA3C-DFC6-48F9-A62B-B03D2B47DB6D}" dt="2021-02-09T16:25:10.529" v="128" actId="20577"/>
        <pc:sldMkLst>
          <pc:docMk/>
          <pc:sldMk cId="2243228416" sldId="299"/>
        </pc:sldMkLst>
        <pc:spChg chg="mod">
          <ac:chgData name="Alfred Asterjadhi" userId="39de57b9-85c0-4fd1-aaac-8ca2b6560ad0" providerId="ADAL" clId="{B4F7BA3C-DFC6-48F9-A62B-B03D2B47DB6D}" dt="2021-02-09T16:22:42.390" v="27"/>
          <ac:spMkLst>
            <pc:docMk/>
            <pc:sldMk cId="2243228416" sldId="299"/>
            <ac:spMk id="8" creationId="{ADA0A8BA-AA59-4AB6-9BD0-89E3B2E275F5}"/>
          </ac:spMkLst>
        </pc:spChg>
        <pc:spChg chg="mod">
          <ac:chgData name="Alfred Asterjadhi" userId="39de57b9-85c0-4fd1-aaac-8ca2b6560ad0" providerId="ADAL" clId="{B4F7BA3C-DFC6-48F9-A62B-B03D2B47DB6D}" dt="2021-02-09T16:25:10.529" v="128" actId="20577"/>
          <ac:spMkLst>
            <pc:docMk/>
            <pc:sldMk cId="2243228416" sldId="299"/>
            <ac:spMk id="17" creationId="{442A1050-6527-4B2E-A943-E125D6B48B52}"/>
          </ac:spMkLst>
        </pc:spChg>
      </pc:sldChg>
      <pc:sldChg chg="modSp">
        <pc:chgData name="Alfred Asterjadhi" userId="39de57b9-85c0-4fd1-aaac-8ca2b6560ad0" providerId="ADAL" clId="{B4F7BA3C-DFC6-48F9-A62B-B03D2B47DB6D}" dt="2021-02-09T16:22:47.696" v="29"/>
        <pc:sldMkLst>
          <pc:docMk/>
          <pc:sldMk cId="1677969607" sldId="323"/>
        </pc:sldMkLst>
        <pc:spChg chg="mod">
          <ac:chgData name="Alfred Asterjadhi" userId="39de57b9-85c0-4fd1-aaac-8ca2b6560ad0" providerId="ADAL" clId="{B4F7BA3C-DFC6-48F9-A62B-B03D2B47DB6D}" dt="2021-02-09T16:22:47.696" v="29"/>
          <ac:spMkLst>
            <pc:docMk/>
            <pc:sldMk cId="1677969607" sldId="323"/>
            <ac:spMk id="7" creationId="{247ADCDE-7164-400D-8B27-4BAED4FE7810}"/>
          </ac:spMkLst>
        </pc:spChg>
      </pc:sldChg>
      <pc:sldChg chg="addSp delSp modSp add mod">
        <pc:chgData name="Alfred Asterjadhi" userId="39de57b9-85c0-4fd1-aaac-8ca2b6560ad0" providerId="ADAL" clId="{B4F7BA3C-DFC6-48F9-A62B-B03D2B47DB6D}" dt="2021-03-08T21:36:17.931" v="1388" actId="6549"/>
        <pc:sldMkLst>
          <pc:docMk/>
          <pc:sldMk cId="596865926" sldId="324"/>
        </pc:sldMkLst>
        <pc:spChg chg="mod">
          <ac:chgData name="Alfred Asterjadhi" userId="39de57b9-85c0-4fd1-aaac-8ca2b6560ad0" providerId="ADAL" clId="{B4F7BA3C-DFC6-48F9-A62B-B03D2B47DB6D}" dt="2021-02-09T16:24:28.715" v="104"/>
          <ac:spMkLst>
            <pc:docMk/>
            <pc:sldMk cId="596865926" sldId="324"/>
            <ac:spMk id="2" creationId="{6A27F32D-AAB2-4E4E-8703-7DB27C650C46}"/>
          </ac:spMkLst>
        </pc:spChg>
        <pc:spChg chg="mod">
          <ac:chgData name="Alfred Asterjadhi" userId="39de57b9-85c0-4fd1-aaac-8ca2b6560ad0" providerId="ADAL" clId="{B4F7BA3C-DFC6-48F9-A62B-B03D2B47DB6D}" dt="2021-03-08T21:36:17.931" v="1388" actId="6549"/>
          <ac:spMkLst>
            <pc:docMk/>
            <pc:sldMk cId="596865926" sldId="324"/>
            <ac:spMk id="3" creationId="{D3245099-458D-4C79-9B1C-5CE8FF5DED80}"/>
          </ac:spMkLst>
        </pc:spChg>
        <pc:spChg chg="mod">
          <ac:chgData name="Alfred Asterjadhi" userId="39de57b9-85c0-4fd1-aaac-8ca2b6560ad0" providerId="ADAL" clId="{B4F7BA3C-DFC6-48F9-A62B-B03D2B47DB6D}" dt="2021-02-09T16:24:28.715" v="104"/>
          <ac:spMkLst>
            <pc:docMk/>
            <pc:sldMk cId="596865926" sldId="324"/>
            <ac:spMk id="4" creationId="{C48B5450-79DE-4FD5-B875-2721391F53AB}"/>
          </ac:spMkLst>
        </pc:spChg>
        <pc:spChg chg="mod">
          <ac:chgData name="Alfred Asterjadhi" userId="39de57b9-85c0-4fd1-aaac-8ca2b6560ad0" providerId="ADAL" clId="{B4F7BA3C-DFC6-48F9-A62B-B03D2B47DB6D}" dt="2021-02-09T16:24:28.715" v="104"/>
          <ac:spMkLst>
            <pc:docMk/>
            <pc:sldMk cId="596865926" sldId="324"/>
            <ac:spMk id="5" creationId="{2E17BC8C-45E1-41C0-8FDF-C0C228CB6AEC}"/>
          </ac:spMkLst>
        </pc:spChg>
        <pc:spChg chg="mod">
          <ac:chgData name="Alfred Asterjadhi" userId="39de57b9-85c0-4fd1-aaac-8ca2b6560ad0" providerId="ADAL" clId="{B4F7BA3C-DFC6-48F9-A62B-B03D2B47DB6D}" dt="2021-02-09T16:25:30.155" v="133" actId="20577"/>
          <ac:spMkLst>
            <pc:docMk/>
            <pc:sldMk cId="596865926" sldId="324"/>
            <ac:spMk id="6" creationId="{60A28A1F-2074-47CF-9F71-6D0F8F0D15FE}"/>
          </ac:spMkLst>
        </pc:spChg>
        <pc:spChg chg="add del mod">
          <ac:chgData name="Alfred Asterjadhi" userId="39de57b9-85c0-4fd1-aaac-8ca2b6560ad0" providerId="ADAL" clId="{B4F7BA3C-DFC6-48F9-A62B-B03D2B47DB6D}" dt="2021-02-09T16:24:28.715" v="104"/>
          <ac:spMkLst>
            <pc:docMk/>
            <pc:sldMk cId="596865926" sldId="324"/>
            <ac:spMk id="7" creationId="{BAAF2BE1-AD1A-4A81-9278-BFD138F382C6}"/>
          </ac:spMkLst>
        </pc:spChg>
        <pc:spChg chg="add del mod">
          <ac:chgData name="Alfred Asterjadhi" userId="39de57b9-85c0-4fd1-aaac-8ca2b6560ad0" providerId="ADAL" clId="{B4F7BA3C-DFC6-48F9-A62B-B03D2B47DB6D}" dt="2021-02-09T16:24:28.715" v="104"/>
          <ac:spMkLst>
            <pc:docMk/>
            <pc:sldMk cId="596865926" sldId="324"/>
            <ac:spMk id="8" creationId="{018DCE5E-0786-42C6-97BE-BA407AEDE879}"/>
          </ac:spMkLst>
        </pc:spChg>
        <pc:spChg chg="add del mod">
          <ac:chgData name="Alfred Asterjadhi" userId="39de57b9-85c0-4fd1-aaac-8ca2b6560ad0" providerId="ADAL" clId="{B4F7BA3C-DFC6-48F9-A62B-B03D2B47DB6D}" dt="2021-02-09T16:24:28.715" v="104"/>
          <ac:spMkLst>
            <pc:docMk/>
            <pc:sldMk cId="596865926" sldId="324"/>
            <ac:spMk id="9" creationId="{05902A56-21ED-448F-96FA-862248688623}"/>
          </ac:spMkLst>
        </pc:spChg>
        <pc:spChg chg="add del mod">
          <ac:chgData name="Alfred Asterjadhi" userId="39de57b9-85c0-4fd1-aaac-8ca2b6560ad0" providerId="ADAL" clId="{B4F7BA3C-DFC6-48F9-A62B-B03D2B47DB6D}" dt="2021-02-09T16:24:28.715" v="104"/>
          <ac:spMkLst>
            <pc:docMk/>
            <pc:sldMk cId="596865926" sldId="324"/>
            <ac:spMk id="10" creationId="{CDC3A6DE-EA1F-45AA-B930-83046C97024F}"/>
          </ac:spMkLst>
        </pc:spChg>
        <pc:spChg chg="add del mod">
          <ac:chgData name="Alfred Asterjadhi" userId="39de57b9-85c0-4fd1-aaac-8ca2b6560ad0" providerId="ADAL" clId="{B4F7BA3C-DFC6-48F9-A62B-B03D2B47DB6D}" dt="2021-02-09T16:24:28.715" v="104"/>
          <ac:spMkLst>
            <pc:docMk/>
            <pc:sldMk cId="596865926" sldId="324"/>
            <ac:spMk id="11" creationId="{18AF0A60-B0E8-4048-BF00-B29E18E573D6}"/>
          </ac:spMkLst>
        </pc:spChg>
        <pc:graphicFrameChg chg="add del mod">
          <ac:chgData name="Alfred Asterjadhi" userId="39de57b9-85c0-4fd1-aaac-8ca2b6560ad0" providerId="ADAL" clId="{B4F7BA3C-DFC6-48F9-A62B-B03D2B47DB6D}" dt="2021-03-05T22:37:52.567" v="1214"/>
          <ac:graphicFrameMkLst>
            <pc:docMk/>
            <pc:sldMk cId="596865926" sldId="324"/>
            <ac:graphicFrameMk id="7" creationId="{8033249A-D504-458D-BF9D-AFD9BA0B4752}"/>
          </ac:graphicFrameMkLst>
        </pc:graphicFrameChg>
        <pc:graphicFrameChg chg="add del mod">
          <ac:chgData name="Alfred Asterjadhi" userId="39de57b9-85c0-4fd1-aaac-8ca2b6560ad0" providerId="ADAL" clId="{B4F7BA3C-DFC6-48F9-A62B-B03D2B47DB6D}" dt="2021-03-05T03:37:05.144" v="300"/>
          <ac:graphicFrameMkLst>
            <pc:docMk/>
            <pc:sldMk cId="596865926" sldId="324"/>
            <ac:graphicFrameMk id="7" creationId="{C54DD35F-BDDD-45A7-BB30-A6DFA6702DF7}"/>
          </ac:graphicFrameMkLst>
        </pc:graphicFrameChg>
        <pc:graphicFrameChg chg="add del mod">
          <ac:chgData name="Alfred Asterjadhi" userId="39de57b9-85c0-4fd1-aaac-8ca2b6560ad0" providerId="ADAL" clId="{B4F7BA3C-DFC6-48F9-A62B-B03D2B47DB6D}" dt="2021-03-05T03:37:07.517" v="302"/>
          <ac:graphicFrameMkLst>
            <pc:docMk/>
            <pc:sldMk cId="596865926" sldId="324"/>
            <ac:graphicFrameMk id="8" creationId="{A1EAA9B8-63E7-4285-B8A0-FE51AB3675BB}"/>
          </ac:graphicFrameMkLst>
        </pc:graphicFrameChg>
        <pc:graphicFrameChg chg="add del mod">
          <ac:chgData name="Alfred Asterjadhi" userId="39de57b9-85c0-4fd1-aaac-8ca2b6560ad0" providerId="ADAL" clId="{B4F7BA3C-DFC6-48F9-A62B-B03D2B47DB6D}" dt="2021-03-06T19:00:13.325" v="1360"/>
          <ac:graphicFrameMkLst>
            <pc:docMk/>
            <pc:sldMk cId="596865926" sldId="324"/>
            <ac:graphicFrameMk id="8" creationId="{BB569FEE-276A-49B5-8AB3-0329F3D1CDC9}"/>
          </ac:graphicFrameMkLst>
        </pc:graphicFrameChg>
        <pc:graphicFrameChg chg="add del mod">
          <ac:chgData name="Alfred Asterjadhi" userId="39de57b9-85c0-4fd1-aaac-8ca2b6560ad0" providerId="ADAL" clId="{B4F7BA3C-DFC6-48F9-A62B-B03D2B47DB6D}" dt="2021-03-05T03:37:12.394" v="304"/>
          <ac:graphicFrameMkLst>
            <pc:docMk/>
            <pc:sldMk cId="596865926" sldId="324"/>
            <ac:graphicFrameMk id="9" creationId="{032F904C-01D7-4BA5-AECE-675D0EF01A36}"/>
          </ac:graphicFrameMkLst>
        </pc:graphicFrameChg>
        <pc:graphicFrameChg chg="add del mod">
          <ac:chgData name="Alfred Asterjadhi" userId="39de57b9-85c0-4fd1-aaac-8ca2b6560ad0" providerId="ADAL" clId="{B4F7BA3C-DFC6-48F9-A62B-B03D2B47DB6D}" dt="2021-03-05T03:37:25.553" v="306"/>
          <ac:graphicFrameMkLst>
            <pc:docMk/>
            <pc:sldMk cId="596865926" sldId="324"/>
            <ac:graphicFrameMk id="10" creationId="{B52B1109-79E4-4292-9493-64FC55B18F83}"/>
          </ac:graphicFrameMkLst>
        </pc:graphicFrameChg>
        <pc:graphicFrameChg chg="add del mod">
          <ac:chgData name="Alfred Asterjadhi" userId="39de57b9-85c0-4fd1-aaac-8ca2b6560ad0" providerId="ADAL" clId="{B4F7BA3C-DFC6-48F9-A62B-B03D2B47DB6D}" dt="2021-03-05T03:37:51.230" v="316"/>
          <ac:graphicFrameMkLst>
            <pc:docMk/>
            <pc:sldMk cId="596865926" sldId="324"/>
            <ac:graphicFrameMk id="11" creationId="{EE3B3633-2267-414A-94E0-8CE618299A23}"/>
          </ac:graphicFrameMkLst>
        </pc:graphicFrameChg>
      </pc:sldChg>
      <pc:sldChg chg="addSp delSp modSp add mod">
        <pc:chgData name="Alfred Asterjadhi" userId="39de57b9-85c0-4fd1-aaac-8ca2b6560ad0" providerId="ADAL" clId="{B4F7BA3C-DFC6-48F9-A62B-B03D2B47DB6D}" dt="2021-03-06T19:05:03.660" v="1384" actId="14100"/>
        <pc:sldMkLst>
          <pc:docMk/>
          <pc:sldMk cId="3464474659" sldId="325"/>
        </pc:sldMkLst>
        <pc:spChg chg="mod">
          <ac:chgData name="Alfred Asterjadhi" userId="39de57b9-85c0-4fd1-aaac-8ca2b6560ad0" providerId="ADAL" clId="{B4F7BA3C-DFC6-48F9-A62B-B03D2B47DB6D}" dt="2021-02-09T16:25:47.746" v="138"/>
          <ac:spMkLst>
            <pc:docMk/>
            <pc:sldMk cId="3464474659" sldId="325"/>
            <ac:spMk id="2" creationId="{11C5C3A7-526B-4152-8A7F-BC9636A70131}"/>
          </ac:spMkLst>
        </pc:spChg>
        <pc:spChg chg="mod">
          <ac:chgData name="Alfred Asterjadhi" userId="39de57b9-85c0-4fd1-aaac-8ca2b6560ad0" providerId="ADAL" clId="{B4F7BA3C-DFC6-48F9-A62B-B03D2B47DB6D}" dt="2021-03-06T19:05:03.660" v="1384" actId="14100"/>
          <ac:spMkLst>
            <pc:docMk/>
            <pc:sldMk cId="3464474659" sldId="325"/>
            <ac:spMk id="3" creationId="{49A6CCA4-296A-475E-8868-A1006DFAF806}"/>
          </ac:spMkLst>
        </pc:spChg>
        <pc:spChg chg="mod">
          <ac:chgData name="Alfred Asterjadhi" userId="39de57b9-85c0-4fd1-aaac-8ca2b6560ad0" providerId="ADAL" clId="{B4F7BA3C-DFC6-48F9-A62B-B03D2B47DB6D}" dt="2021-02-09T16:25:47.746" v="138"/>
          <ac:spMkLst>
            <pc:docMk/>
            <pc:sldMk cId="3464474659" sldId="325"/>
            <ac:spMk id="4" creationId="{36AFD738-F802-4585-98B5-E89B5C9DE21C}"/>
          </ac:spMkLst>
        </pc:spChg>
        <pc:spChg chg="mod">
          <ac:chgData name="Alfred Asterjadhi" userId="39de57b9-85c0-4fd1-aaac-8ca2b6560ad0" providerId="ADAL" clId="{B4F7BA3C-DFC6-48F9-A62B-B03D2B47DB6D}" dt="2021-02-09T16:25:47.746" v="138"/>
          <ac:spMkLst>
            <pc:docMk/>
            <pc:sldMk cId="3464474659" sldId="325"/>
            <ac:spMk id="5" creationId="{0DEC7435-E10D-4D9E-8645-A36BC8913D42}"/>
          </ac:spMkLst>
        </pc:spChg>
        <pc:spChg chg="mod">
          <ac:chgData name="Alfred Asterjadhi" userId="39de57b9-85c0-4fd1-aaac-8ca2b6560ad0" providerId="ADAL" clId="{B4F7BA3C-DFC6-48F9-A62B-B03D2B47DB6D}" dt="2021-02-09T16:25:47.746" v="138"/>
          <ac:spMkLst>
            <pc:docMk/>
            <pc:sldMk cId="3464474659" sldId="325"/>
            <ac:spMk id="6" creationId="{6A6864F9-08FF-45A5-8C46-12D7284B4A9C}"/>
          </ac:spMkLst>
        </pc:spChg>
        <pc:spChg chg="add del mod">
          <ac:chgData name="Alfred Asterjadhi" userId="39de57b9-85c0-4fd1-aaac-8ca2b6560ad0" providerId="ADAL" clId="{B4F7BA3C-DFC6-48F9-A62B-B03D2B47DB6D}" dt="2021-02-09T16:24:49.410" v="109"/>
          <ac:spMkLst>
            <pc:docMk/>
            <pc:sldMk cId="3464474659" sldId="325"/>
            <ac:spMk id="7" creationId="{58E38DD9-14EF-4884-B05F-588C6F2EF1F9}"/>
          </ac:spMkLst>
        </pc:spChg>
        <pc:spChg chg="add del mod">
          <ac:chgData name="Alfred Asterjadhi" userId="39de57b9-85c0-4fd1-aaac-8ca2b6560ad0" providerId="ADAL" clId="{B4F7BA3C-DFC6-48F9-A62B-B03D2B47DB6D}" dt="2021-02-09T16:25:38.248" v="135"/>
          <ac:spMkLst>
            <pc:docMk/>
            <pc:sldMk cId="3464474659" sldId="325"/>
            <ac:spMk id="8" creationId="{0C75075B-510E-462A-A5D9-7AF623A6F430}"/>
          </ac:spMkLst>
        </pc:spChg>
        <pc:spChg chg="add del mod">
          <ac:chgData name="Alfred Asterjadhi" userId="39de57b9-85c0-4fd1-aaac-8ca2b6560ad0" providerId="ADAL" clId="{B4F7BA3C-DFC6-48F9-A62B-B03D2B47DB6D}" dt="2021-02-09T16:25:38.248" v="135"/>
          <ac:spMkLst>
            <pc:docMk/>
            <pc:sldMk cId="3464474659" sldId="325"/>
            <ac:spMk id="9" creationId="{5B8E5A00-0E61-4012-AB93-12434E13F726}"/>
          </ac:spMkLst>
        </pc:spChg>
        <pc:spChg chg="add del mod">
          <ac:chgData name="Alfred Asterjadhi" userId="39de57b9-85c0-4fd1-aaac-8ca2b6560ad0" providerId="ADAL" clId="{B4F7BA3C-DFC6-48F9-A62B-B03D2B47DB6D}" dt="2021-02-09T16:25:38.248" v="135"/>
          <ac:spMkLst>
            <pc:docMk/>
            <pc:sldMk cId="3464474659" sldId="325"/>
            <ac:spMk id="10" creationId="{F81309D9-DDD2-41A6-81AD-CFA30292E5B4}"/>
          </ac:spMkLst>
        </pc:spChg>
        <pc:spChg chg="add del mod">
          <ac:chgData name="Alfred Asterjadhi" userId="39de57b9-85c0-4fd1-aaac-8ca2b6560ad0" providerId="ADAL" clId="{B4F7BA3C-DFC6-48F9-A62B-B03D2B47DB6D}" dt="2021-02-09T16:25:38.248" v="135"/>
          <ac:spMkLst>
            <pc:docMk/>
            <pc:sldMk cId="3464474659" sldId="325"/>
            <ac:spMk id="11" creationId="{44F566FE-6A1A-4AA5-A532-4D2E9B5BB919}"/>
          </ac:spMkLst>
        </pc:spChg>
        <pc:spChg chg="add del mod">
          <ac:chgData name="Alfred Asterjadhi" userId="39de57b9-85c0-4fd1-aaac-8ca2b6560ad0" providerId="ADAL" clId="{B4F7BA3C-DFC6-48F9-A62B-B03D2B47DB6D}" dt="2021-02-09T16:25:38.248" v="135"/>
          <ac:spMkLst>
            <pc:docMk/>
            <pc:sldMk cId="3464474659" sldId="325"/>
            <ac:spMk id="12" creationId="{45C91338-B2B1-4F64-BF8D-1947F9B38920}"/>
          </ac:spMkLst>
        </pc:spChg>
        <pc:spChg chg="add del mod">
          <ac:chgData name="Alfred Asterjadhi" userId="39de57b9-85c0-4fd1-aaac-8ca2b6560ad0" providerId="ADAL" clId="{B4F7BA3C-DFC6-48F9-A62B-B03D2B47DB6D}" dt="2021-02-09T16:25:39.821" v="136"/>
          <ac:spMkLst>
            <pc:docMk/>
            <pc:sldMk cId="3464474659" sldId="325"/>
            <ac:spMk id="13" creationId="{DDA37BDB-2E51-4E56-8941-D97E0650A248}"/>
          </ac:spMkLst>
        </pc:spChg>
        <pc:spChg chg="add del mod">
          <ac:chgData name="Alfred Asterjadhi" userId="39de57b9-85c0-4fd1-aaac-8ca2b6560ad0" providerId="ADAL" clId="{B4F7BA3C-DFC6-48F9-A62B-B03D2B47DB6D}" dt="2021-02-09T16:25:39.821" v="136"/>
          <ac:spMkLst>
            <pc:docMk/>
            <pc:sldMk cId="3464474659" sldId="325"/>
            <ac:spMk id="14" creationId="{A9115D69-069F-4D9F-8D77-4326523C0019}"/>
          </ac:spMkLst>
        </pc:spChg>
        <pc:spChg chg="add del mod">
          <ac:chgData name="Alfred Asterjadhi" userId="39de57b9-85c0-4fd1-aaac-8ca2b6560ad0" providerId="ADAL" clId="{B4F7BA3C-DFC6-48F9-A62B-B03D2B47DB6D}" dt="2021-02-09T16:25:39.821" v="136"/>
          <ac:spMkLst>
            <pc:docMk/>
            <pc:sldMk cId="3464474659" sldId="325"/>
            <ac:spMk id="15" creationId="{A5F58C98-4696-4393-94E5-3BE41E9350D2}"/>
          </ac:spMkLst>
        </pc:spChg>
        <pc:spChg chg="add del mod">
          <ac:chgData name="Alfred Asterjadhi" userId="39de57b9-85c0-4fd1-aaac-8ca2b6560ad0" providerId="ADAL" clId="{B4F7BA3C-DFC6-48F9-A62B-B03D2B47DB6D}" dt="2021-02-09T16:25:39.821" v="136"/>
          <ac:spMkLst>
            <pc:docMk/>
            <pc:sldMk cId="3464474659" sldId="325"/>
            <ac:spMk id="16" creationId="{2CA80E7D-8238-4781-AB00-24FBDC3BCA04}"/>
          </ac:spMkLst>
        </pc:spChg>
        <pc:spChg chg="add del mod">
          <ac:chgData name="Alfred Asterjadhi" userId="39de57b9-85c0-4fd1-aaac-8ca2b6560ad0" providerId="ADAL" clId="{B4F7BA3C-DFC6-48F9-A62B-B03D2B47DB6D}" dt="2021-02-09T16:25:39.821" v="136"/>
          <ac:spMkLst>
            <pc:docMk/>
            <pc:sldMk cId="3464474659" sldId="325"/>
            <ac:spMk id="17" creationId="{2C05262D-9A82-4AB7-BD45-D2C0A9BF8456}"/>
          </ac:spMkLst>
        </pc:spChg>
        <pc:spChg chg="add del mod">
          <ac:chgData name="Alfred Asterjadhi" userId="39de57b9-85c0-4fd1-aaac-8ca2b6560ad0" providerId="ADAL" clId="{B4F7BA3C-DFC6-48F9-A62B-B03D2B47DB6D}" dt="2021-02-09T16:25:40.402" v="137"/>
          <ac:spMkLst>
            <pc:docMk/>
            <pc:sldMk cId="3464474659" sldId="325"/>
            <ac:spMk id="18" creationId="{AD7F5323-0A22-49A2-B3FF-7CB78FAD491F}"/>
          </ac:spMkLst>
        </pc:spChg>
        <pc:spChg chg="add del mod">
          <ac:chgData name="Alfred Asterjadhi" userId="39de57b9-85c0-4fd1-aaac-8ca2b6560ad0" providerId="ADAL" clId="{B4F7BA3C-DFC6-48F9-A62B-B03D2B47DB6D}" dt="2021-02-09T16:25:40.402" v="137"/>
          <ac:spMkLst>
            <pc:docMk/>
            <pc:sldMk cId="3464474659" sldId="325"/>
            <ac:spMk id="19" creationId="{ABCFD5F9-CAC7-4835-8959-C80D83C5389C}"/>
          </ac:spMkLst>
        </pc:spChg>
        <pc:spChg chg="add del mod">
          <ac:chgData name="Alfred Asterjadhi" userId="39de57b9-85c0-4fd1-aaac-8ca2b6560ad0" providerId="ADAL" clId="{B4F7BA3C-DFC6-48F9-A62B-B03D2B47DB6D}" dt="2021-02-09T16:25:40.402" v="137"/>
          <ac:spMkLst>
            <pc:docMk/>
            <pc:sldMk cId="3464474659" sldId="325"/>
            <ac:spMk id="20" creationId="{781C0AF0-582A-4F40-BFC2-0C8526A58E66}"/>
          </ac:spMkLst>
        </pc:spChg>
        <pc:spChg chg="add del mod">
          <ac:chgData name="Alfred Asterjadhi" userId="39de57b9-85c0-4fd1-aaac-8ca2b6560ad0" providerId="ADAL" clId="{B4F7BA3C-DFC6-48F9-A62B-B03D2B47DB6D}" dt="2021-02-09T16:25:40.402" v="137"/>
          <ac:spMkLst>
            <pc:docMk/>
            <pc:sldMk cId="3464474659" sldId="325"/>
            <ac:spMk id="21" creationId="{D510838E-762C-4ABC-B56A-3F50954FC43B}"/>
          </ac:spMkLst>
        </pc:spChg>
        <pc:spChg chg="add del mod">
          <ac:chgData name="Alfred Asterjadhi" userId="39de57b9-85c0-4fd1-aaac-8ca2b6560ad0" providerId="ADAL" clId="{B4F7BA3C-DFC6-48F9-A62B-B03D2B47DB6D}" dt="2021-02-09T16:25:40.402" v="137"/>
          <ac:spMkLst>
            <pc:docMk/>
            <pc:sldMk cId="3464474659" sldId="325"/>
            <ac:spMk id="22" creationId="{2A86BD41-DDA6-42D8-8575-80521C2B1220}"/>
          </ac:spMkLst>
        </pc:spChg>
        <pc:spChg chg="add del mod">
          <ac:chgData name="Alfred Asterjadhi" userId="39de57b9-85c0-4fd1-aaac-8ca2b6560ad0" providerId="ADAL" clId="{B4F7BA3C-DFC6-48F9-A62B-B03D2B47DB6D}" dt="2021-02-09T16:25:47.746" v="138"/>
          <ac:spMkLst>
            <pc:docMk/>
            <pc:sldMk cId="3464474659" sldId="325"/>
            <ac:spMk id="23" creationId="{451FE017-E122-4037-A1CC-ACB758ABB4D2}"/>
          </ac:spMkLst>
        </pc:spChg>
        <pc:spChg chg="add del mod">
          <ac:chgData name="Alfred Asterjadhi" userId="39de57b9-85c0-4fd1-aaac-8ca2b6560ad0" providerId="ADAL" clId="{B4F7BA3C-DFC6-48F9-A62B-B03D2B47DB6D}" dt="2021-02-09T16:25:47.746" v="138"/>
          <ac:spMkLst>
            <pc:docMk/>
            <pc:sldMk cId="3464474659" sldId="325"/>
            <ac:spMk id="24" creationId="{DFB828E2-1579-4C57-A408-2C3B44289418}"/>
          </ac:spMkLst>
        </pc:spChg>
        <pc:spChg chg="add del mod">
          <ac:chgData name="Alfred Asterjadhi" userId="39de57b9-85c0-4fd1-aaac-8ca2b6560ad0" providerId="ADAL" clId="{B4F7BA3C-DFC6-48F9-A62B-B03D2B47DB6D}" dt="2021-02-09T16:25:47.746" v="138"/>
          <ac:spMkLst>
            <pc:docMk/>
            <pc:sldMk cId="3464474659" sldId="325"/>
            <ac:spMk id="25" creationId="{44ECD301-5A2A-41BC-BA36-2F24AC4747F1}"/>
          </ac:spMkLst>
        </pc:spChg>
        <pc:spChg chg="add del mod">
          <ac:chgData name="Alfred Asterjadhi" userId="39de57b9-85c0-4fd1-aaac-8ca2b6560ad0" providerId="ADAL" clId="{B4F7BA3C-DFC6-48F9-A62B-B03D2B47DB6D}" dt="2021-02-09T16:25:47.746" v="138"/>
          <ac:spMkLst>
            <pc:docMk/>
            <pc:sldMk cId="3464474659" sldId="325"/>
            <ac:spMk id="26" creationId="{159C6C4A-2637-421D-A457-295BB55E7DC2}"/>
          </ac:spMkLst>
        </pc:spChg>
        <pc:spChg chg="add del mod">
          <ac:chgData name="Alfred Asterjadhi" userId="39de57b9-85c0-4fd1-aaac-8ca2b6560ad0" providerId="ADAL" clId="{B4F7BA3C-DFC6-48F9-A62B-B03D2B47DB6D}" dt="2021-02-09T16:25:47.746" v="138"/>
          <ac:spMkLst>
            <pc:docMk/>
            <pc:sldMk cId="3464474659" sldId="325"/>
            <ac:spMk id="27" creationId="{3D5904C3-39F2-48FC-9BDB-866877B7CFDA}"/>
          </ac:spMkLst>
        </pc:spChg>
      </pc:sldChg>
      <pc:sldChg chg="modSp">
        <pc:chgData name="Alfred Asterjadhi" userId="39de57b9-85c0-4fd1-aaac-8ca2b6560ad0" providerId="ADAL" clId="{B4F7BA3C-DFC6-48F9-A62B-B03D2B47DB6D}" dt="2021-02-09T16:22:23.456" v="16"/>
        <pc:sldMkLst>
          <pc:docMk/>
          <pc:sldMk cId="1908471061" sldId="328"/>
        </pc:sldMkLst>
        <pc:spChg chg="mod">
          <ac:chgData name="Alfred Asterjadhi" userId="39de57b9-85c0-4fd1-aaac-8ca2b6560ad0" providerId="ADAL" clId="{B4F7BA3C-DFC6-48F9-A62B-B03D2B47DB6D}" dt="2021-02-09T16:22:23.456" v="16"/>
          <ac:spMkLst>
            <pc:docMk/>
            <pc:sldMk cId="1908471061" sldId="328"/>
            <ac:spMk id="6" creationId="{FCA6EDD1-4720-45B9-8B18-08C7AF47C492}"/>
          </ac:spMkLst>
        </pc:spChg>
      </pc:sldChg>
      <pc:sldChg chg="modSp">
        <pc:chgData name="Alfred Asterjadhi" userId="39de57b9-85c0-4fd1-aaac-8ca2b6560ad0" providerId="ADAL" clId="{B4F7BA3C-DFC6-48F9-A62B-B03D2B47DB6D}" dt="2021-02-09T16:22:36.287" v="23"/>
        <pc:sldMkLst>
          <pc:docMk/>
          <pc:sldMk cId="15571502" sldId="330"/>
        </pc:sldMkLst>
        <pc:spChg chg="mod">
          <ac:chgData name="Alfred Asterjadhi" userId="39de57b9-85c0-4fd1-aaac-8ca2b6560ad0" providerId="ADAL" clId="{B4F7BA3C-DFC6-48F9-A62B-B03D2B47DB6D}" dt="2021-02-09T16:22:36.287" v="23"/>
          <ac:spMkLst>
            <pc:docMk/>
            <pc:sldMk cId="15571502" sldId="330"/>
            <ac:spMk id="6" creationId="{5C48BDE3-7807-417F-A4F1-5356D38590CA}"/>
          </ac:spMkLst>
        </pc:spChg>
      </pc:sldChg>
      <pc:sldChg chg="modSp">
        <pc:chgData name="Alfred Asterjadhi" userId="39de57b9-85c0-4fd1-aaac-8ca2b6560ad0" providerId="ADAL" clId="{B4F7BA3C-DFC6-48F9-A62B-B03D2B47DB6D}" dt="2021-02-09T16:22:37.811" v="24"/>
        <pc:sldMkLst>
          <pc:docMk/>
          <pc:sldMk cId="3200711991" sldId="331"/>
        </pc:sldMkLst>
        <pc:spChg chg="mod">
          <ac:chgData name="Alfred Asterjadhi" userId="39de57b9-85c0-4fd1-aaac-8ca2b6560ad0" providerId="ADAL" clId="{B4F7BA3C-DFC6-48F9-A62B-B03D2B47DB6D}" dt="2021-02-09T16:22:37.811" v="24"/>
          <ac:spMkLst>
            <pc:docMk/>
            <pc:sldMk cId="3200711991" sldId="331"/>
            <ac:spMk id="6" creationId="{C3BF5992-FFFD-4B64-900D-0590BA3C03CE}"/>
          </ac:spMkLst>
        </pc:spChg>
      </pc:sldChg>
      <pc:sldChg chg="modSp">
        <pc:chgData name="Alfred Asterjadhi" userId="39de57b9-85c0-4fd1-aaac-8ca2b6560ad0" providerId="ADAL" clId="{B4F7BA3C-DFC6-48F9-A62B-B03D2B47DB6D}" dt="2021-02-09T16:22:39.399" v="25"/>
        <pc:sldMkLst>
          <pc:docMk/>
          <pc:sldMk cId="2409609221" sldId="332"/>
        </pc:sldMkLst>
        <pc:spChg chg="mod">
          <ac:chgData name="Alfred Asterjadhi" userId="39de57b9-85c0-4fd1-aaac-8ca2b6560ad0" providerId="ADAL" clId="{B4F7BA3C-DFC6-48F9-A62B-B03D2B47DB6D}" dt="2021-02-09T16:22:39.399" v="25"/>
          <ac:spMkLst>
            <pc:docMk/>
            <pc:sldMk cId="2409609221" sldId="332"/>
            <ac:spMk id="6" creationId="{2B4D6F20-084B-4EE9-AD6D-290838010348}"/>
          </ac:spMkLst>
        </pc:spChg>
      </pc:sldChg>
      <pc:sldChg chg="modSp del">
        <pc:chgData name="Alfred Asterjadhi" userId="39de57b9-85c0-4fd1-aaac-8ca2b6560ad0" providerId="ADAL" clId="{B4F7BA3C-DFC6-48F9-A62B-B03D2B47DB6D}" dt="2021-02-09T16:28:02.324" v="296" actId="47"/>
        <pc:sldMkLst>
          <pc:docMk/>
          <pc:sldMk cId="2787904785" sldId="333"/>
        </pc:sldMkLst>
        <pc:spChg chg="mod">
          <ac:chgData name="Alfred Asterjadhi" userId="39de57b9-85c0-4fd1-aaac-8ca2b6560ad0" providerId="ADAL" clId="{B4F7BA3C-DFC6-48F9-A62B-B03D2B47DB6D}" dt="2021-02-09T16:22:44.438" v="28"/>
          <ac:spMkLst>
            <pc:docMk/>
            <pc:sldMk cId="2787904785" sldId="333"/>
            <ac:spMk id="6" creationId="{48671B1A-9F14-480B-994B-6EB670BC6E7F}"/>
          </ac:spMkLst>
        </pc:spChg>
      </pc:sldChg>
      <pc:sldChg chg="modSp add mod">
        <pc:chgData name="Alfred Asterjadhi" userId="39de57b9-85c0-4fd1-aaac-8ca2b6560ad0" providerId="ADAL" clId="{B4F7BA3C-DFC6-48F9-A62B-B03D2B47DB6D}" dt="2021-02-09T16:27:49.692" v="273" actId="20577"/>
        <pc:sldMkLst>
          <pc:docMk/>
          <pc:sldMk cId="3248079768" sldId="334"/>
        </pc:sldMkLst>
        <pc:spChg chg="mod">
          <ac:chgData name="Alfred Asterjadhi" userId="39de57b9-85c0-4fd1-aaac-8ca2b6560ad0" providerId="ADAL" clId="{B4F7BA3C-DFC6-48F9-A62B-B03D2B47DB6D}" dt="2021-02-09T16:26:32.303" v="174" actId="20577"/>
          <ac:spMkLst>
            <pc:docMk/>
            <pc:sldMk cId="3248079768" sldId="334"/>
            <ac:spMk id="2" creationId="{6A27F32D-AAB2-4E4E-8703-7DB27C650C46}"/>
          </ac:spMkLst>
        </pc:spChg>
        <pc:spChg chg="mod">
          <ac:chgData name="Alfred Asterjadhi" userId="39de57b9-85c0-4fd1-aaac-8ca2b6560ad0" providerId="ADAL" clId="{B4F7BA3C-DFC6-48F9-A62B-B03D2B47DB6D}" dt="2021-02-09T16:27:49.692" v="273" actId="20577"/>
          <ac:spMkLst>
            <pc:docMk/>
            <pc:sldMk cId="3248079768" sldId="334"/>
            <ac:spMk id="3" creationId="{D3245099-458D-4C79-9B1C-5CE8FF5DED80}"/>
          </ac:spMkLst>
        </pc:spChg>
      </pc:sldChg>
      <pc:sldChg chg="modSp add mod">
        <pc:chgData name="Alfred Asterjadhi" userId="39de57b9-85c0-4fd1-aaac-8ca2b6560ad0" providerId="ADAL" clId="{B4F7BA3C-DFC6-48F9-A62B-B03D2B47DB6D}" dt="2021-02-09T16:27:54.961" v="288" actId="20577"/>
        <pc:sldMkLst>
          <pc:docMk/>
          <pc:sldMk cId="1008851049" sldId="335"/>
        </pc:sldMkLst>
        <pc:spChg chg="mod">
          <ac:chgData name="Alfred Asterjadhi" userId="39de57b9-85c0-4fd1-aaac-8ca2b6560ad0" providerId="ADAL" clId="{B4F7BA3C-DFC6-48F9-A62B-B03D2B47DB6D}" dt="2021-02-09T16:26:21.056" v="171" actId="20577"/>
          <ac:spMkLst>
            <pc:docMk/>
            <pc:sldMk cId="1008851049" sldId="335"/>
            <ac:spMk id="2" creationId="{11C5C3A7-526B-4152-8A7F-BC9636A70131}"/>
          </ac:spMkLst>
        </pc:spChg>
        <pc:spChg chg="mod">
          <ac:chgData name="Alfred Asterjadhi" userId="39de57b9-85c0-4fd1-aaac-8ca2b6560ad0" providerId="ADAL" clId="{B4F7BA3C-DFC6-48F9-A62B-B03D2B47DB6D}" dt="2021-02-09T16:27:54.961" v="288" actId="20577"/>
          <ac:spMkLst>
            <pc:docMk/>
            <pc:sldMk cId="1008851049" sldId="335"/>
            <ac:spMk id="3" creationId="{49A6CCA4-296A-475E-8868-A1006DFAF806}"/>
          </ac:spMkLst>
        </pc:spChg>
      </pc:sldChg>
      <pc:sldChg chg="addSp delSp modSp add mod">
        <pc:chgData name="Alfred Asterjadhi" userId="39de57b9-85c0-4fd1-aaac-8ca2b6560ad0" providerId="ADAL" clId="{B4F7BA3C-DFC6-48F9-A62B-B03D2B47DB6D}" dt="2021-03-05T05:30:03.396" v="1178" actId="20577"/>
        <pc:sldMkLst>
          <pc:docMk/>
          <pc:sldMk cId="2631687367" sldId="336"/>
        </pc:sldMkLst>
        <pc:spChg chg="mod">
          <ac:chgData name="Alfred Asterjadhi" userId="39de57b9-85c0-4fd1-aaac-8ca2b6560ad0" providerId="ADAL" clId="{B4F7BA3C-DFC6-48F9-A62B-B03D2B47DB6D}" dt="2021-02-09T16:26:53.021" v="195" actId="20577"/>
          <ac:spMkLst>
            <pc:docMk/>
            <pc:sldMk cId="2631687367" sldId="336"/>
            <ac:spMk id="2" creationId="{11C5C3A7-526B-4152-8A7F-BC9636A70131}"/>
          </ac:spMkLst>
        </pc:spChg>
        <pc:spChg chg="mod">
          <ac:chgData name="Alfred Asterjadhi" userId="39de57b9-85c0-4fd1-aaac-8ca2b6560ad0" providerId="ADAL" clId="{B4F7BA3C-DFC6-48F9-A62B-B03D2B47DB6D}" dt="2021-03-05T05:30:03.396" v="1178" actId="20577"/>
          <ac:spMkLst>
            <pc:docMk/>
            <pc:sldMk cId="2631687367" sldId="336"/>
            <ac:spMk id="3" creationId="{49A6CCA4-296A-475E-8868-A1006DFAF806}"/>
          </ac:spMkLst>
        </pc:spChg>
        <pc:graphicFrameChg chg="add del mod">
          <ac:chgData name="Alfred Asterjadhi" userId="39de57b9-85c0-4fd1-aaac-8ca2b6560ad0" providerId="ADAL" clId="{B4F7BA3C-DFC6-48F9-A62B-B03D2B47DB6D}" dt="2021-03-05T04:38:59.425" v="823"/>
          <ac:graphicFrameMkLst>
            <pc:docMk/>
            <pc:sldMk cId="2631687367" sldId="336"/>
            <ac:graphicFrameMk id="7" creationId="{9F722394-7559-4B7E-978A-CC802ED63E50}"/>
          </ac:graphicFrameMkLst>
        </pc:graphicFrameChg>
        <pc:graphicFrameChg chg="add del mod">
          <ac:chgData name="Alfred Asterjadhi" userId="39de57b9-85c0-4fd1-aaac-8ca2b6560ad0" providerId="ADAL" clId="{B4F7BA3C-DFC6-48F9-A62B-B03D2B47DB6D}" dt="2021-03-05T04:39:03.697" v="825"/>
          <ac:graphicFrameMkLst>
            <pc:docMk/>
            <pc:sldMk cId="2631687367" sldId="336"/>
            <ac:graphicFrameMk id="8" creationId="{947E617A-E531-4FDC-AA47-41B50A3B0876}"/>
          </ac:graphicFrameMkLst>
        </pc:graphicFrameChg>
      </pc:sldChg>
      <pc:sldChg chg="modSp add mod">
        <pc:chgData name="Alfred Asterjadhi" userId="39de57b9-85c0-4fd1-aaac-8ca2b6560ad0" providerId="ADAL" clId="{B4F7BA3C-DFC6-48F9-A62B-B03D2B47DB6D}" dt="2021-03-05T05:33:53.289" v="1212" actId="20577"/>
        <pc:sldMkLst>
          <pc:docMk/>
          <pc:sldMk cId="1716082287" sldId="337"/>
        </pc:sldMkLst>
        <pc:spChg chg="mod">
          <ac:chgData name="Alfred Asterjadhi" userId="39de57b9-85c0-4fd1-aaac-8ca2b6560ad0" providerId="ADAL" clId="{B4F7BA3C-DFC6-48F9-A62B-B03D2B47DB6D}" dt="2021-02-09T16:27:10.110" v="219" actId="20577"/>
          <ac:spMkLst>
            <pc:docMk/>
            <pc:sldMk cId="1716082287" sldId="337"/>
            <ac:spMk id="2" creationId="{11C5C3A7-526B-4152-8A7F-BC9636A70131}"/>
          </ac:spMkLst>
        </pc:spChg>
        <pc:spChg chg="mod">
          <ac:chgData name="Alfred Asterjadhi" userId="39de57b9-85c0-4fd1-aaac-8ca2b6560ad0" providerId="ADAL" clId="{B4F7BA3C-DFC6-48F9-A62B-B03D2B47DB6D}" dt="2021-03-05T05:33:53.289" v="1212" actId="20577"/>
          <ac:spMkLst>
            <pc:docMk/>
            <pc:sldMk cId="1716082287" sldId="337"/>
            <ac:spMk id="3" creationId="{49A6CCA4-296A-475E-8868-A1006DFAF806}"/>
          </ac:spMkLst>
        </pc:spChg>
      </pc:sldChg>
      <pc:sldMasterChg chg="modSp mod modSldLayout">
        <pc:chgData name="Alfred Asterjadhi" userId="39de57b9-85c0-4fd1-aaac-8ca2b6560ad0" providerId="ADAL" clId="{B4F7BA3C-DFC6-48F9-A62B-B03D2B47DB6D}" dt="2021-03-06T19:05:48.809" v="1386" actId="20577"/>
        <pc:sldMasterMkLst>
          <pc:docMk/>
          <pc:sldMasterMk cId="0" sldId="2147483648"/>
        </pc:sldMasterMkLst>
        <pc:spChg chg="mod">
          <ac:chgData name="Alfred Asterjadhi" userId="39de57b9-85c0-4fd1-aaac-8ca2b6560ad0" providerId="ADAL" clId="{B4F7BA3C-DFC6-48F9-A62B-B03D2B47DB6D}" dt="2021-03-06T19:05:48.809" v="1386" actId="20577"/>
          <ac:spMkLst>
            <pc:docMk/>
            <pc:sldMasterMk cId="0" sldId="2147483648"/>
            <ac:spMk id="10" creationId="{00000000-0000-0000-0000-000000000000}"/>
          </ac:spMkLst>
        </pc:spChg>
        <pc:spChg chg="mod">
          <ac:chgData name="Alfred Asterjadhi" userId="39de57b9-85c0-4fd1-aaac-8ca2b6560ad0" providerId="ADAL" clId="{B4F7BA3C-DFC6-48F9-A62B-B03D2B47DB6D}" dt="2021-02-09T16:21:54.493" v="6" actId="20577"/>
          <ac:spMkLst>
            <pc:docMk/>
            <pc:sldMasterMk cId="0" sldId="2147483648"/>
            <ac:spMk id="1027" creationId="{00000000-0000-0000-0000-000000000000}"/>
          </ac:spMkLst>
        </pc:spChg>
        <pc:sldLayoutChg chg="modSp">
          <pc:chgData name="Alfred Asterjadhi" userId="39de57b9-85c0-4fd1-aaac-8ca2b6560ad0" providerId="ADAL" clId="{B4F7BA3C-DFC6-48F9-A62B-B03D2B47DB6D}" dt="2021-02-09T16:22:01.403" v="7"/>
          <pc:sldLayoutMkLst>
            <pc:docMk/>
            <pc:sldMasterMk cId="0" sldId="2147483648"/>
            <pc:sldLayoutMk cId="0" sldId="2147483649"/>
          </pc:sldLayoutMkLst>
          <pc:spChg chg="mod">
            <ac:chgData name="Alfred Asterjadhi" userId="39de57b9-85c0-4fd1-aaac-8ca2b6560ad0" providerId="ADAL" clId="{B4F7BA3C-DFC6-48F9-A62B-B03D2B47DB6D}" dt="2021-02-09T16:22:01.403" v="7"/>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B4F7BA3C-DFC6-48F9-A62B-B03D2B47DB6D}" dt="2021-02-09T16:22:03.930" v="8"/>
          <pc:sldLayoutMkLst>
            <pc:docMk/>
            <pc:sldMasterMk cId="0" sldId="2147483648"/>
            <pc:sldLayoutMk cId="0" sldId="2147483650"/>
          </pc:sldLayoutMkLst>
          <pc:spChg chg="mod">
            <ac:chgData name="Alfred Asterjadhi" userId="39de57b9-85c0-4fd1-aaac-8ca2b6560ad0" providerId="ADAL" clId="{B4F7BA3C-DFC6-48F9-A62B-B03D2B47DB6D}" dt="2021-02-09T16:22:03.930" v="8"/>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B4F7BA3C-DFC6-48F9-A62B-B03D2B47DB6D}" dt="2021-02-09T16:22:06.243" v="9"/>
          <pc:sldLayoutMkLst>
            <pc:docMk/>
            <pc:sldMasterMk cId="0" sldId="2147483648"/>
            <pc:sldLayoutMk cId="0" sldId="2147483651"/>
          </pc:sldLayoutMkLst>
          <pc:spChg chg="mod">
            <ac:chgData name="Alfred Asterjadhi" userId="39de57b9-85c0-4fd1-aaac-8ca2b6560ad0" providerId="ADAL" clId="{B4F7BA3C-DFC6-48F9-A62B-B03D2B47DB6D}" dt="2021-02-09T16:22:06.243" v="9"/>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B4F7BA3C-DFC6-48F9-A62B-B03D2B47DB6D}" dt="2021-02-09T16:22:08.382" v="10"/>
          <pc:sldLayoutMkLst>
            <pc:docMk/>
            <pc:sldMasterMk cId="0" sldId="2147483648"/>
            <pc:sldLayoutMk cId="0" sldId="2147483652"/>
          </pc:sldLayoutMkLst>
          <pc:spChg chg="mod">
            <ac:chgData name="Alfred Asterjadhi" userId="39de57b9-85c0-4fd1-aaac-8ca2b6560ad0" providerId="ADAL" clId="{B4F7BA3C-DFC6-48F9-A62B-B03D2B47DB6D}" dt="2021-02-09T16:22:08.382" v="10"/>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B4F7BA3C-DFC6-48F9-A62B-B03D2B47DB6D}" dt="2021-02-09T16:22:10.439" v="11"/>
          <pc:sldLayoutMkLst>
            <pc:docMk/>
            <pc:sldMasterMk cId="0" sldId="2147483648"/>
            <pc:sldLayoutMk cId="0" sldId="2147483654"/>
          </pc:sldLayoutMkLst>
          <pc:spChg chg="mod">
            <ac:chgData name="Alfred Asterjadhi" userId="39de57b9-85c0-4fd1-aaac-8ca2b6560ad0" providerId="ADAL" clId="{B4F7BA3C-DFC6-48F9-A62B-B03D2B47DB6D}" dt="2021-02-09T16:22:10.439" v="11"/>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B4F7BA3C-DFC6-48F9-A62B-B03D2B47DB6D}" dt="2021-02-09T16:22:12.847" v="12"/>
          <pc:sldLayoutMkLst>
            <pc:docMk/>
            <pc:sldMasterMk cId="0" sldId="2147483648"/>
            <pc:sldLayoutMk cId="0" sldId="2147483655"/>
          </pc:sldLayoutMkLst>
          <pc:spChg chg="mod">
            <ac:chgData name="Alfred Asterjadhi" userId="39de57b9-85c0-4fd1-aaac-8ca2b6560ad0" providerId="ADAL" clId="{B4F7BA3C-DFC6-48F9-A62B-B03D2B47DB6D}" dt="2021-02-09T16:22:12.847" v="12"/>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69F70A5C-F45C-4CE0-8E99-593A3325F255}"/>
    <pc:docChg chg="undo custSel addSld delSld modSld modMainMaster">
      <pc:chgData name="Alfred Asterjadhi" userId="39de57b9-85c0-4fd1-aaac-8ca2b6560ad0" providerId="ADAL" clId="{69F70A5C-F45C-4CE0-8E99-593A3325F255}" dt="2021-02-09T16:18:42.917" v="214"/>
      <pc:docMkLst>
        <pc:docMk/>
      </pc:docMkLst>
      <pc:sldChg chg="modSp mod">
        <pc:chgData name="Alfred Asterjadhi" userId="39de57b9-85c0-4fd1-aaac-8ca2b6560ad0" providerId="ADAL" clId="{69F70A5C-F45C-4CE0-8E99-593A3325F255}" dt="2021-02-09T16:18:08.109" v="197" actId="20577"/>
        <pc:sldMkLst>
          <pc:docMk/>
          <pc:sldMk cId="0" sldId="256"/>
        </pc:sldMkLst>
        <pc:spChg chg="mod">
          <ac:chgData name="Alfred Asterjadhi" userId="39de57b9-85c0-4fd1-aaac-8ca2b6560ad0" providerId="ADAL" clId="{69F70A5C-F45C-4CE0-8E99-593A3325F255}" dt="2021-02-09T16:18:08.109" v="197" actId="20577"/>
          <ac:spMkLst>
            <pc:docMk/>
            <pc:sldMk cId="0" sldId="256"/>
            <ac:spMk id="6" creationId="{00000000-0000-0000-0000-000000000000}"/>
          </ac:spMkLst>
        </pc:spChg>
        <pc:spChg chg="mod">
          <ac:chgData name="Alfred Asterjadhi" userId="39de57b9-85c0-4fd1-aaac-8ca2b6560ad0" providerId="ADAL" clId="{69F70A5C-F45C-4CE0-8E99-593A3325F255}" dt="2021-02-09T15:56:15.314" v="34" actId="20577"/>
          <ac:spMkLst>
            <pc:docMk/>
            <pc:sldMk cId="0" sldId="256"/>
            <ac:spMk id="3073" creationId="{00000000-0000-0000-0000-000000000000}"/>
          </ac:spMkLst>
        </pc:spChg>
        <pc:spChg chg="mod">
          <ac:chgData name="Alfred Asterjadhi" userId="39de57b9-85c0-4fd1-aaac-8ca2b6560ad0" providerId="ADAL" clId="{69F70A5C-F45C-4CE0-8E99-593A3325F255}" dt="2021-02-09T15:56:05.557" v="28" actId="20577"/>
          <ac:spMkLst>
            <pc:docMk/>
            <pc:sldMk cId="0" sldId="256"/>
            <ac:spMk id="3074" creationId="{00000000-0000-0000-0000-000000000000}"/>
          </ac:spMkLst>
        </pc:spChg>
      </pc:sldChg>
      <pc:sldChg chg="modSp mod">
        <pc:chgData name="Alfred Asterjadhi" userId="39de57b9-85c0-4fd1-aaac-8ca2b6560ad0" providerId="ADAL" clId="{69F70A5C-F45C-4CE0-8E99-593A3325F255}" dt="2021-02-09T16:18:13.302" v="198"/>
        <pc:sldMkLst>
          <pc:docMk/>
          <pc:sldMk cId="0" sldId="257"/>
        </pc:sldMkLst>
        <pc:spChg chg="mod">
          <ac:chgData name="Alfred Asterjadhi" userId="39de57b9-85c0-4fd1-aaac-8ca2b6560ad0" providerId="ADAL" clId="{69F70A5C-F45C-4CE0-8E99-593A3325F255}" dt="2021-02-09T16:18:13.302" v="198"/>
          <ac:spMkLst>
            <pc:docMk/>
            <pc:sldMk cId="0" sldId="257"/>
            <ac:spMk id="7" creationId="{4565958B-DD30-4EE7-AF20-DC550898176B}"/>
          </ac:spMkLst>
        </pc:spChg>
        <pc:spChg chg="mod">
          <ac:chgData name="Alfred Asterjadhi" userId="39de57b9-85c0-4fd1-aaac-8ca2b6560ad0" providerId="ADAL" clId="{69F70A5C-F45C-4CE0-8E99-593A3325F255}" dt="2021-02-09T15:56:50.698" v="47" actId="20577"/>
          <ac:spMkLst>
            <pc:docMk/>
            <pc:sldMk cId="0" sldId="257"/>
            <ac:spMk id="4098" creationId="{00000000-0000-0000-0000-000000000000}"/>
          </ac:spMkLst>
        </pc:spChg>
      </pc:sldChg>
      <pc:sldChg chg="modSp">
        <pc:chgData name="Alfred Asterjadhi" userId="39de57b9-85c0-4fd1-aaac-8ca2b6560ad0" providerId="ADAL" clId="{69F70A5C-F45C-4CE0-8E99-593A3325F255}" dt="2021-02-09T16:18:15.024" v="199"/>
        <pc:sldMkLst>
          <pc:docMk/>
          <pc:sldMk cId="3254182675" sldId="258"/>
        </pc:sldMkLst>
        <pc:spChg chg="mod">
          <ac:chgData name="Alfred Asterjadhi" userId="39de57b9-85c0-4fd1-aaac-8ca2b6560ad0" providerId="ADAL" clId="{69F70A5C-F45C-4CE0-8E99-593A3325F255}" dt="2021-02-09T16:18:15.024" v="199"/>
          <ac:spMkLst>
            <pc:docMk/>
            <pc:sldMk cId="3254182675" sldId="258"/>
            <ac:spMk id="7" creationId="{4F62ADF5-BC8B-4EF4-B4E8-C355611EECFF}"/>
          </ac:spMkLst>
        </pc:spChg>
      </pc:sldChg>
      <pc:sldChg chg="modSp">
        <pc:chgData name="Alfred Asterjadhi" userId="39de57b9-85c0-4fd1-aaac-8ca2b6560ad0" providerId="ADAL" clId="{69F70A5C-F45C-4CE0-8E99-593A3325F255}" dt="2021-02-09T16:18:17.455" v="200"/>
        <pc:sldMkLst>
          <pc:docMk/>
          <pc:sldMk cId="3136880362" sldId="260"/>
        </pc:sldMkLst>
        <pc:spChg chg="mod">
          <ac:chgData name="Alfred Asterjadhi" userId="39de57b9-85c0-4fd1-aaac-8ca2b6560ad0" providerId="ADAL" clId="{69F70A5C-F45C-4CE0-8E99-593A3325F255}" dt="2021-02-09T16:18:17.455" v="200"/>
          <ac:spMkLst>
            <pc:docMk/>
            <pc:sldMk cId="3136880362" sldId="260"/>
            <ac:spMk id="7" creationId="{733EE7F5-4D25-4915-8021-FD9EE23E2C32}"/>
          </ac:spMkLst>
        </pc:spChg>
      </pc:sldChg>
      <pc:sldChg chg="modSp">
        <pc:chgData name="Alfred Asterjadhi" userId="39de57b9-85c0-4fd1-aaac-8ca2b6560ad0" providerId="ADAL" clId="{69F70A5C-F45C-4CE0-8E99-593A3325F255}" dt="2021-02-09T16:18:20.767" v="202"/>
        <pc:sldMkLst>
          <pc:docMk/>
          <pc:sldMk cId="1676196551" sldId="261"/>
        </pc:sldMkLst>
        <pc:spChg chg="mod">
          <ac:chgData name="Alfred Asterjadhi" userId="39de57b9-85c0-4fd1-aaac-8ca2b6560ad0" providerId="ADAL" clId="{69F70A5C-F45C-4CE0-8E99-593A3325F255}" dt="2021-02-09T16:18:20.767" v="202"/>
          <ac:spMkLst>
            <pc:docMk/>
            <pc:sldMk cId="1676196551" sldId="261"/>
            <ac:spMk id="7" creationId="{0A0F1EBF-63A8-4C75-8DB7-0D8CD44D0896}"/>
          </ac:spMkLst>
        </pc:spChg>
      </pc:sldChg>
      <pc:sldChg chg="modSp">
        <pc:chgData name="Alfred Asterjadhi" userId="39de57b9-85c0-4fd1-aaac-8ca2b6560ad0" providerId="ADAL" clId="{69F70A5C-F45C-4CE0-8E99-593A3325F255}" dt="2021-02-09T16:18:22.388" v="203"/>
        <pc:sldMkLst>
          <pc:docMk/>
          <pc:sldMk cId="2927177891" sldId="263"/>
        </pc:sldMkLst>
        <pc:spChg chg="mod">
          <ac:chgData name="Alfred Asterjadhi" userId="39de57b9-85c0-4fd1-aaac-8ca2b6560ad0" providerId="ADAL" clId="{69F70A5C-F45C-4CE0-8E99-593A3325F255}" dt="2021-02-09T16:18:22.388" v="203"/>
          <ac:spMkLst>
            <pc:docMk/>
            <pc:sldMk cId="2927177891" sldId="263"/>
            <ac:spMk id="9" creationId="{4BB4CFD1-21C6-467E-AB6E-3577A473F86D}"/>
          </ac:spMkLst>
        </pc:spChg>
      </pc:sldChg>
      <pc:sldChg chg="modSp">
        <pc:chgData name="Alfred Asterjadhi" userId="39de57b9-85c0-4fd1-aaac-8ca2b6560ad0" providerId="ADAL" clId="{69F70A5C-F45C-4CE0-8E99-593A3325F255}" dt="2021-02-09T16:18:24.571" v="204"/>
        <pc:sldMkLst>
          <pc:docMk/>
          <pc:sldMk cId="4277600907" sldId="264"/>
        </pc:sldMkLst>
        <pc:spChg chg="mod">
          <ac:chgData name="Alfred Asterjadhi" userId="39de57b9-85c0-4fd1-aaac-8ca2b6560ad0" providerId="ADAL" clId="{69F70A5C-F45C-4CE0-8E99-593A3325F255}" dt="2021-02-09T16:18:24.571" v="204"/>
          <ac:spMkLst>
            <pc:docMk/>
            <pc:sldMk cId="4277600907" sldId="264"/>
            <ac:spMk id="8" creationId="{B2C4C695-AFB3-4956-B721-DB0805BA0685}"/>
          </ac:spMkLst>
        </pc:spChg>
      </pc:sldChg>
      <pc:sldChg chg="modSp">
        <pc:chgData name="Alfred Asterjadhi" userId="39de57b9-85c0-4fd1-aaac-8ca2b6560ad0" providerId="ADAL" clId="{69F70A5C-F45C-4CE0-8E99-593A3325F255}" dt="2021-02-09T16:18:26.334" v="205"/>
        <pc:sldMkLst>
          <pc:docMk/>
          <pc:sldMk cId="2436815634" sldId="265"/>
        </pc:sldMkLst>
        <pc:spChg chg="mod">
          <ac:chgData name="Alfred Asterjadhi" userId="39de57b9-85c0-4fd1-aaac-8ca2b6560ad0" providerId="ADAL" clId="{69F70A5C-F45C-4CE0-8E99-593A3325F255}" dt="2021-02-09T16:18:26.334" v="205"/>
          <ac:spMkLst>
            <pc:docMk/>
            <pc:sldMk cId="2436815634" sldId="265"/>
            <ac:spMk id="9" creationId="{535943CE-0A57-43F4-9844-46B4091CBC16}"/>
          </ac:spMkLst>
        </pc:spChg>
      </pc:sldChg>
      <pc:sldChg chg="modSp">
        <pc:chgData name="Alfred Asterjadhi" userId="39de57b9-85c0-4fd1-aaac-8ca2b6560ad0" providerId="ADAL" clId="{69F70A5C-F45C-4CE0-8E99-593A3325F255}" dt="2021-02-09T16:18:28.048" v="206"/>
        <pc:sldMkLst>
          <pc:docMk/>
          <pc:sldMk cId="2400177835" sldId="266"/>
        </pc:sldMkLst>
        <pc:spChg chg="mod">
          <ac:chgData name="Alfred Asterjadhi" userId="39de57b9-85c0-4fd1-aaac-8ca2b6560ad0" providerId="ADAL" clId="{69F70A5C-F45C-4CE0-8E99-593A3325F255}" dt="2021-02-09T16:18:28.048" v="206"/>
          <ac:spMkLst>
            <pc:docMk/>
            <pc:sldMk cId="2400177835" sldId="266"/>
            <ac:spMk id="8" creationId="{C5505616-1CE2-43B4-878B-31634EEB6CA7}"/>
          </ac:spMkLst>
        </pc:spChg>
      </pc:sldChg>
      <pc:sldChg chg="modSp mod">
        <pc:chgData name="Alfred Asterjadhi" userId="39de57b9-85c0-4fd1-aaac-8ca2b6560ad0" providerId="ADAL" clId="{69F70A5C-F45C-4CE0-8E99-593A3325F255}" dt="2021-02-09T16:18:36.217" v="211"/>
        <pc:sldMkLst>
          <pc:docMk/>
          <pc:sldMk cId="132832093" sldId="267"/>
        </pc:sldMkLst>
        <pc:spChg chg="mod">
          <ac:chgData name="Alfred Asterjadhi" userId="39de57b9-85c0-4fd1-aaac-8ca2b6560ad0" providerId="ADAL" clId="{69F70A5C-F45C-4CE0-8E99-593A3325F255}" dt="2021-02-09T15:58:07.633" v="50" actId="20577"/>
          <ac:spMkLst>
            <pc:docMk/>
            <pc:sldMk cId="132832093" sldId="267"/>
            <ac:spMk id="3" creationId="{00000000-0000-0000-0000-000000000000}"/>
          </ac:spMkLst>
        </pc:spChg>
        <pc:spChg chg="mod">
          <ac:chgData name="Alfred Asterjadhi" userId="39de57b9-85c0-4fd1-aaac-8ca2b6560ad0" providerId="ADAL" clId="{69F70A5C-F45C-4CE0-8E99-593A3325F255}" dt="2021-02-09T16:18:36.217" v="211"/>
          <ac:spMkLst>
            <pc:docMk/>
            <pc:sldMk cId="132832093" sldId="267"/>
            <ac:spMk id="7" creationId="{C00CAC69-BF6D-4936-9CE0-D96F88ACD748}"/>
          </ac:spMkLst>
        </pc:spChg>
      </pc:sldChg>
      <pc:sldChg chg="modSp">
        <pc:chgData name="Alfred Asterjadhi" userId="39de57b9-85c0-4fd1-aaac-8ca2b6560ad0" providerId="ADAL" clId="{69F70A5C-F45C-4CE0-8E99-593A3325F255}" dt="2021-02-09T16:18:29.597" v="207"/>
        <pc:sldMkLst>
          <pc:docMk/>
          <pc:sldMk cId="3387863760" sldId="270"/>
        </pc:sldMkLst>
        <pc:spChg chg="mod">
          <ac:chgData name="Alfred Asterjadhi" userId="39de57b9-85c0-4fd1-aaac-8ca2b6560ad0" providerId="ADAL" clId="{69F70A5C-F45C-4CE0-8E99-593A3325F255}" dt="2021-02-09T16:18:29.597" v="207"/>
          <ac:spMkLst>
            <pc:docMk/>
            <pc:sldMk cId="3387863760" sldId="270"/>
            <ac:spMk id="8" creationId="{B1C9D975-9B89-429E-A2AD-175C2CE0D83A}"/>
          </ac:spMkLst>
        </pc:spChg>
      </pc:sldChg>
      <pc:sldChg chg="delSp modSp mod">
        <pc:chgData name="Alfred Asterjadhi" userId="39de57b9-85c0-4fd1-aaac-8ca2b6560ad0" providerId="ADAL" clId="{69F70A5C-F45C-4CE0-8E99-593A3325F255}" dt="2021-02-09T16:18:38.521" v="212"/>
        <pc:sldMkLst>
          <pc:docMk/>
          <pc:sldMk cId="2243228416" sldId="299"/>
        </pc:sldMkLst>
        <pc:spChg chg="mod">
          <ac:chgData name="Alfred Asterjadhi" userId="39de57b9-85c0-4fd1-aaac-8ca2b6560ad0" providerId="ADAL" clId="{69F70A5C-F45C-4CE0-8E99-593A3325F255}" dt="2021-02-09T16:16:57.329" v="163" actId="14100"/>
          <ac:spMkLst>
            <pc:docMk/>
            <pc:sldMk cId="2243228416" sldId="299"/>
            <ac:spMk id="3" creationId="{3857177C-4F12-41D1-AB93-6925069E5DB9}"/>
          </ac:spMkLst>
        </pc:spChg>
        <pc:spChg chg="mod">
          <ac:chgData name="Alfred Asterjadhi" userId="39de57b9-85c0-4fd1-aaac-8ca2b6560ad0" providerId="ADAL" clId="{69F70A5C-F45C-4CE0-8E99-593A3325F255}" dt="2021-02-09T16:18:38.521" v="212"/>
          <ac:spMkLst>
            <pc:docMk/>
            <pc:sldMk cId="2243228416" sldId="299"/>
            <ac:spMk id="8" creationId="{ADA0A8BA-AA59-4AB6-9BD0-89E3B2E275F5}"/>
          </ac:spMkLst>
        </pc:spChg>
        <pc:spChg chg="mod">
          <ac:chgData name="Alfred Asterjadhi" userId="39de57b9-85c0-4fd1-aaac-8ca2b6560ad0" providerId="ADAL" clId="{69F70A5C-F45C-4CE0-8E99-593A3325F255}" dt="2021-02-09T16:17:18.897" v="174" actId="20577"/>
          <ac:spMkLst>
            <pc:docMk/>
            <pc:sldMk cId="2243228416" sldId="299"/>
            <ac:spMk id="17" creationId="{442A1050-6527-4B2E-A943-E125D6B48B52}"/>
          </ac:spMkLst>
        </pc:spChg>
        <pc:spChg chg="del">
          <ac:chgData name="Alfred Asterjadhi" userId="39de57b9-85c0-4fd1-aaac-8ca2b6560ad0" providerId="ADAL" clId="{69F70A5C-F45C-4CE0-8E99-593A3325F255}" dt="2021-02-09T16:01:51.477" v="64" actId="478"/>
          <ac:spMkLst>
            <pc:docMk/>
            <pc:sldMk cId="2243228416" sldId="299"/>
            <ac:spMk id="18" creationId="{85E9751F-9C9F-433F-B45B-75AD3CEE784B}"/>
          </ac:spMkLst>
        </pc:spChg>
      </pc:sldChg>
      <pc:sldChg chg="modSp">
        <pc:chgData name="Alfred Asterjadhi" userId="39de57b9-85c0-4fd1-aaac-8ca2b6560ad0" providerId="ADAL" clId="{69F70A5C-F45C-4CE0-8E99-593A3325F255}" dt="2021-02-09T16:18:42.917" v="214"/>
        <pc:sldMkLst>
          <pc:docMk/>
          <pc:sldMk cId="1677969607" sldId="323"/>
        </pc:sldMkLst>
        <pc:spChg chg="mod">
          <ac:chgData name="Alfred Asterjadhi" userId="39de57b9-85c0-4fd1-aaac-8ca2b6560ad0" providerId="ADAL" clId="{69F70A5C-F45C-4CE0-8E99-593A3325F255}" dt="2021-02-09T16:18:42.917" v="214"/>
          <ac:spMkLst>
            <pc:docMk/>
            <pc:sldMk cId="1677969607" sldId="323"/>
            <ac:spMk id="7" creationId="{247ADCDE-7164-400D-8B27-4BAED4FE7810}"/>
          </ac:spMkLst>
        </pc:spChg>
      </pc:sldChg>
      <pc:sldChg chg="del">
        <pc:chgData name="Alfred Asterjadhi" userId="39de57b9-85c0-4fd1-aaac-8ca2b6560ad0" providerId="ADAL" clId="{69F70A5C-F45C-4CE0-8E99-593A3325F255}" dt="2021-02-09T16:17:41.031" v="175" actId="47"/>
        <pc:sldMkLst>
          <pc:docMk/>
          <pc:sldMk cId="596865926" sldId="324"/>
        </pc:sldMkLst>
      </pc:sldChg>
      <pc:sldChg chg="del">
        <pc:chgData name="Alfred Asterjadhi" userId="39de57b9-85c0-4fd1-aaac-8ca2b6560ad0" providerId="ADAL" clId="{69F70A5C-F45C-4CE0-8E99-593A3325F255}" dt="2021-02-09T16:17:42.063" v="176" actId="47"/>
        <pc:sldMkLst>
          <pc:docMk/>
          <pc:sldMk cId="3464474659" sldId="325"/>
        </pc:sldMkLst>
      </pc:sldChg>
      <pc:sldChg chg="del">
        <pc:chgData name="Alfred Asterjadhi" userId="39de57b9-85c0-4fd1-aaac-8ca2b6560ad0" providerId="ADAL" clId="{69F70A5C-F45C-4CE0-8E99-593A3325F255}" dt="2021-02-09T16:17:42.918" v="177" actId="47"/>
        <pc:sldMkLst>
          <pc:docMk/>
          <pc:sldMk cId="3263408447" sldId="326"/>
        </pc:sldMkLst>
      </pc:sldChg>
      <pc:sldChg chg="del">
        <pc:chgData name="Alfred Asterjadhi" userId="39de57b9-85c0-4fd1-aaac-8ca2b6560ad0" providerId="ADAL" clId="{69F70A5C-F45C-4CE0-8E99-593A3325F255}" dt="2021-02-09T16:17:43.804" v="178" actId="47"/>
        <pc:sldMkLst>
          <pc:docMk/>
          <pc:sldMk cId="1491866732" sldId="327"/>
        </pc:sldMkLst>
      </pc:sldChg>
      <pc:sldChg chg="modSp">
        <pc:chgData name="Alfred Asterjadhi" userId="39de57b9-85c0-4fd1-aaac-8ca2b6560ad0" providerId="ADAL" clId="{69F70A5C-F45C-4CE0-8E99-593A3325F255}" dt="2021-02-09T16:18:19.086" v="201"/>
        <pc:sldMkLst>
          <pc:docMk/>
          <pc:sldMk cId="1908471061" sldId="328"/>
        </pc:sldMkLst>
        <pc:spChg chg="mod">
          <ac:chgData name="Alfred Asterjadhi" userId="39de57b9-85c0-4fd1-aaac-8ca2b6560ad0" providerId="ADAL" clId="{69F70A5C-F45C-4CE0-8E99-593A3325F255}" dt="2021-02-09T16:18:19.086" v="201"/>
          <ac:spMkLst>
            <pc:docMk/>
            <pc:sldMk cId="1908471061" sldId="328"/>
            <ac:spMk id="6" creationId="{FCA6EDD1-4720-45B9-8B18-08C7AF47C492}"/>
          </ac:spMkLst>
        </pc:spChg>
      </pc:sldChg>
      <pc:sldChg chg="del">
        <pc:chgData name="Alfred Asterjadhi" userId="39de57b9-85c0-4fd1-aaac-8ca2b6560ad0" providerId="ADAL" clId="{69F70A5C-F45C-4CE0-8E99-593A3325F255}" dt="2021-02-09T16:17:44.706" v="179" actId="47"/>
        <pc:sldMkLst>
          <pc:docMk/>
          <pc:sldMk cId="2064304001" sldId="329"/>
        </pc:sldMkLst>
      </pc:sldChg>
      <pc:sldChg chg="modSp">
        <pc:chgData name="Alfred Asterjadhi" userId="39de57b9-85c0-4fd1-aaac-8ca2b6560ad0" providerId="ADAL" clId="{69F70A5C-F45C-4CE0-8E99-593A3325F255}" dt="2021-02-09T16:18:31.231" v="208"/>
        <pc:sldMkLst>
          <pc:docMk/>
          <pc:sldMk cId="15571502" sldId="330"/>
        </pc:sldMkLst>
        <pc:spChg chg="mod">
          <ac:chgData name="Alfred Asterjadhi" userId="39de57b9-85c0-4fd1-aaac-8ca2b6560ad0" providerId="ADAL" clId="{69F70A5C-F45C-4CE0-8E99-593A3325F255}" dt="2021-02-09T16:18:31.231" v="208"/>
          <ac:spMkLst>
            <pc:docMk/>
            <pc:sldMk cId="15571502" sldId="330"/>
            <ac:spMk id="6" creationId="{5C48BDE3-7807-417F-A4F1-5356D38590CA}"/>
          </ac:spMkLst>
        </pc:spChg>
      </pc:sldChg>
      <pc:sldChg chg="modSp">
        <pc:chgData name="Alfred Asterjadhi" userId="39de57b9-85c0-4fd1-aaac-8ca2b6560ad0" providerId="ADAL" clId="{69F70A5C-F45C-4CE0-8E99-593A3325F255}" dt="2021-02-09T16:18:32.767" v="209"/>
        <pc:sldMkLst>
          <pc:docMk/>
          <pc:sldMk cId="3200711991" sldId="331"/>
        </pc:sldMkLst>
        <pc:spChg chg="mod">
          <ac:chgData name="Alfred Asterjadhi" userId="39de57b9-85c0-4fd1-aaac-8ca2b6560ad0" providerId="ADAL" clId="{69F70A5C-F45C-4CE0-8E99-593A3325F255}" dt="2021-02-09T16:18:32.767" v="209"/>
          <ac:spMkLst>
            <pc:docMk/>
            <pc:sldMk cId="3200711991" sldId="331"/>
            <ac:spMk id="6" creationId="{C3BF5992-FFFD-4B64-900D-0590BA3C03CE}"/>
          </ac:spMkLst>
        </pc:spChg>
      </pc:sldChg>
      <pc:sldChg chg="modSp">
        <pc:chgData name="Alfred Asterjadhi" userId="39de57b9-85c0-4fd1-aaac-8ca2b6560ad0" providerId="ADAL" clId="{69F70A5C-F45C-4CE0-8E99-593A3325F255}" dt="2021-02-09T16:18:34.478" v="210"/>
        <pc:sldMkLst>
          <pc:docMk/>
          <pc:sldMk cId="2409609221" sldId="332"/>
        </pc:sldMkLst>
        <pc:spChg chg="mod">
          <ac:chgData name="Alfred Asterjadhi" userId="39de57b9-85c0-4fd1-aaac-8ca2b6560ad0" providerId="ADAL" clId="{69F70A5C-F45C-4CE0-8E99-593A3325F255}" dt="2021-02-09T16:18:34.478" v="210"/>
          <ac:spMkLst>
            <pc:docMk/>
            <pc:sldMk cId="2409609221" sldId="332"/>
            <ac:spMk id="6" creationId="{2B4D6F20-084B-4EE9-AD6D-290838010348}"/>
          </ac:spMkLst>
        </pc:spChg>
      </pc:sldChg>
      <pc:sldChg chg="modSp new">
        <pc:chgData name="Alfred Asterjadhi" userId="39de57b9-85c0-4fd1-aaac-8ca2b6560ad0" providerId="ADAL" clId="{69F70A5C-F45C-4CE0-8E99-593A3325F255}" dt="2021-02-09T16:18:40.272" v="213"/>
        <pc:sldMkLst>
          <pc:docMk/>
          <pc:sldMk cId="2787904785" sldId="333"/>
        </pc:sldMkLst>
        <pc:spChg chg="mod">
          <ac:chgData name="Alfred Asterjadhi" userId="39de57b9-85c0-4fd1-aaac-8ca2b6560ad0" providerId="ADAL" clId="{69F70A5C-F45C-4CE0-8E99-593A3325F255}" dt="2021-02-09T16:18:40.272" v="213"/>
          <ac:spMkLst>
            <pc:docMk/>
            <pc:sldMk cId="2787904785" sldId="333"/>
            <ac:spMk id="6" creationId="{48671B1A-9F14-480B-994B-6EB670BC6E7F}"/>
          </ac:spMkLst>
        </pc:spChg>
      </pc:sldChg>
      <pc:sldMasterChg chg="modSp mod">
        <pc:chgData name="Alfred Asterjadhi" userId="39de57b9-85c0-4fd1-aaac-8ca2b6560ad0" providerId="ADAL" clId="{69F70A5C-F45C-4CE0-8E99-593A3325F255}" dt="2021-02-09T15:55:41.068" v="16" actId="20577"/>
        <pc:sldMasterMkLst>
          <pc:docMk/>
          <pc:sldMasterMk cId="0" sldId="2147483648"/>
        </pc:sldMasterMkLst>
        <pc:spChg chg="mod">
          <ac:chgData name="Alfred Asterjadhi" userId="39de57b9-85c0-4fd1-aaac-8ca2b6560ad0" providerId="ADAL" clId="{69F70A5C-F45C-4CE0-8E99-593A3325F255}" dt="2021-02-09T15:55:41.068" v="16" actId="20577"/>
          <ac:spMkLst>
            <pc:docMk/>
            <pc:sldMasterMk cId="0" sldId="2147483648"/>
            <ac:spMk id="10" creationId="{00000000-0000-0000-0000-000000000000}"/>
          </ac:spMkLst>
        </pc:spChg>
        <pc:spChg chg="mod">
          <ac:chgData name="Alfred Asterjadhi" userId="39de57b9-85c0-4fd1-aaac-8ca2b6560ad0" providerId="ADAL" clId="{69F70A5C-F45C-4CE0-8E99-593A3325F255}" dt="2021-02-09T15:55:30.514" v="9" actId="20577"/>
          <ac:spMkLst>
            <pc:docMk/>
            <pc:sldMasterMk cId="0" sldId="2147483648"/>
            <ac:spMk id="1027" creationId="{00000000-0000-0000-0000-000000000000}"/>
          </ac:spMkLst>
        </pc:sp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5/12/2021</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March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March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March 2021</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March 2021</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March 2021</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May 2021</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802.11-21/0602r5</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11/dcn/21/11-21-0785-00-00be-may-july-tgbe-teleconference-agenda.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s://mentor.ieee.org/802.11/dcn/21/11-21-0763-00-00be-smaller-operating-bandwidth-sta-participating-large-bandwidth.docx" TargetMode="External"/><Relationship Id="rId3" Type="http://schemas.openxmlformats.org/officeDocument/2006/relationships/hyperlink" Target="https://mentor.ieee.org/802.11/dcn/21/11-21-0754-00-00be-cr-for-cids-1244-1254.docx" TargetMode="External"/><Relationship Id="rId7" Type="http://schemas.openxmlformats.org/officeDocument/2006/relationships/hyperlink" Target="https://mentor.ieee.org/802.11/dcn/21/11-21-0755-00-00be-pdt-clarification-extra-ltf-phy-capability.docx" TargetMode="External"/><Relationship Id="rId12" Type="http://schemas.openxmlformats.org/officeDocument/2006/relationships/hyperlink" Target="https://mentor.ieee.org/802.11/dcn/21/11-21-0368-02-00be-diversity-enhancement-for-dup-mode.pptx" TargetMode="External"/><Relationship Id="rId2" Type="http://schemas.openxmlformats.org/officeDocument/2006/relationships/hyperlink" Target="https://mentor.ieee.org/802.11/dcn/21/11-21-0477-02-00be-comment-resolution-for-non-ht-duplicate-transmiss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680-02-00be-text-change-for-usage-of-1x-eht-ltf.docx" TargetMode="External"/><Relationship Id="rId11" Type="http://schemas.openxmlformats.org/officeDocument/2006/relationships/hyperlink" Target="https://mentor.ieee.org/802.11/dcn/21/11-21-0618-02-00be-evm-and-sfo-sto.pptx" TargetMode="External"/><Relationship Id="rId5" Type="http://schemas.openxmlformats.org/officeDocument/2006/relationships/hyperlink" Target="https://mentor.ieee.org/802.11/dcn/21/11-21-0748-00-00be-cr-for-cid-1249-1250-1962-3275.doc" TargetMode="External"/><Relationship Id="rId10" Type="http://schemas.openxmlformats.org/officeDocument/2006/relationships/hyperlink" Target="https://mentor.ieee.org/802.11/dcn/21/11-21-0729-00-00be-disregard-bits-in-tb-ppdu.pptx" TargetMode="External"/><Relationship Id="rId4" Type="http://schemas.openxmlformats.org/officeDocument/2006/relationships/hyperlink" Target="https://mentor.ieee.org/802.11/dcn/21/11-21-0786-00-00be-cr-for-cid-3165.docx" TargetMode="External"/><Relationship Id="rId9" Type="http://schemas.openxmlformats.org/officeDocument/2006/relationships/hyperlink" Target="https://mentor.ieee.org/802.11/dcn/21/11-21-0778-01-00be-proposed-changes-for-puncturing.docx"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mentor.ieee.org/802.11/dcn/21/11-21-0514-06-00be-proposed-cr-for-clause-35-3-13-6-sync-ppdu-start-time.docx" TargetMode="External"/><Relationship Id="rId3" Type="http://schemas.openxmlformats.org/officeDocument/2006/relationships/hyperlink" Target="https://mentor.ieee.org/802.11/dcn/21/11-21-0775-00-00be-proposed-resolution-to-clause-35-editorial-comments-part-2.docx" TargetMode="External"/><Relationship Id="rId7" Type="http://schemas.openxmlformats.org/officeDocument/2006/relationships/hyperlink" Target="https://mentor.ieee.org/802.11/dcn/21/11-21-0774-01-00be-cc34-resolution-for-cids-related-to-emlmr-part-2.docx" TargetMode="External"/><Relationship Id="rId2" Type="http://schemas.openxmlformats.org/officeDocument/2006/relationships/hyperlink" Target="https://mentor.ieee.org/802.11/dcn/21/11-21-0759-00-00be-proposed-resolution-to-clause-35-editorial-comments-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757-00-00be-pdt-nstr-capability-update.docx" TargetMode="External"/><Relationship Id="rId5" Type="http://schemas.openxmlformats.org/officeDocument/2006/relationships/hyperlink" Target="https://mentor.ieee.org/802.11/dcn/21/11-21-0222-14-00be-pdt-mac-common-info-ml-element.doc" TargetMode="External"/><Relationship Id="rId10" Type="http://schemas.openxmlformats.org/officeDocument/2006/relationships/hyperlink" Target="https://mentor.ieee.org/802.11/dcn/21/11-21-0301-06-00be-crs-for-d0-3-ml-element-type-cids.docx" TargetMode="External"/><Relationship Id="rId4" Type="http://schemas.openxmlformats.org/officeDocument/2006/relationships/hyperlink" Target="https://mentor.ieee.org/802.11/dcn/21/11-21-0612-03-00be-cc34-cr-tim-indication.docx" TargetMode="External"/><Relationship Id="rId9" Type="http://schemas.openxmlformats.org/officeDocument/2006/relationships/hyperlink" Target="https://mentor.ieee.org/802.11/dcn/21/11-21-0741-01-00be-cr-for-cid-2162-and-2163.docx"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21/11-21-0555-01-00be-mac-pdt-nsep-tbds.docx" TargetMode="External"/><Relationship Id="rId2" Type="http://schemas.openxmlformats.org/officeDocument/2006/relationships/hyperlink" Target="https://mentor.ieee.org/802.11/dcn/21/11-21-0268-06-00be-pdt-channel-access-triggered-su.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40-03-00be-cr-for-cid-1977.docx" TargetMode="External"/><Relationship Id="rId5" Type="http://schemas.openxmlformats.org/officeDocument/2006/relationships/hyperlink" Target="https://mentor.ieee.org/802.11/dcn/21/11-21-0481-04-00be-resolutions-for-cc34-cids-for-channel-switching-quieting.docx" TargetMode="External"/><Relationship Id="rId4" Type="http://schemas.openxmlformats.org/officeDocument/2006/relationships/hyperlink" Target="https://mentor.ieee.org/802.11/dcn/21/11-21-0335-07-00be-pdt-mac-mlo-emlmr-tbds.doc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mentor.ieee.org/802.11/dcn/21/11-21-0572-08-00be-remaining-tbds-in-tgbe-d0-4.docx" TargetMode="External"/><Relationship Id="rId13" Type="http://schemas.openxmlformats.org/officeDocument/2006/relationships/hyperlink" Target="https://mentor.ieee.org/802.11/dcn/21/11-21-0455-05-00be-cr-for-35-2-1-2-preamble-puncturing.docx" TargetMode="External"/><Relationship Id="rId3" Type="http://schemas.openxmlformats.org/officeDocument/2006/relationships/hyperlink" Target="https://mentor.ieee.org/802.11/dcn/21/11-21-0706-01-00be-tgbe-coexistence-assessment-document.docx" TargetMode="External"/><Relationship Id="rId7" Type="http://schemas.openxmlformats.org/officeDocument/2006/relationships/hyperlink" Target="https://mentor.ieee.org/802.11/dcn/20/11-20-1982-15-00be-tgbe-motions-list-for-teleconferences-part-2.pptx" TargetMode="External"/><Relationship Id="rId12" Type="http://schemas.openxmlformats.org/officeDocument/2006/relationships/hyperlink" Target="https://mentor.ieee.org/802.11/dcn/21/11-21-0299-06-00be-crs-for-d0-3-eht-sta-features-cids.docx" TargetMode="External"/><Relationship Id="rId2" Type="http://schemas.openxmlformats.org/officeDocument/2006/relationships/hyperlink" Target="https://mentor.ieee.org/802.11/dcn/19/11-19-1935-06-00be-tgbe-editor-s-report.ppt"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85-02-00be-clarifications-on-the-trigger-frame-design.pptx" TargetMode="External"/><Relationship Id="rId11" Type="http://schemas.openxmlformats.org/officeDocument/2006/relationships/hyperlink" Target="https://mentor.ieee.org/802.11/dcn/21/11-21-0335-07-00be-pdt-mac-mlo-emlmr-tbds.docx" TargetMode="External"/><Relationship Id="rId5" Type="http://schemas.openxmlformats.org/officeDocument/2006/relationships/hyperlink" Target="https://mentor.ieee.org/802.11/dcn/21/11-21-0663-01-00be-cr-for-eht-trs.docx" TargetMode="External"/><Relationship Id="rId10" Type="http://schemas.openxmlformats.org/officeDocument/2006/relationships/hyperlink" Target="https://mentor.ieee.org/802.11/dcn/21/11-21-0555-06-00be-mac-pdt-nsep-tbds.docx" TargetMode="External"/><Relationship Id="rId4" Type="http://schemas.openxmlformats.org/officeDocument/2006/relationships/hyperlink" Target="https://mentor.ieee.org/802.11/dcn/21/11-21-0573-04-00be-cr-for-cids-related-to-eht-operation-element.docx" TargetMode="External"/><Relationship Id="rId9" Type="http://schemas.openxmlformats.org/officeDocument/2006/relationships/hyperlink" Target="https://mentor.ieee.org/802.11/dcn/21/11-21-0268-07-00be-pdt-channel-access-triggered-su.docx"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1/dcn/21/11-21-0786-01-00be-cr-for-cid-3165.docx" TargetMode="External"/><Relationship Id="rId7" Type="http://schemas.openxmlformats.org/officeDocument/2006/relationships/hyperlink" Target="https://mentor.ieee.org/802.11/dcn/21/11-21-0368-02-00be-diversity-enhancement-for-dup-mode.pptx" TargetMode="External"/><Relationship Id="rId2" Type="http://schemas.openxmlformats.org/officeDocument/2006/relationships/hyperlink" Target="https://mentor.ieee.org/802.11/dcn/21/11-21-0754-00-00be-cr-for-cids-1244-1254.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778-01-00be-proposed-changes-for-puncturing.docx" TargetMode="External"/><Relationship Id="rId5" Type="http://schemas.openxmlformats.org/officeDocument/2006/relationships/hyperlink" Target="https://mentor.ieee.org/802.11/dcn/21/11-21-0763-00-00be-smaller-operating-bandwidth-sta-participating-large-bandwidth.docx" TargetMode="External"/><Relationship Id="rId4" Type="http://schemas.openxmlformats.org/officeDocument/2006/relationships/hyperlink" Target="https://mentor.ieee.org/802.11/dcn/21/11-21-0755-00-00be-pdt-clarification-extra-ltf-phy-capability.docx"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s://mentor.ieee.org/802.11/dcn/21/11-21-0160-01-00be-pdt-mac-mlo-emlsr-tbds.docx" TargetMode="External"/><Relationship Id="rId3" Type="http://schemas.openxmlformats.org/officeDocument/2006/relationships/hyperlink" Target="https://mentor.ieee.org/802.11/dcn/21/11-21-0555-01-00be-mac-pdt-nsep-tbds.docx" TargetMode="External"/><Relationship Id="rId7" Type="http://schemas.openxmlformats.org/officeDocument/2006/relationships/hyperlink" Target="https://mentor.ieee.org/802.11/dcn/21/11-21-0301-06-00be-crs-for-d0-3-ml-element-type-cids.docx" TargetMode="External"/><Relationship Id="rId2" Type="http://schemas.openxmlformats.org/officeDocument/2006/relationships/hyperlink" Target="https://mentor.ieee.org/802.11/dcn/21/11-21-0268-06-00be-pdt-channel-access-triggered-su.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741-01-00be-cr-for-cid-2162-and-2163.docx" TargetMode="External"/><Relationship Id="rId5" Type="http://schemas.openxmlformats.org/officeDocument/2006/relationships/hyperlink" Target="https://mentor.ieee.org/802.11/dcn/21/11-21-0514-06-00be-proposed-cr-for-clause-35-3-13-6-sync-ppdu-start-time.docx" TargetMode="External"/><Relationship Id="rId10" Type="http://schemas.openxmlformats.org/officeDocument/2006/relationships/hyperlink" Target="https://mentor.ieee.org/802.11/dcn/21/11-21-0683-05-00be-restricted-twt-quiet-interval-tbd-cr.docx" TargetMode="External"/><Relationship Id="rId4" Type="http://schemas.openxmlformats.org/officeDocument/2006/relationships/hyperlink" Target="https://mentor.ieee.org/802.11/dcn/21/11-21-0335-07-00be-pdt-mac-mlo-emlmr-tbds.docx" TargetMode="External"/><Relationship Id="rId9" Type="http://schemas.openxmlformats.org/officeDocument/2006/relationships/hyperlink" Target="https://mentor.ieee.org/802.11/dcn/21/11-21-0462-06-00be-pdt-mac-restricted-twt-tbds-crs-part1.docx"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21/11-21-0558-12-00be-cr-35-3-13-3-nstr-operation.docx" TargetMode="External"/><Relationship Id="rId7" Type="http://schemas.openxmlformats.org/officeDocument/2006/relationships/hyperlink" Target="https://mentor.ieee.org/802.11/dcn/21/11-21-0340-03-00be-cr-for-cid-1977.docx" TargetMode="External"/><Relationship Id="rId2" Type="http://schemas.openxmlformats.org/officeDocument/2006/relationships/hyperlink" Target="https://mentor.ieee.org/802.11/dcn/21/11-21-0612-04-00be-cc34-cr-tim-indica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81-04-00be-resolutions-for-cc34-cids-for-channel-switching-quieting.docx" TargetMode="External"/><Relationship Id="rId5" Type="http://schemas.openxmlformats.org/officeDocument/2006/relationships/hyperlink" Target="https://mentor.ieee.org/802.11/dcn/21/11-21-0774-02-00be-cc34-resolution-for-cids-related-to-emlmr-part-2.docx" TargetMode="External"/><Relationship Id="rId4" Type="http://schemas.openxmlformats.org/officeDocument/2006/relationships/hyperlink" Target="https://mentor.ieee.org/802.11/dcn/21/11-21-0757-00-00be-pdt-nstr-capability-update.docx"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jrosdahl@ieee.org"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mailto:jeongki.kim.ieee@gmail.com" TargetMode="External"/><Relationship Id="rId3" Type="http://schemas.openxmlformats.org/officeDocument/2006/relationships/hyperlink" Target="https://imat.ieee.org/attendance" TargetMode="External"/><Relationship Id="rId7" Type="http://schemas.openxmlformats.org/officeDocument/2006/relationships/hyperlink" Target="mailto:sschelstraete@maxlinear.com" TargetMode="External"/><Relationship Id="rId2" Type="http://schemas.openxmlformats.org/officeDocument/2006/relationships/hyperlink" Target="https://mentor.ieee.org/802-ec/dcn/16/ec-16-0180-05-00EC-ieee-802-participation-slide.pptx" TargetMode="External"/><Relationship Id="rId1" Type="http://schemas.openxmlformats.org/officeDocument/2006/relationships/slideLayout" Target="../slideLayouts/slideLayout2.xml"/><Relationship Id="rId6" Type="http://schemas.openxmlformats.org/officeDocument/2006/relationships/hyperlink" Target="mailto:tianyu@apple.com" TargetMode="External"/><Relationship Id="rId5" Type="http://schemas.openxmlformats.org/officeDocument/2006/relationships/hyperlink" Target="mailto:aasterja@qti.qualcomm.com" TargetMode="External"/><Relationship Id="rId4" Type="http://schemas.openxmlformats.org/officeDocument/2006/relationships/hyperlink" Target="mailto:dennis.sundman@ericsson.com" TargetMode="External"/><Relationship Id="rId9" Type="http://schemas.openxmlformats.org/officeDocument/2006/relationships/hyperlink" Target="mailto:liwen.chu@nxp.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May 2021</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May 2021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2021-04-06</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spid="_x0000_s1402" name="Document" r:id="rId4" imgW="8552553" imgH="2514074" progId="Word.Document.8">
                  <p:embed/>
                </p:oleObj>
              </mc:Choice>
              <mc:Fallback>
                <p:oleObj name="Document" r:id="rId4" imgW="8552553" imgH="2514074" progId="Word.Document.8">
                  <p:embed/>
                  <p:pic>
                    <p:nvPicPr>
                      <p:cNvPr id="3075" name="Object 3"/>
                      <p:cNvPicPr>
                        <a:picLocks noChangeAspect="1" noChangeArrowheads="1"/>
                      </p:cNvPicPr>
                      <p:nvPr/>
                    </p:nvPicPr>
                    <p:blipFill>
                      <a:blip r:embed="rId5"/>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C5505616-1CE2-43B4-878B-31634EEB6CA7}"/>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1C9D975-9B89-429E-A2AD-175C2CE0D83A}"/>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01CD6-155C-48E2-BBC3-80D57D196B5F}"/>
              </a:ext>
            </a:extLst>
          </p:cNvPr>
          <p:cNvSpPr>
            <a:spLocks noGrp="1"/>
          </p:cNvSpPr>
          <p:nvPr>
            <p:ph type="title"/>
          </p:nvPr>
        </p:nvSpPr>
        <p:spPr/>
        <p:txBody>
          <a:bodyPr/>
          <a:lstStyle/>
          <a:p>
            <a:r>
              <a:rPr lang="en-US" dirty="0"/>
              <a:t>Copyright Policy</a:t>
            </a:r>
          </a:p>
        </p:txBody>
      </p:sp>
      <p:sp>
        <p:nvSpPr>
          <p:cNvPr id="3" name="Content Placeholder 2">
            <a:extLst>
              <a:ext uri="{FF2B5EF4-FFF2-40B4-BE49-F238E27FC236}">
                <a16:creationId xmlns:a16="http://schemas.microsoft.com/office/drawing/2014/main" id="{902C7E79-172D-4204-BFDD-F0160AFC7405}"/>
              </a:ext>
            </a:extLst>
          </p:cNvPr>
          <p:cNvSpPr>
            <a:spLocks noGrp="1"/>
          </p:cNvSpPr>
          <p:nvPr>
            <p:ph idx="1"/>
          </p:nvPr>
        </p:nvSpPr>
        <p:spPr/>
        <p:txBody>
          <a:bodyPr/>
          <a:lstStyle/>
          <a:p>
            <a:pPr>
              <a:buFont typeface="Arial" panose="020B0604020202020204" pitchFamily="34" charset="0"/>
              <a:buChar char="•"/>
            </a:pPr>
            <a:r>
              <a:rPr lang="en-US" dirty="0"/>
              <a:t>Participants are advised that</a:t>
            </a:r>
          </a:p>
          <a:p>
            <a:pPr lvl="1">
              <a:buFont typeface="Arial" panose="020B0604020202020204" pitchFamily="34" charset="0"/>
              <a:buChar char="•"/>
            </a:pPr>
            <a:r>
              <a:rPr lang="en-US" dirty="0"/>
              <a:t>IEEE SA’s copyright policy is described in </a:t>
            </a:r>
            <a:r>
              <a:rPr lang="en-US" dirty="0">
                <a:hlinkClick r:id="rId2"/>
              </a:rPr>
              <a:t>Clause 7</a:t>
            </a:r>
            <a:r>
              <a:rPr lang="en-US" dirty="0"/>
              <a:t> of the IEEE SA Standards Board Bylaws and </a:t>
            </a:r>
            <a:r>
              <a:rPr lang="en-US" dirty="0">
                <a:hlinkClick r:id="rId3"/>
              </a:rPr>
              <a:t>Clause 6.1</a:t>
            </a:r>
            <a:r>
              <a:rPr lang="en-US" dirty="0"/>
              <a:t> of the IEEE SA Standards Board Operations Manual;</a:t>
            </a:r>
          </a:p>
          <a:p>
            <a:pPr lvl="1">
              <a:buFont typeface="Arial" panose="020B0604020202020204" pitchFamily="34" charset="0"/>
              <a:buChar char="•"/>
            </a:pPr>
            <a:r>
              <a:rPr lang="en-US" dirty="0"/>
              <a:t>Any material submitted during standards development, whether verbal, recorded, or in written form, is a Contribution and shall comply with the IEEE SA Copyright Policy</a:t>
            </a:r>
          </a:p>
          <a:p>
            <a:pPr>
              <a:buFont typeface="Arial" panose="020B0604020202020204" pitchFamily="34" charset="0"/>
              <a:buChar char="•"/>
            </a:pPr>
            <a:r>
              <a:rPr lang="en-US" dirty="0"/>
              <a:t>Please refer to next two slides for more information</a:t>
            </a:r>
          </a:p>
        </p:txBody>
      </p:sp>
      <p:sp>
        <p:nvSpPr>
          <p:cNvPr id="4" name="Slide Number Placeholder 3">
            <a:extLst>
              <a:ext uri="{FF2B5EF4-FFF2-40B4-BE49-F238E27FC236}">
                <a16:creationId xmlns:a16="http://schemas.microsoft.com/office/drawing/2014/main" id="{453F9737-4624-4407-A626-66395FDE52A4}"/>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4CEAF0B7-13F0-4870-98EA-D07843CBF77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C48BDE3-7807-417F-A4F1-5356D38590C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55715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FA4C400-C204-4503-AFE8-AE9904ADC428}"/>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B7EF8522-FD6C-4D3A-93AF-A726F17B8911}"/>
              </a:ext>
            </a:extLst>
          </p:cNvPr>
          <p:cNvSpPr>
            <a:spLocks noGrp="1"/>
          </p:cNvSpPr>
          <p:nvPr>
            <p:ph idx="1"/>
          </p:nvPr>
        </p:nvSpPr>
        <p:spPr/>
        <p:txBody>
          <a:bodyPr/>
          <a:lstStyle/>
          <a:p>
            <a:pPr>
              <a:buFont typeface="Arial" panose="020B0604020202020204" pitchFamily="34" charset="0"/>
              <a:buChar char="•"/>
            </a:pPr>
            <a:r>
              <a:rPr lang="en-GB" sz="1800" dirty="0"/>
              <a:t>By participating in this activity, you agree to comply with the IEEE Code of Ethics, all applicable laws, and all IEEE policies and procedures including, but not limited to, the IEEE SA Copyright Policy.</a:t>
            </a:r>
            <a:endParaRPr lang="en-US" sz="1800" dirty="0"/>
          </a:p>
          <a:p>
            <a:pPr lvl="1">
              <a:buFont typeface="Arial" panose="020B0604020202020204" pitchFamily="34" charset="0"/>
              <a:buChar char="•"/>
            </a:pPr>
            <a:r>
              <a:rPr lang="en-GB" sz="1400" dirty="0"/>
              <a:t>Previously Published material (copyright assertion indicated) shall not be presented/submitted to the Working Group nor incorporated into a Working Group draft unless permission is granted. </a:t>
            </a:r>
            <a:endParaRPr lang="en-US" sz="1400" dirty="0"/>
          </a:p>
          <a:p>
            <a:pPr lvl="1">
              <a:buFont typeface="Arial" panose="020B0604020202020204" pitchFamily="34" charset="0"/>
              <a:buChar char="•"/>
            </a:pPr>
            <a:r>
              <a:rPr lang="en-GB" sz="1400" dirty="0"/>
              <a:t>Prior to presentation or submission, you shall notify the Working Group Chair of previously Published material and should assist the Chair in obtaining copyright permission acceptable to IEEE SA.</a:t>
            </a:r>
            <a:endParaRPr lang="en-US" sz="1400" dirty="0"/>
          </a:p>
          <a:p>
            <a:pPr lvl="1">
              <a:buFont typeface="Arial" panose="020B0604020202020204" pitchFamily="34" charset="0"/>
              <a:buChar char="•"/>
            </a:pPr>
            <a:r>
              <a:rPr lang="en-GB" sz="1400" dirty="0"/>
              <a:t>For material that is not previously Published, IEEE is automatically granted a license to use any material that is presented or submitted</a:t>
            </a:r>
            <a:endParaRPr lang="en-US" sz="1400" dirty="0"/>
          </a:p>
        </p:txBody>
      </p:sp>
      <p:sp>
        <p:nvSpPr>
          <p:cNvPr id="4" name="Slide Number Placeholder 3">
            <a:extLst>
              <a:ext uri="{FF2B5EF4-FFF2-40B4-BE49-F238E27FC236}">
                <a16:creationId xmlns:a16="http://schemas.microsoft.com/office/drawing/2014/main" id="{2A6F32B3-7121-4329-95DF-F3D0BA97746E}"/>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FBD3C684-FD25-431F-9B76-4EBFC4BFB38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3BF5992-FFFD-4B64-900D-0590BA3C03CE}"/>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200711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91F08-C969-4AF3-921D-E73BEF1E28D7}"/>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7C9E0B85-0AB1-49A9-AFD9-65F08408602D}"/>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1600" dirty="0"/>
              <a:t>The IEEE SA Copyright Policy is described in the IEEE SA Standards Board Bylaws and IEEE SA Standards Board Operations Manual</a:t>
            </a:r>
          </a:p>
          <a:p>
            <a:pPr marL="800100" lvl="1" indent="-342900">
              <a:buFont typeface="Arial" panose="020B0604020202020204" pitchFamily="34" charset="0"/>
              <a:buChar char="•"/>
            </a:pPr>
            <a:r>
              <a:rPr lang="en-US" sz="1400" dirty="0"/>
              <a:t>IEEE SA Copyright Policy, see </a:t>
            </a:r>
            <a:br>
              <a:rPr lang="en-US" sz="1400" dirty="0"/>
            </a:br>
            <a:r>
              <a:rPr lang="en-US" sz="1400" dirty="0"/>
              <a:t>	Clause 7 of the IEEE SA Standards Board Bylaws</a:t>
            </a:r>
            <a:br>
              <a:rPr lang="en-US" sz="1400" dirty="0"/>
            </a:br>
            <a:r>
              <a:rPr lang="en-US" sz="1400" dirty="0"/>
              <a:t> 	</a:t>
            </a:r>
            <a:r>
              <a:rPr lang="en-US" sz="1400" dirty="0">
                <a:hlinkClick r:id="rId2"/>
              </a:rPr>
              <a:t>https://standards.ieee.org/about/policies/bylaws/sect6-7.html#7</a:t>
            </a:r>
            <a:br>
              <a:rPr lang="en-US" sz="1400" dirty="0"/>
            </a:br>
            <a:r>
              <a:rPr lang="en-US" sz="1400" dirty="0"/>
              <a:t>	Clause 6.1 of the IEEE SA Standards Board Operations Manual</a:t>
            </a:r>
            <a:br>
              <a:rPr lang="en-US" sz="1400" dirty="0"/>
            </a:br>
            <a:r>
              <a:rPr lang="en-US" sz="1400" dirty="0"/>
              <a:t>	</a:t>
            </a:r>
            <a:r>
              <a:rPr lang="en-US" sz="1400" dirty="0">
                <a:hlinkClick r:id="rId3"/>
              </a:rPr>
              <a:t>https://standards.ieee.org/about/policies/opman/sect6.html</a:t>
            </a:r>
            <a:endParaRPr lang="en-US" sz="1400" dirty="0"/>
          </a:p>
          <a:p>
            <a:pPr>
              <a:buFont typeface="Arial" panose="020B0604020202020204" pitchFamily="34" charset="0"/>
              <a:buChar char="•"/>
            </a:pPr>
            <a:r>
              <a:rPr lang="en-US" sz="1600" dirty="0"/>
              <a:t>IEEE SA Copyright Permission</a:t>
            </a:r>
          </a:p>
          <a:p>
            <a:pPr marL="800100" lvl="1" indent="-342900">
              <a:buFont typeface="Arial" panose="020B0604020202020204" pitchFamily="34" charset="0"/>
              <a:buChar char="•"/>
            </a:pPr>
            <a:r>
              <a:rPr lang="en-US" sz="1400" dirty="0">
                <a:hlinkClick r:id="rId4"/>
              </a:rPr>
              <a:t>https://standards.ieee.org/content/dam/ieee-standards/standards/web/documents/other/permissionltrs.zip</a:t>
            </a:r>
            <a:endParaRPr lang="en-US" sz="1400" dirty="0"/>
          </a:p>
          <a:p>
            <a:pPr>
              <a:buFont typeface="Arial" panose="020B0604020202020204" pitchFamily="34" charset="0"/>
              <a:buChar char="•"/>
            </a:pPr>
            <a:r>
              <a:rPr lang="en-US" sz="1600" dirty="0"/>
              <a:t>IEEE SA Copyright FAQs</a:t>
            </a:r>
          </a:p>
          <a:p>
            <a:pPr marL="800100" lvl="1" indent="-342900">
              <a:buFont typeface="Arial" panose="020B0604020202020204" pitchFamily="34" charset="0"/>
              <a:buChar char="•"/>
            </a:pPr>
            <a:r>
              <a:rPr lang="en-US" sz="1400" dirty="0">
                <a:hlinkClick r:id="rId5"/>
              </a:rPr>
              <a:t>http://standards.ieee.org/faqs/copyrights.html/</a:t>
            </a:r>
            <a:endParaRPr lang="en-US" sz="1400" dirty="0"/>
          </a:p>
          <a:p>
            <a:pPr>
              <a:buFont typeface="Arial" panose="020B0604020202020204" pitchFamily="34" charset="0"/>
              <a:buChar char="•"/>
            </a:pPr>
            <a:r>
              <a:rPr lang="en-US" sz="1600" dirty="0"/>
              <a:t>IEEE SA Best Practices for IEEE Standards Development </a:t>
            </a:r>
          </a:p>
          <a:p>
            <a:pPr marL="800100" lvl="1" indent="-342900">
              <a:buFont typeface="Arial" panose="020B0604020202020204" pitchFamily="34" charset="0"/>
              <a:buChar char="•"/>
            </a:pPr>
            <a:r>
              <a:rPr lang="en-US" sz="1400" dirty="0">
                <a:hlinkClick r:id="rId6"/>
              </a:rPr>
              <a:t>http://standards.ieee.org/develop/policies/best_practices_for_ieee_standards_development_051215.pdf</a:t>
            </a:r>
            <a:endParaRPr lang="en-US" sz="1400" dirty="0"/>
          </a:p>
          <a:p>
            <a:pPr>
              <a:buFont typeface="Arial" panose="020B0604020202020204" pitchFamily="34" charset="0"/>
              <a:buChar char="•"/>
            </a:pPr>
            <a:r>
              <a:rPr lang="en-US" sz="1600" dirty="0"/>
              <a:t>Distribution of Draft Standards (see 6.1.3 of the SASB Operations Manual)</a:t>
            </a:r>
          </a:p>
          <a:p>
            <a:pPr marL="800100" lvl="1" indent="-342900">
              <a:buFont typeface="Arial" panose="020B0604020202020204" pitchFamily="34" charset="0"/>
              <a:buChar char="•"/>
            </a:pPr>
            <a:r>
              <a:rPr lang="en-US" sz="1400" dirty="0">
                <a:hlinkClick r:id="rId3"/>
              </a:rPr>
              <a:t>https://standards.ieee.org/about/policies/opman/sect6.html</a:t>
            </a:r>
            <a:endParaRPr lang="en-US" sz="1400" dirty="0"/>
          </a:p>
        </p:txBody>
      </p:sp>
      <p:sp>
        <p:nvSpPr>
          <p:cNvPr id="4" name="Slide Number Placeholder 3">
            <a:extLst>
              <a:ext uri="{FF2B5EF4-FFF2-40B4-BE49-F238E27FC236}">
                <a16:creationId xmlns:a16="http://schemas.microsoft.com/office/drawing/2014/main" id="{D0660B0A-1E30-450B-AFB7-ED7E39CBA1F5}"/>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14A4D191-9514-42B5-92E6-35B1FB0604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B4D6F20-084B-4EE9-AD6D-290838010348}"/>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4096092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procedures</a:t>
            </a:r>
          </a:p>
          <a:p>
            <a:pPr>
              <a:buFont typeface="Arial" panose="020B0604020202020204" pitchFamily="34" charset="0"/>
              <a:buChar char="•"/>
            </a:pPr>
            <a:r>
              <a:rPr lang="en-US" sz="1800" dirty="0"/>
              <a:t>Approve TGbe minutes from previous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sz="1800" dirty="0"/>
              <a:t>Motions</a:t>
            </a:r>
          </a:p>
          <a:p>
            <a:pPr>
              <a:buFont typeface="Arial" panose="020B0604020202020204" pitchFamily="34" charset="0"/>
              <a:buChar char="•"/>
            </a:pPr>
            <a:r>
              <a:rPr lang="en-US" sz="1800" dirty="0"/>
              <a:t>Any other business</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Presentation queues can be found in the document below:</a:t>
            </a:r>
          </a:p>
          <a:p>
            <a:pPr lvl="1">
              <a:buFont typeface="Arial" panose="020B0604020202020204" pitchFamily="34" charset="0"/>
              <a:buChar char="•"/>
            </a:pPr>
            <a:r>
              <a:rPr lang="en-US" sz="1400" dirty="0">
                <a:solidFill>
                  <a:srgbClr val="FF0000"/>
                </a:solidFill>
                <a:hlinkClick r:id="rId2"/>
              </a:rPr>
              <a:t>785r0</a:t>
            </a:r>
            <a:endParaRPr lang="en-US" sz="1400" dirty="0">
              <a:solidFill>
                <a:srgbClr val="FF0000"/>
              </a:solidFill>
            </a:endParaRPr>
          </a:p>
          <a:p>
            <a:pPr lvl="1">
              <a:buFont typeface="Arial" panose="020B0604020202020204" pitchFamily="34" charset="0"/>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C00CAC69-BF6D-4936-9CE0-D96F88ACD748}"/>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Agenda Overview</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457201" y="1830387"/>
            <a:ext cx="4343399" cy="4645026"/>
          </a:xfrm>
        </p:spPr>
        <p:txBody>
          <a:bodyPr/>
          <a:lstStyle/>
          <a:p>
            <a:pPr lvl="0">
              <a:buFont typeface="Arial" panose="020B0604020202020204" pitchFamily="34" charset="0"/>
              <a:buChar char="•"/>
            </a:pPr>
            <a:r>
              <a:rPr lang="en-US" altLang="en-US" sz="1600" dirty="0"/>
              <a:t>Monday, May 10, MAC/PHY (19:00-21:00)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Recess</a:t>
            </a:r>
          </a:p>
          <a:p>
            <a:pPr>
              <a:buFont typeface="Arial" panose="020B0604020202020204" pitchFamily="34" charset="0"/>
              <a:buChar char="•"/>
            </a:pPr>
            <a:endParaRPr lang="en-US" altLang="en-US" sz="1600" dirty="0"/>
          </a:p>
          <a:p>
            <a:pPr>
              <a:buFont typeface="Arial" panose="020B0604020202020204" pitchFamily="34" charset="0"/>
              <a:buChar char="•"/>
            </a:pPr>
            <a:r>
              <a:rPr lang="en-US" altLang="en-US" sz="1600" dirty="0"/>
              <a:t>Wednesday, May 12, Joint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Motions</a:t>
            </a:r>
          </a:p>
          <a:p>
            <a:pPr marL="800100" lvl="1" indent="-342900">
              <a:buFont typeface="Arial" panose="020B0604020202020204" pitchFamily="34" charset="0"/>
              <a:buChar char="•"/>
            </a:pPr>
            <a:r>
              <a:rPr lang="en-US" altLang="en-US" sz="1400" dirty="0"/>
              <a:t>Recess</a:t>
            </a:r>
          </a:p>
          <a:p>
            <a:pPr marL="1200150" lvl="2" indent="-342900">
              <a:buFont typeface="Arial" panose="020B0604020202020204" pitchFamily="34" charset="0"/>
              <a:buChar char="•"/>
            </a:pPr>
            <a:endParaRPr lang="en-US" altLang="en-US" sz="1100" dirty="0"/>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p:txBody>
          <a:bodyPr/>
          <a:lstStyle/>
          <a:p>
            <a:r>
              <a:rPr lang="en-US" dirty="0"/>
              <a:t>May 2021</a:t>
            </a:r>
            <a:endParaRPr lang="en-GB" dirty="0"/>
          </a:p>
        </p:txBody>
      </p:sp>
      <p:sp>
        <p:nvSpPr>
          <p:cNvPr id="17" name="Content Placeholder 2">
            <a:extLst>
              <a:ext uri="{FF2B5EF4-FFF2-40B4-BE49-F238E27FC236}">
                <a16:creationId xmlns:a16="http://schemas.microsoft.com/office/drawing/2014/main" id="{442A1050-6527-4B2E-A943-E125D6B48B52}"/>
              </a:ext>
            </a:extLst>
          </p:cNvPr>
          <p:cNvSpPr txBox="1">
            <a:spLocks/>
          </p:cNvSpPr>
          <p:nvPr/>
        </p:nvSpPr>
        <p:spPr bwMode="auto">
          <a:xfrm>
            <a:off x="4669172" y="1830387"/>
            <a:ext cx="4441272" cy="40370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r>
              <a:rPr lang="en-US" altLang="en-US" sz="1600" dirty="0"/>
              <a:t>Thursday, May 13, MAC/PHY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Adjourn</a:t>
            </a:r>
          </a:p>
          <a:p>
            <a:pPr marL="800100" lvl="1" indent="-342900">
              <a:buFont typeface="Arial" panose="020B0604020202020204" pitchFamily="34" charset="0"/>
              <a:buChar char="•"/>
            </a:pPr>
            <a:endParaRPr lang="en-US" altLang="en-US" sz="1400" dirty="0"/>
          </a:p>
          <a:p>
            <a:pPr>
              <a:buFont typeface="Arial" panose="020B0604020202020204" pitchFamily="34" charset="0"/>
              <a:buChar char="•"/>
            </a:pPr>
            <a:r>
              <a:rPr lang="en-US" altLang="en-US" sz="1600" dirty="0"/>
              <a:t>Monday, May 17, Joint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Motions</a:t>
            </a:r>
          </a:p>
          <a:p>
            <a:pPr marL="800100" lvl="1" indent="-342900">
              <a:buFont typeface="Arial" panose="020B0604020202020204" pitchFamily="34" charset="0"/>
              <a:buChar char="•"/>
            </a:pPr>
            <a:r>
              <a:rPr lang="en-US" altLang="en-US" sz="1400" dirty="0"/>
              <a:t>Adjourn</a:t>
            </a:r>
          </a:p>
        </p:txBody>
      </p:sp>
    </p:spTree>
    <p:extLst>
      <p:ext uri="{BB962C8B-B14F-4D97-AF65-F5344CB8AC3E}">
        <p14:creationId xmlns:p14="http://schemas.microsoft.com/office/powerpoint/2010/main" val="22432284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7F32D-AAB2-4E4E-8703-7DB27C650C46}"/>
              </a:ext>
            </a:extLst>
          </p:cNvPr>
          <p:cNvSpPr>
            <a:spLocks noGrp="1"/>
          </p:cNvSpPr>
          <p:nvPr>
            <p:ph type="title"/>
          </p:nvPr>
        </p:nvSpPr>
        <p:spPr/>
        <p:txBody>
          <a:bodyPr/>
          <a:lstStyle/>
          <a:p>
            <a:r>
              <a:rPr lang="en-US" altLang="en-US" dirty="0">
                <a:highlight>
                  <a:srgbClr val="00FF00"/>
                </a:highlight>
              </a:rPr>
              <a:t>Monday PHY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D3245099-458D-4C79-9B1C-5CE8FF5DED80}"/>
              </a:ext>
            </a:extLst>
          </p:cNvPr>
          <p:cNvSpPr>
            <a:spLocks noGrp="1"/>
          </p:cNvSpPr>
          <p:nvPr>
            <p:ph idx="1"/>
          </p:nvPr>
        </p:nvSpPr>
        <p:spPr>
          <a:xfrm>
            <a:off x="685800" y="1600200"/>
            <a:ext cx="7770813" cy="4875214"/>
          </a:xfrm>
        </p:spPr>
        <p:txBody>
          <a:bodyPr/>
          <a:lstStyle/>
          <a:p>
            <a:pPr>
              <a:buFont typeface="Arial" panose="020B0604020202020204" pitchFamily="34" charset="0"/>
              <a:buChar char="•"/>
            </a:pPr>
            <a:r>
              <a:rPr lang="en-US" altLang="en-US" sz="1200" dirty="0"/>
              <a:t>Call meeting to order </a:t>
            </a:r>
          </a:p>
          <a:p>
            <a:pPr>
              <a:buFont typeface="Arial" panose="020B0604020202020204" pitchFamily="34" charset="0"/>
              <a:buChar char="•"/>
            </a:pPr>
            <a:r>
              <a:rPr lang="en-US" altLang="en-US" sz="1200" dirty="0"/>
              <a:t>IEEE-SA Policies and Procedure</a:t>
            </a:r>
          </a:p>
          <a:p>
            <a:pPr>
              <a:buFont typeface="Arial" panose="020B0604020202020204" pitchFamily="34" charset="0"/>
              <a:buChar char="•"/>
            </a:pPr>
            <a:r>
              <a:rPr lang="en-US" altLang="en-US" sz="1200" dirty="0"/>
              <a:t>Attendance reminder</a:t>
            </a:r>
          </a:p>
          <a:p>
            <a:pPr lvl="0">
              <a:buFont typeface="Arial" panose="020B0604020202020204" pitchFamily="34" charset="0"/>
              <a:buChar char="•"/>
            </a:pPr>
            <a:r>
              <a:rPr lang="en-GB" sz="1200" dirty="0"/>
              <a:t>CR Submissions:</a:t>
            </a:r>
          </a:p>
          <a:p>
            <a:pPr marL="800100" lvl="1" indent="-342900">
              <a:buFont typeface="Arial" panose="020B0604020202020204" pitchFamily="34" charset="0"/>
              <a:buChar char="•"/>
            </a:pPr>
            <a:r>
              <a:rPr lang="en-GB" sz="1100" dirty="0">
                <a:solidFill>
                  <a:srgbClr val="00B050"/>
                </a:solidFill>
                <a:hlinkClick r:id="rId2">
                  <a:extLst>
                    <a:ext uri="{A12FA001-AC4F-418D-AE19-62706E023703}">
                      <ahyp:hlinkClr xmlns:ahyp="http://schemas.microsoft.com/office/drawing/2018/hyperlinkcolor" val="tx"/>
                    </a:ext>
                  </a:extLst>
                </a:hlinkClick>
              </a:rPr>
              <a:t>477r2</a:t>
            </a:r>
            <a:r>
              <a:rPr lang="en-GB" sz="1100" dirty="0">
                <a:solidFill>
                  <a:srgbClr val="00B050"/>
                </a:solidFill>
              </a:rPr>
              <a:t> </a:t>
            </a:r>
            <a:r>
              <a:rPr lang="en-US" sz="1100" dirty="0">
                <a:solidFill>
                  <a:srgbClr val="00B050"/>
                </a:solidFill>
              </a:rPr>
              <a:t>CR for Non-HT duplicate transmission 			Rui Cao 		[1 CID-SP]</a:t>
            </a:r>
            <a:endParaRPr lang="en-GB" sz="1100" dirty="0">
              <a:solidFill>
                <a:srgbClr val="00B050"/>
              </a:solidFill>
            </a:endParaRPr>
          </a:p>
          <a:p>
            <a:pPr marL="800100" lvl="1" indent="-342900">
              <a:buFont typeface="Arial" panose="020B0604020202020204" pitchFamily="34" charset="0"/>
              <a:buChar char="•"/>
            </a:pPr>
            <a:r>
              <a:rPr lang="pt-BR" sz="1100" dirty="0">
                <a:solidFill>
                  <a:srgbClr val="0070C0"/>
                </a:solidFill>
                <a:hlinkClick r:id="rId3">
                  <a:extLst>
                    <a:ext uri="{A12FA001-AC4F-418D-AE19-62706E023703}">
                      <ahyp:hlinkClr xmlns:ahyp="http://schemas.microsoft.com/office/drawing/2018/hyperlinkcolor" val="tx"/>
                    </a:ext>
                  </a:extLst>
                </a:hlinkClick>
              </a:rPr>
              <a:t>754r0</a:t>
            </a:r>
            <a:r>
              <a:rPr lang="pt-BR" sz="1100" dirty="0">
                <a:solidFill>
                  <a:srgbClr val="0070C0"/>
                </a:solidFill>
              </a:rPr>
              <a:t> CR for CIDs 1244 1254					Yan Xin		[2 CIDs]</a:t>
            </a:r>
          </a:p>
          <a:p>
            <a:pPr marL="800100" lvl="1" indent="-342900">
              <a:buFont typeface="Arial" panose="020B0604020202020204" pitchFamily="34" charset="0"/>
              <a:buChar char="•"/>
            </a:pPr>
            <a:r>
              <a:rPr lang="pt-BR" sz="1100" dirty="0">
                <a:solidFill>
                  <a:srgbClr val="0070C0"/>
                </a:solidFill>
                <a:hlinkClick r:id="rId4">
                  <a:extLst>
                    <a:ext uri="{A12FA001-AC4F-418D-AE19-62706E023703}">
                      <ahyp:hlinkClr xmlns:ahyp="http://schemas.microsoft.com/office/drawing/2018/hyperlinkcolor" val="tx"/>
                    </a:ext>
                  </a:extLst>
                </a:hlinkClick>
              </a:rPr>
              <a:t>786r0</a:t>
            </a:r>
            <a:r>
              <a:rPr lang="pt-BR" sz="1100" dirty="0">
                <a:solidFill>
                  <a:srgbClr val="0070C0"/>
                </a:solidFill>
              </a:rPr>
              <a:t> </a:t>
            </a:r>
            <a:r>
              <a:rPr lang="en-US" sz="1100" dirty="0">
                <a:solidFill>
                  <a:srgbClr val="0070C0"/>
                </a:solidFill>
              </a:rPr>
              <a:t>CR for CID 3165 						Eunsung Park 		[1 CID]</a:t>
            </a:r>
            <a:endParaRPr lang="pt-BR" sz="1100" dirty="0">
              <a:solidFill>
                <a:srgbClr val="0070C0"/>
              </a:solidFill>
            </a:endParaRPr>
          </a:p>
          <a:p>
            <a:pPr marL="800100" lvl="1" indent="-342900">
              <a:buFont typeface="Arial" panose="020B0604020202020204" pitchFamily="34" charset="0"/>
              <a:buChar char="•"/>
            </a:pPr>
            <a:r>
              <a:rPr lang="en-GB" sz="1100" u="sng" dirty="0">
                <a:solidFill>
                  <a:srgbClr val="00B050"/>
                </a:solidFill>
                <a:hlinkClick r:id="rId5">
                  <a:extLst>
                    <a:ext uri="{A12FA001-AC4F-418D-AE19-62706E023703}">
                      <ahyp:hlinkClr xmlns:ahyp="http://schemas.microsoft.com/office/drawing/2018/hyperlinkcolor" val="tx"/>
                    </a:ext>
                  </a:extLst>
                </a:hlinkClick>
              </a:rPr>
              <a:t>748r0</a:t>
            </a:r>
            <a:r>
              <a:rPr lang="en-GB" sz="1100" dirty="0">
                <a:solidFill>
                  <a:srgbClr val="00B050"/>
                </a:solidFill>
              </a:rPr>
              <a:t> CR for CID 1249, 1250, 1962, 3275 			Myeongjin Kim		</a:t>
            </a:r>
            <a:r>
              <a:rPr lang="pt-BR" sz="1100" dirty="0">
                <a:solidFill>
                  <a:srgbClr val="00B050"/>
                </a:solidFill>
              </a:rPr>
              <a:t>[4 CIDs]</a:t>
            </a:r>
          </a:p>
          <a:p>
            <a:pPr marL="800100" lvl="1" indent="-342900">
              <a:buFont typeface="Arial" panose="020B0604020202020204" pitchFamily="34" charset="0"/>
              <a:buChar char="•"/>
            </a:pPr>
            <a:r>
              <a:rPr lang="en-US" sz="1100" dirty="0">
                <a:solidFill>
                  <a:srgbClr val="00B050"/>
                </a:solidFill>
              </a:rPr>
              <a:t>303r2 CR on some CIDs in U-SIG sub-clause 36.3.11.7.2. 	Oded Redlich 		[10 CIDs]</a:t>
            </a:r>
            <a:endParaRPr lang="pt-BR" sz="1100" dirty="0">
              <a:solidFill>
                <a:srgbClr val="00B050"/>
              </a:solidFill>
            </a:endParaRPr>
          </a:p>
          <a:p>
            <a:pPr>
              <a:buFont typeface="Arial" panose="020B0604020202020204" pitchFamily="34" charset="0"/>
              <a:buChar char="•"/>
            </a:pPr>
            <a:r>
              <a:rPr lang="en-GB" sz="1200" dirty="0"/>
              <a:t>PDT Submissions:</a:t>
            </a:r>
          </a:p>
          <a:p>
            <a:pPr marL="800100" lvl="1" indent="-342900">
              <a:buFont typeface="Arial" panose="020B0604020202020204" pitchFamily="34" charset="0"/>
              <a:buChar char="•"/>
            </a:pPr>
            <a:r>
              <a:rPr lang="en-GB" sz="1100" dirty="0">
                <a:solidFill>
                  <a:srgbClr val="00B050"/>
                </a:solidFill>
                <a:hlinkClick r:id="rId6">
                  <a:extLst>
                    <a:ext uri="{A12FA001-AC4F-418D-AE19-62706E023703}">
                      <ahyp:hlinkClr xmlns:ahyp="http://schemas.microsoft.com/office/drawing/2018/hyperlinkcolor" val="tx"/>
                    </a:ext>
                  </a:extLst>
                </a:hlinkClick>
              </a:rPr>
              <a:t>680r2</a:t>
            </a:r>
            <a:r>
              <a:rPr lang="en-GB" sz="1100" dirty="0">
                <a:solidFill>
                  <a:srgbClr val="00B050"/>
                </a:solidFill>
              </a:rPr>
              <a:t> Text change for usage of 1x EHT-LTF			Jianhan Liu</a:t>
            </a:r>
          </a:p>
          <a:p>
            <a:pPr marL="800100" lvl="1" indent="-342900">
              <a:buFont typeface="Arial" panose="020B0604020202020204" pitchFamily="34" charset="0"/>
              <a:buChar char="•"/>
            </a:pPr>
            <a:r>
              <a:rPr lang="en-GB" sz="1100" dirty="0">
                <a:solidFill>
                  <a:schemeClr val="bg1">
                    <a:lumMod val="65000"/>
                  </a:schemeClr>
                </a:solidFill>
                <a:hlinkClick r:id="rId7">
                  <a:extLst>
                    <a:ext uri="{A12FA001-AC4F-418D-AE19-62706E023703}">
                      <ahyp:hlinkClr xmlns:ahyp="http://schemas.microsoft.com/office/drawing/2018/hyperlinkcolor" val="tx"/>
                    </a:ext>
                  </a:extLst>
                </a:hlinkClick>
              </a:rPr>
              <a:t>755r0</a:t>
            </a:r>
            <a:r>
              <a:rPr lang="en-GB" sz="1100" dirty="0">
                <a:solidFill>
                  <a:schemeClr val="bg1">
                    <a:lumMod val="65000"/>
                  </a:schemeClr>
                </a:solidFill>
              </a:rPr>
              <a:t> PDT Clarification Extra LTF PHY Capability		Steve Shellhammer</a:t>
            </a:r>
          </a:p>
          <a:p>
            <a:pPr marL="800100" lvl="1" indent="-342900">
              <a:buFont typeface="Arial" panose="020B0604020202020204" pitchFamily="34" charset="0"/>
              <a:buChar char="•"/>
            </a:pPr>
            <a:r>
              <a:rPr lang="en-GB" sz="1100" dirty="0">
                <a:solidFill>
                  <a:schemeClr val="bg1">
                    <a:lumMod val="65000"/>
                  </a:schemeClr>
                </a:solidFill>
                <a:hlinkClick r:id="rId8">
                  <a:extLst>
                    <a:ext uri="{A12FA001-AC4F-418D-AE19-62706E023703}">
                      <ahyp:hlinkClr xmlns:ahyp="http://schemas.microsoft.com/office/drawing/2018/hyperlinkcolor" val="tx"/>
                    </a:ext>
                  </a:extLst>
                </a:hlinkClick>
              </a:rPr>
              <a:t>763r0</a:t>
            </a:r>
            <a:r>
              <a:rPr lang="en-GB" sz="1100" dirty="0">
                <a:solidFill>
                  <a:schemeClr val="bg1">
                    <a:lumMod val="65000"/>
                  </a:schemeClr>
                </a:solidFill>
              </a:rPr>
              <a:t> Smaller Operating BW STA Participating Large BW 	Wook Bong Lee</a:t>
            </a:r>
          </a:p>
          <a:p>
            <a:pPr marL="800100" lvl="1" indent="-342900">
              <a:buFont typeface="Arial" panose="020B0604020202020204" pitchFamily="34" charset="0"/>
              <a:buChar char="•"/>
            </a:pPr>
            <a:r>
              <a:rPr lang="en-GB" sz="1100" dirty="0">
                <a:solidFill>
                  <a:schemeClr val="bg1">
                    <a:lumMod val="65000"/>
                  </a:schemeClr>
                </a:solidFill>
                <a:hlinkClick r:id="rId9">
                  <a:extLst>
                    <a:ext uri="{A12FA001-AC4F-418D-AE19-62706E023703}">
                      <ahyp:hlinkClr xmlns:ahyp="http://schemas.microsoft.com/office/drawing/2018/hyperlinkcolor" val="tx"/>
                    </a:ext>
                  </a:extLst>
                </a:hlinkClick>
              </a:rPr>
              <a:t>778r1</a:t>
            </a:r>
            <a:r>
              <a:rPr lang="en-GB" sz="1100" dirty="0">
                <a:solidFill>
                  <a:schemeClr val="bg1">
                    <a:lumMod val="65000"/>
                  </a:schemeClr>
                </a:solidFill>
              </a:rPr>
              <a:t> Proposed Changes for Puncturing				Ron Porat</a:t>
            </a:r>
          </a:p>
          <a:p>
            <a:pPr>
              <a:buFont typeface="Arial" panose="020B0604020202020204" pitchFamily="34" charset="0"/>
              <a:buChar char="•"/>
            </a:pPr>
            <a:r>
              <a:rPr lang="en-GB" sz="1200" dirty="0"/>
              <a:t>Technical Submissions:</a:t>
            </a:r>
          </a:p>
          <a:p>
            <a:pPr marL="800100" lvl="1" indent="-342900">
              <a:buFont typeface="Arial" panose="020B0604020202020204" pitchFamily="34" charset="0"/>
              <a:buChar char="•"/>
            </a:pPr>
            <a:r>
              <a:rPr lang="en-GB" sz="1100" u="sng" dirty="0">
                <a:solidFill>
                  <a:srgbClr val="00B050"/>
                </a:solidFill>
                <a:hlinkClick r:id="rId10">
                  <a:extLst>
                    <a:ext uri="{A12FA001-AC4F-418D-AE19-62706E023703}">
                      <ahyp:hlinkClr xmlns:ahyp="http://schemas.microsoft.com/office/drawing/2018/hyperlinkcolor" val="tx"/>
                    </a:ext>
                  </a:extLst>
                </a:hlinkClick>
              </a:rPr>
              <a:t>729r0</a:t>
            </a:r>
            <a:r>
              <a:rPr lang="en-GB" sz="1100" dirty="0">
                <a:solidFill>
                  <a:srgbClr val="00B050"/>
                </a:solidFill>
              </a:rPr>
              <a:t> Disregard bits in TB PPDU 				Ron Porat		[SP]</a:t>
            </a:r>
            <a:endParaRPr lang="en-GB" sz="1100" dirty="0">
              <a:solidFill>
                <a:srgbClr val="00B050"/>
              </a:solidFill>
              <a:hlinkClick r:id="rId11">
                <a:extLst>
                  <a:ext uri="{A12FA001-AC4F-418D-AE19-62706E023703}">
                    <ahyp:hlinkClr xmlns:ahyp="http://schemas.microsoft.com/office/drawing/2018/hyperlinkcolor" val="tx"/>
                  </a:ext>
                </a:extLst>
              </a:hlinkClick>
            </a:endParaRPr>
          </a:p>
          <a:p>
            <a:pPr marL="800100" lvl="1" indent="-342900">
              <a:buFont typeface="Arial" panose="020B0604020202020204" pitchFamily="34" charset="0"/>
              <a:buChar char="•"/>
            </a:pPr>
            <a:r>
              <a:rPr lang="en-GB" sz="1100" dirty="0">
                <a:solidFill>
                  <a:srgbClr val="FFC000"/>
                </a:solidFill>
                <a:hlinkClick r:id="rId11">
                  <a:extLst>
                    <a:ext uri="{A12FA001-AC4F-418D-AE19-62706E023703}">
                      <ahyp:hlinkClr xmlns:ahyp="http://schemas.microsoft.com/office/drawing/2018/hyperlinkcolor" val="tx"/>
                    </a:ext>
                  </a:extLst>
                </a:hlinkClick>
              </a:rPr>
              <a:t>618r2</a:t>
            </a:r>
            <a:r>
              <a:rPr lang="en-GB" sz="1100" dirty="0">
                <a:solidFill>
                  <a:srgbClr val="FFC000"/>
                </a:solidFill>
              </a:rPr>
              <a:t> EVM and SFO/STO					Brian Hart</a:t>
            </a:r>
          </a:p>
          <a:p>
            <a:pPr marL="800100" lvl="1" indent="-342900">
              <a:buFont typeface="Arial" panose="020B0604020202020204" pitchFamily="34" charset="0"/>
              <a:buChar char="•"/>
            </a:pPr>
            <a:r>
              <a:rPr lang="en-GB" sz="1100" dirty="0">
                <a:solidFill>
                  <a:srgbClr val="FFC000"/>
                </a:solidFill>
                <a:hlinkClick r:id="rId12">
                  <a:extLst>
                    <a:ext uri="{A12FA001-AC4F-418D-AE19-62706E023703}">
                      <ahyp:hlinkClr xmlns:ahyp="http://schemas.microsoft.com/office/drawing/2018/hyperlinkcolor" val="tx"/>
                    </a:ext>
                  </a:extLst>
                </a:hlinkClick>
              </a:rPr>
              <a:t>368r2</a:t>
            </a:r>
            <a:r>
              <a:rPr lang="en-GB" sz="1100" dirty="0">
                <a:solidFill>
                  <a:srgbClr val="FFC000"/>
                </a:solidFill>
              </a:rPr>
              <a:t> Diversity Enhancement for DUP mode			Ali T. </a:t>
            </a:r>
            <a:r>
              <a:rPr lang="en-GB" sz="1100" dirty="0" err="1">
                <a:solidFill>
                  <a:srgbClr val="FFC000"/>
                </a:solidFill>
              </a:rPr>
              <a:t>Dogukan</a:t>
            </a:r>
            <a:endParaRPr lang="en-GB" sz="1100" dirty="0">
              <a:solidFill>
                <a:srgbClr val="FFC000"/>
              </a:solidFill>
            </a:endParaRPr>
          </a:p>
          <a:p>
            <a:pPr lvl="0">
              <a:buFont typeface="Arial" panose="020B0604020202020204" pitchFamily="34" charset="0"/>
              <a:buChar char="•"/>
            </a:pPr>
            <a:r>
              <a:rPr lang="en-GB" sz="1200" dirty="0" err="1"/>
              <a:t>AoB</a:t>
            </a:r>
            <a:r>
              <a:rPr lang="en-GB" sz="1200" dirty="0"/>
              <a:t>:</a:t>
            </a:r>
          </a:p>
          <a:p>
            <a:pPr lvl="0">
              <a:buFont typeface="Arial" panose="020B0604020202020204" pitchFamily="34" charset="0"/>
              <a:buChar char="•"/>
            </a:pPr>
            <a:r>
              <a:rPr lang="en-GB" sz="1200" dirty="0"/>
              <a:t>Recess</a:t>
            </a:r>
            <a:endParaRPr lang="en-US" sz="1200" dirty="0"/>
          </a:p>
          <a:p>
            <a:pPr>
              <a:buFont typeface="Arial" panose="020B0604020202020204" pitchFamily="34" charset="0"/>
              <a:buChar char="•"/>
            </a:pPr>
            <a:endParaRPr lang="en-US" sz="1200" dirty="0"/>
          </a:p>
        </p:txBody>
      </p:sp>
      <p:sp>
        <p:nvSpPr>
          <p:cNvPr id="4" name="Slide Number Placeholder 3">
            <a:extLst>
              <a:ext uri="{FF2B5EF4-FFF2-40B4-BE49-F238E27FC236}">
                <a16:creationId xmlns:a16="http://schemas.microsoft.com/office/drawing/2014/main" id="{C48B5450-79DE-4FD5-B875-2721391F53AB}"/>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2E17BC8C-45E1-41C0-8FDF-C0C228CB6AE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0A28A1F-2074-47CF-9F71-6D0F8F0D15FE}"/>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5968659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highlight>
                  <a:srgbClr val="00FF00"/>
                </a:highlight>
              </a:rPr>
              <a:t>Monday MAC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a:buFont typeface="Arial" panose="020B0604020202020204" pitchFamily="34" charset="0"/>
              <a:buChar char="•"/>
            </a:pPr>
            <a:r>
              <a:rPr lang="en-GB" sz="1400" dirty="0"/>
              <a:t>CR Submissions-Editorial</a:t>
            </a:r>
          </a:p>
          <a:p>
            <a:pPr lvl="1">
              <a:buFont typeface="Arial" panose="020B0604020202020204" pitchFamily="34" charset="0"/>
              <a:buChar char="•"/>
            </a:pPr>
            <a:r>
              <a:rPr lang="en-US" sz="1200" dirty="0">
                <a:solidFill>
                  <a:srgbClr val="00B050"/>
                </a:solidFill>
                <a:hlinkClick r:id="rId2">
                  <a:extLst>
                    <a:ext uri="{A12FA001-AC4F-418D-AE19-62706E023703}">
                      <ahyp:hlinkClr xmlns:ahyp="http://schemas.microsoft.com/office/drawing/2018/hyperlinkcolor" val="tx"/>
                    </a:ext>
                  </a:extLst>
                </a:hlinkClick>
              </a:rPr>
              <a:t>759r0</a:t>
            </a:r>
            <a:r>
              <a:rPr lang="en-US" sz="1200" dirty="0">
                <a:solidFill>
                  <a:srgbClr val="00B050"/>
                </a:solidFill>
              </a:rPr>
              <a:t> Proposed resolution to Clause 35 editorial comments - Part 1 	Edward Au 		</a:t>
            </a:r>
            <a:r>
              <a:rPr lang="en-GB" sz="1200" dirty="0">
                <a:solidFill>
                  <a:srgbClr val="00B050"/>
                </a:solidFill>
              </a:rPr>
              <a:t>[ 31 CIDs-SP-5’]</a:t>
            </a:r>
            <a:endParaRPr lang="en-US" sz="1200" dirty="0">
              <a:solidFill>
                <a:srgbClr val="00B050"/>
              </a:solidFill>
            </a:endParaRPr>
          </a:p>
          <a:p>
            <a:pPr lvl="1">
              <a:buFont typeface="Arial" panose="020B0604020202020204" pitchFamily="34" charset="0"/>
              <a:buChar char="•"/>
            </a:pPr>
            <a:r>
              <a:rPr lang="en-US" sz="1200" dirty="0">
                <a:solidFill>
                  <a:srgbClr val="00B050"/>
                </a:solidFill>
                <a:hlinkClick r:id="rId3">
                  <a:extLst>
                    <a:ext uri="{A12FA001-AC4F-418D-AE19-62706E023703}">
                      <ahyp:hlinkClr xmlns:ahyp="http://schemas.microsoft.com/office/drawing/2018/hyperlinkcolor" val="tx"/>
                    </a:ext>
                  </a:extLst>
                </a:hlinkClick>
              </a:rPr>
              <a:t>775r0</a:t>
            </a:r>
            <a:r>
              <a:rPr lang="en-US" sz="1200" dirty="0">
                <a:solidFill>
                  <a:srgbClr val="00B050"/>
                </a:solidFill>
              </a:rPr>
              <a:t> Proposed resolution to Clause 35 editorial comments - Part 2 	Edward Au 		</a:t>
            </a:r>
            <a:r>
              <a:rPr lang="en-GB" sz="1200" dirty="0">
                <a:solidFill>
                  <a:srgbClr val="00B050"/>
                </a:solidFill>
              </a:rPr>
              <a:t>[ 41 CIDs-SP-5’]</a:t>
            </a:r>
            <a:endParaRPr lang="en-US" sz="1200" dirty="0">
              <a:solidFill>
                <a:srgbClr val="00B050"/>
              </a:solidFill>
            </a:endParaRPr>
          </a:p>
          <a:p>
            <a:pPr lvl="0">
              <a:buFont typeface="Arial" panose="020B0604020202020204" pitchFamily="34" charset="0"/>
              <a:buChar char="•"/>
            </a:pPr>
            <a:r>
              <a:rPr lang="en-GB" sz="1400" dirty="0"/>
              <a:t>CR/PDT Submissions:</a:t>
            </a:r>
          </a:p>
          <a:p>
            <a:pPr marL="800100" lvl="1" indent="-342900">
              <a:buFont typeface="Arial" panose="020B0604020202020204" pitchFamily="34" charset="0"/>
              <a:buChar char="•"/>
            </a:pPr>
            <a:r>
              <a:rPr lang="en-US" sz="1200" dirty="0">
                <a:solidFill>
                  <a:srgbClr val="00B050"/>
                </a:solidFill>
                <a:hlinkClick r:id="rId4">
                  <a:extLst>
                    <a:ext uri="{A12FA001-AC4F-418D-AE19-62706E023703}">
                      <ahyp:hlinkClr xmlns:ahyp="http://schemas.microsoft.com/office/drawing/2018/hyperlinkcolor" val="tx"/>
                    </a:ext>
                  </a:extLst>
                </a:hlinkClick>
              </a:rPr>
              <a:t>612r3</a:t>
            </a:r>
            <a:r>
              <a:rPr lang="en-US" sz="1200" dirty="0">
                <a:solidFill>
                  <a:srgbClr val="00B050"/>
                </a:solidFill>
              </a:rPr>
              <a:t> CC34 CR TIM Indication			 	Minyoung Park  	[12 CIDs/1TBD-SP-10’]</a:t>
            </a:r>
            <a:endParaRPr lang="en-GB" sz="1200" dirty="0">
              <a:solidFill>
                <a:srgbClr val="00B050"/>
              </a:solidFill>
              <a:hlinkClick r:id="rId5">
                <a:extLst>
                  <a:ext uri="{A12FA001-AC4F-418D-AE19-62706E023703}">
                    <ahyp:hlinkClr xmlns:ahyp="http://schemas.microsoft.com/office/drawing/2018/hyperlinkcolor" val="tx"/>
                  </a:ext>
                </a:extLst>
              </a:hlinkClick>
            </a:endParaRPr>
          </a:p>
          <a:p>
            <a:pPr marL="800100" lvl="1" indent="-342900">
              <a:buFont typeface="Arial" panose="020B0604020202020204" pitchFamily="34" charset="0"/>
              <a:buChar char="•"/>
            </a:pPr>
            <a:r>
              <a:rPr lang="en-GB" sz="1200" dirty="0">
                <a:solidFill>
                  <a:srgbClr val="00B050"/>
                </a:solidFill>
                <a:hlinkClick r:id="rId5">
                  <a:extLst>
                    <a:ext uri="{A12FA001-AC4F-418D-AE19-62706E023703}">
                      <ahyp:hlinkClr xmlns:ahyp="http://schemas.microsoft.com/office/drawing/2018/hyperlinkcolor" val="tx"/>
                    </a:ext>
                  </a:extLst>
                </a:hlinkClick>
              </a:rPr>
              <a:t>222r14</a:t>
            </a:r>
            <a:r>
              <a:rPr lang="en-GB" sz="1200" dirty="0">
                <a:solidFill>
                  <a:srgbClr val="00B050"/>
                </a:solidFill>
              </a:rPr>
              <a:t> CR-MAC-Common Info-ML element	 		Dibakar Das              	[ 3 CID-SP-10’]</a:t>
            </a:r>
          </a:p>
          <a:p>
            <a:pPr marL="800100" lvl="1" indent="-342900">
              <a:buFont typeface="Arial" panose="020B0604020202020204" pitchFamily="34" charset="0"/>
              <a:buChar char="•"/>
            </a:pPr>
            <a:r>
              <a:rPr lang="en-GB" sz="1200" dirty="0">
                <a:solidFill>
                  <a:srgbClr val="00B050"/>
                </a:solidFill>
                <a:hlinkClick r:id="rId6">
                  <a:extLst>
                    <a:ext uri="{A12FA001-AC4F-418D-AE19-62706E023703}">
                      <ahyp:hlinkClr xmlns:ahyp="http://schemas.microsoft.com/office/drawing/2018/hyperlinkcolor" val="tx"/>
                    </a:ext>
                  </a:extLst>
                </a:hlinkClick>
              </a:rPr>
              <a:t>757r0</a:t>
            </a:r>
            <a:r>
              <a:rPr lang="en-GB" sz="1200" dirty="0">
                <a:solidFill>
                  <a:srgbClr val="00B050"/>
                </a:solidFill>
              </a:rPr>
              <a:t> PDT NSTR capability update				Yunbo Li	    	[ 3 CIDs/2TBDs-20’]</a:t>
            </a:r>
          </a:p>
          <a:p>
            <a:pPr marL="800100" lvl="1" indent="-342900">
              <a:buFont typeface="Arial" panose="020B0604020202020204" pitchFamily="34" charset="0"/>
              <a:buChar char="•"/>
            </a:pPr>
            <a:r>
              <a:rPr lang="en-GB" sz="1200" dirty="0">
                <a:solidFill>
                  <a:srgbClr val="00B050"/>
                </a:solidFill>
                <a:hlinkClick r:id="rId7">
                  <a:extLst>
                    <a:ext uri="{A12FA001-AC4F-418D-AE19-62706E023703}">
                      <ahyp:hlinkClr xmlns:ahyp="http://schemas.microsoft.com/office/drawing/2018/hyperlinkcolor" val="tx"/>
                    </a:ext>
                  </a:extLst>
                </a:hlinkClick>
              </a:rPr>
              <a:t>774r1</a:t>
            </a:r>
            <a:r>
              <a:rPr lang="en-GB" sz="1200" dirty="0">
                <a:solidFill>
                  <a:srgbClr val="00B050"/>
                </a:solidFill>
              </a:rPr>
              <a:t> cc34-resolution-for-cids-related-to-emlmr-part-2 	Young Hoon Kwon 	[ 8 CIDs/4TBDs-20’]</a:t>
            </a:r>
          </a:p>
          <a:p>
            <a:pPr marL="800100" lvl="1" indent="-342900">
              <a:buFont typeface="Arial" panose="020B0604020202020204" pitchFamily="34" charset="0"/>
              <a:buChar char="•"/>
            </a:pPr>
            <a:r>
              <a:rPr lang="en-GB" sz="1200" dirty="0">
                <a:solidFill>
                  <a:srgbClr val="00B050"/>
                </a:solidFill>
                <a:hlinkClick r:id="rId8">
                  <a:extLst>
                    <a:ext uri="{A12FA001-AC4F-418D-AE19-62706E023703}">
                      <ahyp:hlinkClr xmlns:ahyp="http://schemas.microsoft.com/office/drawing/2018/hyperlinkcolor" val="tx"/>
                    </a:ext>
                  </a:extLst>
                </a:hlinkClick>
              </a:rPr>
              <a:t>514r6</a:t>
            </a:r>
            <a:r>
              <a:rPr lang="en-GB" sz="1200" dirty="0">
                <a:solidFill>
                  <a:srgbClr val="00B050"/>
                </a:solidFill>
              </a:rPr>
              <a:t> Prop. CR for Cl. 35.3.13.6. Sync PPDU start time 	Dmitry Akhmetov 	[30 CID/1TBD-30’]</a:t>
            </a:r>
          </a:p>
          <a:p>
            <a:pPr marL="800100" lvl="1" indent="-342900">
              <a:buFont typeface="Arial" panose="020B0604020202020204" pitchFamily="34" charset="0"/>
              <a:buChar char="•"/>
            </a:pPr>
            <a:r>
              <a:rPr lang="en-GB" sz="1200" dirty="0">
                <a:solidFill>
                  <a:schemeClr val="bg1">
                    <a:lumMod val="65000"/>
                  </a:schemeClr>
                </a:solidFill>
                <a:hlinkClick r:id="rId9">
                  <a:extLst>
                    <a:ext uri="{A12FA001-AC4F-418D-AE19-62706E023703}">
                      <ahyp:hlinkClr xmlns:ahyp="http://schemas.microsoft.com/office/drawing/2018/hyperlinkcolor" val="tx"/>
                    </a:ext>
                  </a:extLst>
                </a:hlinkClick>
              </a:rPr>
              <a:t>741r1</a:t>
            </a:r>
            <a:r>
              <a:rPr lang="en-GB" sz="1200" dirty="0">
                <a:solidFill>
                  <a:schemeClr val="bg1">
                    <a:lumMod val="65000"/>
                  </a:schemeClr>
                </a:solidFill>
              </a:rPr>
              <a:t> </a:t>
            </a:r>
            <a:r>
              <a:rPr lang="en-US" sz="1200" dirty="0">
                <a:solidFill>
                  <a:schemeClr val="bg1">
                    <a:lumMod val="65000"/>
                  </a:schemeClr>
                </a:solidFill>
              </a:rPr>
              <a:t>CR for CID 2162 and 2163 				Ming Gan		[2 CIDs/2 TBDs-10’]-A</a:t>
            </a:r>
          </a:p>
          <a:p>
            <a:pPr marL="800100" lvl="1" indent="-342900">
              <a:buFont typeface="Arial" panose="020B0604020202020204" pitchFamily="34" charset="0"/>
              <a:buChar char="•"/>
            </a:pPr>
            <a:r>
              <a:rPr lang="en-GB" sz="1200" dirty="0">
                <a:solidFill>
                  <a:schemeClr val="bg1">
                    <a:lumMod val="65000"/>
                  </a:schemeClr>
                </a:solidFill>
                <a:hlinkClick r:id="rId10">
                  <a:extLst>
                    <a:ext uri="{A12FA001-AC4F-418D-AE19-62706E023703}">
                      <ahyp:hlinkClr xmlns:ahyp="http://schemas.microsoft.com/office/drawing/2018/hyperlinkcolor" val="tx"/>
                    </a:ext>
                  </a:extLst>
                </a:hlinkClick>
              </a:rPr>
              <a:t>301r6</a:t>
            </a:r>
            <a:r>
              <a:rPr lang="en-GB" sz="1200" dirty="0">
                <a:solidFill>
                  <a:schemeClr val="bg1">
                    <a:lumMod val="65000"/>
                  </a:schemeClr>
                </a:solidFill>
              </a:rPr>
              <a:t> CRs for D0.3 ML element Type CIDs			Rojan Chitrakar          </a:t>
            </a:r>
            <a:r>
              <a:rPr lang="en-US" sz="1200" dirty="0">
                <a:solidFill>
                  <a:schemeClr val="bg1">
                    <a:lumMod val="65000"/>
                  </a:schemeClr>
                </a:solidFill>
              </a:rPr>
              <a:t>[2 CIDs/2 TBDs-SP-5’]-B</a:t>
            </a:r>
            <a:endParaRPr lang="en-GB" sz="1200" dirty="0">
              <a:solidFill>
                <a:schemeClr val="bg1">
                  <a:lumMod val="65000"/>
                </a:schemeClr>
              </a:solidFill>
            </a:endParaRPr>
          </a:p>
          <a:p>
            <a:pPr>
              <a:buFont typeface="Arial" panose="020B0604020202020204" pitchFamily="34" charset="0"/>
              <a:buChar char="•"/>
            </a:pPr>
            <a:r>
              <a:rPr lang="en-US" sz="1400" dirty="0"/>
              <a:t>Cont.</a:t>
            </a:r>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464474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highlight>
                  <a:srgbClr val="00FF00"/>
                </a:highlight>
              </a:rPr>
              <a:t>Monday MAC Agenda (19:00-21:00)-Cont.</a:t>
            </a:r>
            <a:endParaRPr lang="en-US" dirty="0">
              <a:highlight>
                <a:srgbClr val="00FF00"/>
              </a:highlight>
            </a:endParaRPr>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GB" sz="1600" dirty="0"/>
              <a:t>PDT Submissions:</a:t>
            </a:r>
          </a:p>
          <a:p>
            <a:pPr marL="800100" lvl="1" indent="-342900">
              <a:buFont typeface="Arial" panose="020B0604020202020204" pitchFamily="34" charset="0"/>
              <a:buChar char="•"/>
            </a:pPr>
            <a:r>
              <a:rPr lang="en-GB" sz="1400" dirty="0">
                <a:hlinkClick r:id="rId2"/>
              </a:rPr>
              <a:t>268r6</a:t>
            </a:r>
            <a:r>
              <a:rPr lang="en-GB" sz="1400" dirty="0"/>
              <a:t> PDT channel access Triggered SU		 	Dibakar Das		[ 4TBD-SP-10’]</a:t>
            </a:r>
          </a:p>
          <a:p>
            <a:pPr marL="800100" lvl="1" indent="-342900">
              <a:buFont typeface="Arial" panose="020B0604020202020204" pitchFamily="34" charset="0"/>
              <a:buChar char="•"/>
            </a:pPr>
            <a:r>
              <a:rPr lang="en-GB" sz="1400" dirty="0">
                <a:hlinkClick r:id="rId3"/>
              </a:rPr>
              <a:t>555r1</a:t>
            </a:r>
            <a:r>
              <a:rPr lang="en-GB" sz="1400" dirty="0"/>
              <a:t> MAC-PDT-NSEP-TBDs			 		Subir Das		[ 2 TBD-SP-10’]</a:t>
            </a:r>
          </a:p>
          <a:p>
            <a:pPr marL="800100" lvl="1" indent="-342900">
              <a:buFont typeface="Arial" panose="020B0604020202020204" pitchFamily="34" charset="0"/>
              <a:buChar char="•"/>
            </a:pPr>
            <a:r>
              <a:rPr lang="en-GB" sz="1400" dirty="0">
                <a:hlinkClick r:id="rId4"/>
              </a:rPr>
              <a:t>335r4</a:t>
            </a:r>
            <a:r>
              <a:rPr lang="en-GB" sz="1400" dirty="0"/>
              <a:t> PDT MAC MLO EMLMR TBDs			Young H. Kwon	[ 4 TBDs-SP-10’]</a:t>
            </a:r>
          </a:p>
          <a:p>
            <a:pPr>
              <a:buFont typeface="Arial" panose="020B0604020202020204" pitchFamily="34" charset="0"/>
              <a:buChar char="•"/>
            </a:pPr>
            <a:r>
              <a:rPr lang="en-GB" sz="1600" dirty="0"/>
              <a:t>CR Submissions:</a:t>
            </a:r>
          </a:p>
          <a:p>
            <a:pPr lvl="1">
              <a:buFont typeface="Arial" panose="020B0604020202020204" pitchFamily="34" charset="0"/>
              <a:buChar char="•"/>
            </a:pPr>
            <a:r>
              <a:rPr lang="en-GB" sz="1400" dirty="0">
                <a:hlinkClick r:id="rId5"/>
              </a:rPr>
              <a:t>481r4</a:t>
            </a:r>
            <a:r>
              <a:rPr lang="en-GB" sz="1400" dirty="0"/>
              <a:t> Res. for CC34 CIDs 4 channel switching quieting	Laurent Cariou 	[24 CID-SP-10’]</a:t>
            </a:r>
          </a:p>
          <a:p>
            <a:pPr lvl="1">
              <a:buFont typeface="Arial" panose="020B0604020202020204" pitchFamily="34" charset="0"/>
              <a:buChar char="•"/>
            </a:pPr>
            <a:r>
              <a:rPr lang="en-GB" sz="1400" dirty="0">
                <a:hlinkClick r:id="rId6"/>
              </a:rPr>
              <a:t>340r3</a:t>
            </a:r>
            <a:r>
              <a:rPr lang="en-GB" sz="1400" dirty="0"/>
              <a:t> CR for CID 1977						Dibakar Das     	[  1 CID-SP-10’]</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943331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Electronic Interim</a:t>
            </a:r>
          </a:p>
          <a:p>
            <a:pPr algn="ctr">
              <a:lnSpc>
                <a:spcPct val="90000"/>
              </a:lnSpc>
              <a:buFontTx/>
              <a:buNone/>
            </a:pPr>
            <a:r>
              <a:rPr lang="en-US" sz="4000" dirty="0">
                <a:latin typeface="Arial" panose="020B0604020202020204" pitchFamily="34" charset="0"/>
              </a:rPr>
              <a:t>May 10-18, 2021</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highlight>
                  <a:srgbClr val="FFFF00"/>
                </a:highlight>
              </a:rPr>
              <a:t>Wednesday Joint Agenda (09:00-11:00)</a:t>
            </a:r>
            <a:endParaRPr lang="en-US" dirty="0">
              <a:highlight>
                <a:srgbClr val="FFFF00"/>
              </a:highlight>
            </a:endParaRPr>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830388"/>
            <a:ext cx="7770813" cy="4645026"/>
          </a:xfrm>
        </p:spPr>
        <p:txBody>
          <a:bodyPr/>
          <a:lstStyle/>
          <a:p>
            <a:pPr>
              <a:buFont typeface="Arial" panose="020B0604020202020204" pitchFamily="34" charset="0"/>
              <a:buChar char="•"/>
            </a:pPr>
            <a:r>
              <a:rPr lang="en-US" altLang="en-US" sz="1100" dirty="0"/>
              <a:t>Call meeting to order </a:t>
            </a:r>
          </a:p>
          <a:p>
            <a:pPr>
              <a:buFont typeface="Arial" panose="020B0604020202020204" pitchFamily="34" charset="0"/>
              <a:buChar char="•"/>
            </a:pPr>
            <a:r>
              <a:rPr lang="en-US" altLang="en-US" sz="1100" dirty="0"/>
              <a:t>IEEE-SA Policies and Procedure</a:t>
            </a:r>
          </a:p>
          <a:p>
            <a:pPr>
              <a:buFont typeface="Arial" panose="020B0604020202020204" pitchFamily="34" charset="0"/>
              <a:buChar char="•"/>
            </a:pPr>
            <a:r>
              <a:rPr lang="en-US" altLang="en-US" sz="1100" dirty="0"/>
              <a:t>Attendance reminder</a:t>
            </a:r>
          </a:p>
          <a:p>
            <a:pPr lvl="0">
              <a:buFont typeface="Arial" panose="020B0604020202020204" pitchFamily="34" charset="0"/>
              <a:buChar char="•"/>
            </a:pPr>
            <a:r>
              <a:rPr lang="en-GB" sz="1100" dirty="0"/>
              <a:t>Announcements: </a:t>
            </a:r>
            <a:r>
              <a:rPr lang="en-GB" sz="1100" b="0" dirty="0"/>
              <a:t>None.</a:t>
            </a:r>
          </a:p>
          <a:p>
            <a:pPr>
              <a:buFont typeface="Arial" panose="020B0604020202020204" pitchFamily="34" charset="0"/>
              <a:buChar char="•"/>
            </a:pPr>
            <a:r>
              <a:rPr lang="en-US" sz="1100" dirty="0"/>
              <a:t>TGbe Editor Status Report: </a:t>
            </a:r>
            <a:r>
              <a:rPr lang="en-US" sz="1100" b="0" dirty="0">
                <a:solidFill>
                  <a:srgbClr val="00B050"/>
                </a:solidFill>
                <a:hlinkClick r:id="rId2">
                  <a:extLst>
                    <a:ext uri="{A12FA001-AC4F-418D-AE19-62706E023703}">
                      <ahyp:hlinkClr xmlns:ahyp="http://schemas.microsoft.com/office/drawing/2018/hyperlinkcolor" val="tx"/>
                    </a:ext>
                  </a:extLst>
                </a:hlinkClick>
              </a:rPr>
              <a:t>1935r6</a:t>
            </a:r>
            <a:r>
              <a:rPr lang="en-US" sz="1100" b="0" dirty="0">
                <a:solidFill>
                  <a:srgbClr val="00B050"/>
                </a:solidFill>
              </a:rPr>
              <a:t>–10’</a:t>
            </a:r>
          </a:p>
          <a:p>
            <a:pPr>
              <a:buFont typeface="Arial" panose="020B0604020202020204" pitchFamily="34" charset="0"/>
              <a:buChar char="•"/>
            </a:pPr>
            <a:r>
              <a:rPr lang="en-GB" sz="1050" b="0" dirty="0">
                <a:solidFill>
                  <a:srgbClr val="00B050"/>
                </a:solidFill>
                <a:hlinkClick r:id="rId3">
                  <a:extLst>
                    <a:ext uri="{A12FA001-AC4F-418D-AE19-62706E023703}">
                      <ahyp:hlinkClr xmlns:ahyp="http://schemas.microsoft.com/office/drawing/2018/hyperlinkcolor" val="tx"/>
                    </a:ext>
                  </a:extLst>
                </a:hlinkClick>
              </a:rPr>
              <a:t>706r1</a:t>
            </a:r>
            <a:r>
              <a:rPr lang="en-GB" sz="1050" b="0" dirty="0">
                <a:solidFill>
                  <a:srgbClr val="00B050"/>
                </a:solidFill>
              </a:rPr>
              <a:t> TGbe Coexistence Assessment Document				Sigurd Schelstraete  	SP-10’</a:t>
            </a:r>
          </a:p>
          <a:p>
            <a:pPr lvl="0">
              <a:buFont typeface="Arial" panose="020B0604020202020204" pitchFamily="34" charset="0"/>
              <a:buChar char="•"/>
            </a:pPr>
            <a:r>
              <a:rPr lang="en-GB" sz="1100" dirty="0"/>
              <a:t>PDT/CR Submissions:</a:t>
            </a:r>
          </a:p>
          <a:p>
            <a:pPr lvl="1">
              <a:buFont typeface="Arial" panose="020B0604020202020204" pitchFamily="34" charset="0"/>
              <a:buChar char="•"/>
            </a:pPr>
            <a:r>
              <a:rPr lang="en-GB" sz="1050" dirty="0">
                <a:solidFill>
                  <a:srgbClr val="00B050"/>
                </a:solidFill>
                <a:hlinkClick r:id="rId4">
                  <a:extLst>
                    <a:ext uri="{A12FA001-AC4F-418D-AE19-62706E023703}">
                      <ahyp:hlinkClr xmlns:ahyp="http://schemas.microsoft.com/office/drawing/2018/hyperlinkcolor" val="tx"/>
                    </a:ext>
                  </a:extLst>
                </a:hlinkClick>
              </a:rPr>
              <a:t>573r4</a:t>
            </a:r>
            <a:r>
              <a:rPr lang="en-GB" sz="1050" dirty="0">
                <a:solidFill>
                  <a:srgbClr val="00B050"/>
                </a:solidFill>
              </a:rPr>
              <a:t> CR for CIDs related to EHT Operation element 		Guogang Huang		[8CID/3TBD-SP-10’]</a:t>
            </a:r>
          </a:p>
          <a:p>
            <a:pPr lvl="1">
              <a:buFont typeface="Arial" panose="020B0604020202020204" pitchFamily="34" charset="0"/>
              <a:buChar char="•"/>
            </a:pPr>
            <a:r>
              <a:rPr lang="en-GB" sz="1050" dirty="0">
                <a:solidFill>
                  <a:srgbClr val="00B050"/>
                </a:solidFill>
                <a:hlinkClick r:id="rId5">
                  <a:extLst>
                    <a:ext uri="{A12FA001-AC4F-418D-AE19-62706E023703}">
                      <ahyp:hlinkClr xmlns:ahyp="http://schemas.microsoft.com/office/drawing/2018/hyperlinkcolor" val="tx"/>
                    </a:ext>
                  </a:extLst>
                </a:hlinkClick>
              </a:rPr>
              <a:t>663r1</a:t>
            </a:r>
            <a:r>
              <a:rPr lang="en-GB" sz="1050" dirty="0">
                <a:solidFill>
                  <a:srgbClr val="00B050"/>
                </a:solidFill>
              </a:rPr>
              <a:t> CR for EHT TRS 						Jason Y. Guo		[4CID/9TBD-SP-10’]</a:t>
            </a:r>
          </a:p>
          <a:p>
            <a:pPr lvl="1">
              <a:buFont typeface="Arial" panose="020B0604020202020204" pitchFamily="34" charset="0"/>
              <a:buChar char="•"/>
            </a:pPr>
            <a:r>
              <a:rPr lang="en-US" sz="1050" dirty="0">
                <a:solidFill>
                  <a:srgbClr val="00B050"/>
                </a:solidFill>
                <a:hlinkClick r:id="rId6">
                  <a:extLst>
                    <a:ext uri="{A12FA001-AC4F-418D-AE19-62706E023703}">
                      <ahyp:hlinkClr xmlns:ahyp="http://schemas.microsoft.com/office/drawing/2018/hyperlinkcolor" val="tx"/>
                    </a:ext>
                  </a:extLst>
                </a:hlinkClick>
              </a:rPr>
              <a:t>485r2</a:t>
            </a:r>
            <a:r>
              <a:rPr lang="en-US" sz="1050" dirty="0">
                <a:solidFill>
                  <a:srgbClr val="00B050"/>
                </a:solidFill>
              </a:rPr>
              <a:t> Clarifications on the trigger frame design			Xiaogang Chen		[SP-10’]</a:t>
            </a:r>
          </a:p>
          <a:p>
            <a:pPr lvl="0">
              <a:buFont typeface="Arial" panose="020B0604020202020204" pitchFamily="34" charset="0"/>
              <a:buChar char="•"/>
            </a:pPr>
            <a:r>
              <a:rPr lang="en-GB" sz="1100" dirty="0"/>
              <a:t>Motions (during 2</a:t>
            </a:r>
            <a:r>
              <a:rPr lang="en-GB" sz="1100" baseline="30000" dirty="0"/>
              <a:t>nd</a:t>
            </a:r>
            <a:r>
              <a:rPr lang="en-GB" sz="1100" dirty="0"/>
              <a:t> half of meeting): </a:t>
            </a:r>
            <a:r>
              <a:rPr lang="en-GB" sz="1100" b="0" dirty="0">
                <a:solidFill>
                  <a:srgbClr val="00B050"/>
                </a:solidFill>
                <a:hlinkClick r:id="rId7">
                  <a:extLst>
                    <a:ext uri="{A12FA001-AC4F-418D-AE19-62706E023703}">
                      <ahyp:hlinkClr xmlns:ahyp="http://schemas.microsoft.com/office/drawing/2018/hyperlinkcolor" val="tx"/>
                    </a:ext>
                  </a:extLst>
                </a:hlinkClick>
              </a:rPr>
              <a:t>1982r16</a:t>
            </a:r>
            <a:endParaRPr lang="en-GB" sz="1100" b="0" dirty="0">
              <a:solidFill>
                <a:srgbClr val="00B050"/>
              </a:solidFill>
            </a:endParaRPr>
          </a:p>
          <a:p>
            <a:pPr>
              <a:buFont typeface="Arial" panose="020B0604020202020204" pitchFamily="34" charset="0"/>
              <a:buChar char="•"/>
            </a:pPr>
            <a:r>
              <a:rPr lang="en-GB" sz="1100" dirty="0"/>
              <a:t>P802.11be Status of TBDs:</a:t>
            </a:r>
            <a:endParaRPr lang="en-US" sz="1100" dirty="0"/>
          </a:p>
          <a:p>
            <a:pPr lvl="1">
              <a:buFont typeface="Arial" panose="020B0604020202020204" pitchFamily="34" charset="0"/>
              <a:buChar char="•"/>
            </a:pPr>
            <a:r>
              <a:rPr lang="en-US" sz="1050" dirty="0">
                <a:solidFill>
                  <a:srgbClr val="00B050"/>
                </a:solidFill>
                <a:hlinkClick r:id="rId8">
                  <a:extLst>
                    <a:ext uri="{A12FA001-AC4F-418D-AE19-62706E023703}">
                      <ahyp:hlinkClr xmlns:ahyp="http://schemas.microsoft.com/office/drawing/2018/hyperlinkcolor" val="tx"/>
                    </a:ext>
                  </a:extLst>
                </a:hlinkClick>
              </a:rPr>
              <a:t>572r8</a:t>
            </a:r>
            <a:r>
              <a:rPr lang="en-US" sz="1050" dirty="0">
                <a:solidFill>
                  <a:srgbClr val="00B050"/>
                </a:solidFill>
              </a:rPr>
              <a:t> Remaining TBDs in TGbe D0.4				Alfred Asterjadhi	[15’]</a:t>
            </a:r>
          </a:p>
          <a:p>
            <a:pPr lvl="1">
              <a:buFont typeface="Arial" panose="020B0604020202020204" pitchFamily="34" charset="0"/>
              <a:buChar char="•"/>
            </a:pPr>
            <a:r>
              <a:rPr lang="en-US" sz="1050" dirty="0"/>
              <a:t>TBDs from MAC-SPs: </a:t>
            </a:r>
            <a:r>
              <a:rPr lang="en-US" sz="1050" dirty="0">
                <a:solidFill>
                  <a:srgbClr val="FF0000"/>
                </a:solidFill>
                <a:hlinkClick r:id="rId9"/>
              </a:rPr>
              <a:t>268r7</a:t>
            </a:r>
            <a:r>
              <a:rPr lang="en-US" sz="1050" dirty="0">
                <a:solidFill>
                  <a:srgbClr val="FF0000"/>
                </a:solidFill>
              </a:rPr>
              <a:t> </a:t>
            </a:r>
            <a:r>
              <a:rPr lang="en-US" sz="1050" dirty="0">
                <a:solidFill>
                  <a:schemeClr val="tx1"/>
                </a:solidFill>
              </a:rPr>
              <a:t>(4 TBDs, Dibakar), </a:t>
            </a:r>
            <a:r>
              <a:rPr lang="en-US" sz="1050" dirty="0">
                <a:solidFill>
                  <a:srgbClr val="FF0000"/>
                </a:solidFill>
                <a:hlinkClick r:id="rId10"/>
              </a:rPr>
              <a:t>555r6</a:t>
            </a:r>
            <a:r>
              <a:rPr lang="en-US" sz="1050" dirty="0">
                <a:solidFill>
                  <a:srgbClr val="FF0000"/>
                </a:solidFill>
              </a:rPr>
              <a:t> </a:t>
            </a:r>
            <a:r>
              <a:rPr lang="en-US" sz="1050" dirty="0">
                <a:solidFill>
                  <a:schemeClr val="tx1"/>
                </a:solidFill>
              </a:rPr>
              <a:t>(2 TBDs, Subir), </a:t>
            </a:r>
            <a:r>
              <a:rPr lang="en-US" sz="1050" dirty="0">
                <a:solidFill>
                  <a:srgbClr val="FF0000"/>
                </a:solidFill>
                <a:hlinkClick r:id="rId11"/>
              </a:rPr>
              <a:t>335r7</a:t>
            </a:r>
            <a:r>
              <a:rPr lang="en-US" sz="1050" dirty="0">
                <a:solidFill>
                  <a:srgbClr val="FF0000"/>
                </a:solidFill>
              </a:rPr>
              <a:t> </a:t>
            </a:r>
            <a:r>
              <a:rPr lang="en-US" sz="1050" dirty="0">
                <a:solidFill>
                  <a:schemeClr val="tx1"/>
                </a:solidFill>
              </a:rPr>
              <a:t>(4 TBDs, Young Hoon), </a:t>
            </a:r>
            <a:r>
              <a:rPr lang="en-US" sz="1050" dirty="0">
                <a:solidFill>
                  <a:srgbClr val="FF0000"/>
                </a:solidFill>
              </a:rPr>
              <a:t>ANY OTHER?</a:t>
            </a:r>
          </a:p>
          <a:p>
            <a:pPr lvl="0">
              <a:buFont typeface="Arial" panose="020B0604020202020204" pitchFamily="34" charset="0"/>
              <a:buChar char="•"/>
            </a:pPr>
            <a:r>
              <a:rPr lang="en-GB" sz="1100" dirty="0"/>
              <a:t>PDT/CR Submissions:</a:t>
            </a:r>
          </a:p>
          <a:p>
            <a:pPr lvl="1">
              <a:buFont typeface="Arial" panose="020B0604020202020204" pitchFamily="34" charset="0"/>
              <a:buChar char="•"/>
            </a:pPr>
            <a:r>
              <a:rPr lang="en-US" sz="1050" dirty="0">
                <a:hlinkClick r:id="rId12"/>
              </a:rPr>
              <a:t>299r6</a:t>
            </a:r>
            <a:r>
              <a:rPr lang="en-US" sz="1050" dirty="0"/>
              <a:t> CRs for D0.3 EHT STA features CIDs 			Rojan Chitrakar		[7CID-SP-10’]</a:t>
            </a:r>
          </a:p>
          <a:p>
            <a:pPr lvl="1">
              <a:buFont typeface="Arial" panose="020B0604020202020204" pitchFamily="34" charset="0"/>
              <a:buChar char="•"/>
            </a:pPr>
            <a:r>
              <a:rPr lang="en-GB" sz="1050" u="sng" dirty="0">
                <a:hlinkClick r:id="rId13"/>
              </a:rPr>
              <a:t>455r5</a:t>
            </a:r>
            <a:r>
              <a:rPr lang="en-GB" sz="1050" dirty="0"/>
              <a:t> CR for 35.2.1.2 preamble puncturing				Yanjun Sun	              [</a:t>
            </a:r>
            <a:r>
              <a:rPr lang="en-US" sz="1050" dirty="0"/>
              <a:t>9CID-</a:t>
            </a:r>
            <a:r>
              <a:rPr lang="en-GB" sz="1050" dirty="0"/>
              <a:t>30’]</a:t>
            </a:r>
          </a:p>
          <a:p>
            <a:pPr lvl="0">
              <a:buFont typeface="Arial" panose="020B0604020202020204" pitchFamily="34" charset="0"/>
              <a:buChar char="•"/>
            </a:pPr>
            <a:r>
              <a:rPr lang="en-GB" sz="1100" dirty="0" err="1"/>
              <a:t>AoB</a:t>
            </a:r>
            <a:r>
              <a:rPr lang="en-GB" sz="1100" dirty="0"/>
              <a:t>:</a:t>
            </a:r>
          </a:p>
          <a:p>
            <a:pPr lvl="0">
              <a:buFont typeface="Arial" panose="020B0604020202020204" pitchFamily="34" charset="0"/>
              <a:buChar char="•"/>
            </a:pPr>
            <a:r>
              <a:rPr lang="en-GB" sz="1100" dirty="0"/>
              <a:t>Recess</a:t>
            </a:r>
            <a:endParaRPr lang="en-US" sz="1100" dirty="0"/>
          </a:p>
          <a:p>
            <a:pPr>
              <a:buFont typeface="Arial" panose="020B0604020202020204" pitchFamily="34" charset="0"/>
              <a:buChar char="•"/>
            </a:pPr>
            <a:endParaRPr lang="en-US" sz="11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6316873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7F32D-AAB2-4E4E-8703-7DB27C650C46}"/>
              </a:ext>
            </a:extLst>
          </p:cNvPr>
          <p:cNvSpPr>
            <a:spLocks noGrp="1"/>
          </p:cNvSpPr>
          <p:nvPr>
            <p:ph type="title"/>
          </p:nvPr>
        </p:nvSpPr>
        <p:spPr/>
        <p:txBody>
          <a:bodyPr/>
          <a:lstStyle/>
          <a:p>
            <a:r>
              <a:rPr lang="en-US" altLang="en-US" dirty="0">
                <a:highlight>
                  <a:srgbClr val="FFFF00"/>
                </a:highlight>
              </a:rPr>
              <a:t>Thursday PHY Agenda (09:00-11:00)</a:t>
            </a:r>
            <a:endParaRPr lang="en-US" dirty="0">
              <a:highlight>
                <a:srgbClr val="FFFF00"/>
              </a:highlight>
            </a:endParaRPr>
          </a:p>
        </p:txBody>
      </p:sp>
      <p:sp>
        <p:nvSpPr>
          <p:cNvPr id="3" name="Content Placeholder 2">
            <a:extLst>
              <a:ext uri="{FF2B5EF4-FFF2-40B4-BE49-F238E27FC236}">
                <a16:creationId xmlns:a16="http://schemas.microsoft.com/office/drawing/2014/main" id="{D3245099-458D-4C79-9B1C-5CE8FF5DED80}"/>
              </a:ext>
            </a:extLst>
          </p:cNvPr>
          <p:cNvSpPr>
            <a:spLocks noGrp="1"/>
          </p:cNvSpPr>
          <p:nvPr>
            <p:ph idx="1"/>
          </p:nvPr>
        </p:nvSpPr>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lvl="0">
              <a:buFont typeface="Arial" panose="020B0604020202020204" pitchFamily="34" charset="0"/>
              <a:buChar char="•"/>
            </a:pPr>
            <a:r>
              <a:rPr lang="en-GB" sz="1400" dirty="0"/>
              <a:t>CR Submissions:</a:t>
            </a:r>
          </a:p>
          <a:p>
            <a:pPr lvl="1">
              <a:buFont typeface="Arial" panose="020B0604020202020204" pitchFamily="34" charset="0"/>
              <a:buChar char="•"/>
            </a:pPr>
            <a:r>
              <a:rPr lang="pt-BR" sz="1200" dirty="0">
                <a:hlinkClick r:id="rId2">
                  <a:extLst>
                    <a:ext uri="{A12FA001-AC4F-418D-AE19-62706E023703}">
                      <ahyp:hlinkClr xmlns:ahyp="http://schemas.microsoft.com/office/drawing/2018/hyperlinkcolor" val="tx"/>
                    </a:ext>
                  </a:extLst>
                </a:hlinkClick>
              </a:rPr>
              <a:t>754r0</a:t>
            </a:r>
            <a:r>
              <a:rPr lang="pt-BR" sz="1200" dirty="0"/>
              <a:t> CR for CIDs 1244 1254					Yan Xin		[2 CIDs]</a:t>
            </a:r>
          </a:p>
          <a:p>
            <a:pPr lvl="1">
              <a:buFont typeface="Arial" panose="020B0604020202020204" pitchFamily="34" charset="0"/>
              <a:buChar char="•"/>
            </a:pPr>
            <a:r>
              <a:rPr lang="pt-BR" sz="1200" dirty="0">
                <a:hlinkClick r:id="rId3">
                  <a:extLst>
                    <a:ext uri="{A12FA001-AC4F-418D-AE19-62706E023703}">
                      <ahyp:hlinkClr xmlns:ahyp="http://schemas.microsoft.com/office/drawing/2018/hyperlinkcolor" val="tx"/>
                    </a:ext>
                  </a:extLst>
                </a:hlinkClick>
              </a:rPr>
              <a:t>786r</a:t>
            </a:r>
            <a:r>
              <a:rPr lang="pt-BR" sz="1200" dirty="0"/>
              <a:t>1 </a:t>
            </a:r>
            <a:r>
              <a:rPr lang="en-US" sz="1200" dirty="0"/>
              <a:t>CR for CID 3165 						Eunsung Park 		[1 CID]</a:t>
            </a:r>
            <a:endParaRPr lang="pt-BR" sz="1200" dirty="0"/>
          </a:p>
          <a:p>
            <a:pPr>
              <a:buFont typeface="Arial" panose="020B0604020202020204" pitchFamily="34" charset="0"/>
              <a:buChar char="•"/>
            </a:pPr>
            <a:r>
              <a:rPr lang="en-GB" sz="1400" dirty="0"/>
              <a:t>PDT Submissions:</a:t>
            </a:r>
          </a:p>
          <a:p>
            <a:pPr lvl="1">
              <a:buFont typeface="Arial" panose="020B0604020202020204" pitchFamily="34" charset="0"/>
              <a:buChar char="•"/>
            </a:pPr>
            <a:r>
              <a:rPr lang="en-GB" sz="1200" dirty="0">
                <a:hlinkClick r:id="rId4">
                  <a:extLst>
                    <a:ext uri="{A12FA001-AC4F-418D-AE19-62706E023703}">
                      <ahyp:hlinkClr xmlns:ahyp="http://schemas.microsoft.com/office/drawing/2018/hyperlinkcolor" val="tx"/>
                    </a:ext>
                  </a:extLst>
                </a:hlinkClick>
              </a:rPr>
              <a:t>755r0</a:t>
            </a:r>
            <a:r>
              <a:rPr lang="en-GB" sz="1200" dirty="0"/>
              <a:t> PDT Clarification Extra LTF PHY Capability		Steve Shellhammer</a:t>
            </a:r>
          </a:p>
          <a:p>
            <a:pPr lvl="1">
              <a:buFont typeface="Arial" panose="020B0604020202020204" pitchFamily="34" charset="0"/>
              <a:buChar char="•"/>
            </a:pPr>
            <a:r>
              <a:rPr lang="en-GB" sz="1200" dirty="0">
                <a:hlinkClick r:id="rId5">
                  <a:extLst>
                    <a:ext uri="{A12FA001-AC4F-418D-AE19-62706E023703}">
                      <ahyp:hlinkClr xmlns:ahyp="http://schemas.microsoft.com/office/drawing/2018/hyperlinkcolor" val="tx"/>
                    </a:ext>
                  </a:extLst>
                </a:hlinkClick>
              </a:rPr>
              <a:t>763r0</a:t>
            </a:r>
            <a:r>
              <a:rPr lang="en-GB" sz="1200" dirty="0"/>
              <a:t> Smaller Operating BW STA Participating Large BW 	Wook Bong Lee</a:t>
            </a:r>
          </a:p>
          <a:p>
            <a:pPr lvl="1">
              <a:buFont typeface="Arial" panose="020B0604020202020204" pitchFamily="34" charset="0"/>
              <a:buChar char="•"/>
            </a:pPr>
            <a:r>
              <a:rPr lang="en-GB" sz="1200" dirty="0">
                <a:hlinkClick r:id="rId6">
                  <a:extLst>
                    <a:ext uri="{A12FA001-AC4F-418D-AE19-62706E023703}">
                      <ahyp:hlinkClr xmlns:ahyp="http://schemas.microsoft.com/office/drawing/2018/hyperlinkcolor" val="tx"/>
                    </a:ext>
                  </a:extLst>
                </a:hlinkClick>
              </a:rPr>
              <a:t>778r1</a:t>
            </a:r>
            <a:r>
              <a:rPr lang="en-GB" sz="1200" dirty="0"/>
              <a:t> Proposed Changes for Puncturing				Ron Porat</a:t>
            </a:r>
          </a:p>
          <a:p>
            <a:pPr>
              <a:buFont typeface="Arial" panose="020B0604020202020204" pitchFamily="34" charset="0"/>
              <a:buChar char="•"/>
            </a:pPr>
            <a:r>
              <a:rPr lang="en-GB" sz="1400" dirty="0"/>
              <a:t>Technical Submissions:</a:t>
            </a:r>
          </a:p>
          <a:p>
            <a:pPr lvl="1">
              <a:buFont typeface="Arial" panose="020B0604020202020204" pitchFamily="34" charset="0"/>
              <a:buChar char="•"/>
            </a:pPr>
            <a:r>
              <a:rPr lang="en-GB" sz="1200" dirty="0">
                <a:hlinkClick r:id="rId7">
                  <a:extLst>
                    <a:ext uri="{A12FA001-AC4F-418D-AE19-62706E023703}">
                      <ahyp:hlinkClr xmlns:ahyp="http://schemas.microsoft.com/office/drawing/2018/hyperlinkcolor" val="tx"/>
                    </a:ext>
                  </a:extLst>
                </a:hlinkClick>
              </a:rPr>
              <a:t>368r2</a:t>
            </a:r>
            <a:r>
              <a:rPr lang="en-GB" sz="1200" dirty="0"/>
              <a:t> Diversity Enhancement for DUP mode			Ali T. </a:t>
            </a:r>
            <a:r>
              <a:rPr lang="en-GB" sz="1200" dirty="0" err="1"/>
              <a:t>Dogukan</a:t>
            </a:r>
            <a:endParaRPr lang="en-GB" sz="1200" dirty="0"/>
          </a:p>
          <a:p>
            <a:pPr lvl="0">
              <a:buFont typeface="Arial" panose="020B0604020202020204" pitchFamily="34" charset="0"/>
              <a:buChar char="•"/>
            </a:pPr>
            <a:r>
              <a:rPr lang="en-GB" sz="1400" dirty="0" err="1"/>
              <a:t>AoB</a:t>
            </a:r>
            <a:r>
              <a:rPr lang="en-GB" sz="1400" dirty="0"/>
              <a:t>: </a:t>
            </a:r>
          </a:p>
          <a:p>
            <a:pPr lvl="0">
              <a:buFont typeface="Arial" panose="020B0604020202020204" pitchFamily="34" charset="0"/>
              <a:buChar char="•"/>
            </a:pPr>
            <a:r>
              <a:rPr lang="en-GB" sz="1400" dirty="0"/>
              <a:t>Adjourn</a:t>
            </a:r>
            <a:endParaRPr lang="en-US" sz="1400" dirty="0"/>
          </a:p>
        </p:txBody>
      </p:sp>
      <p:sp>
        <p:nvSpPr>
          <p:cNvPr id="4" name="Slide Number Placeholder 3">
            <a:extLst>
              <a:ext uri="{FF2B5EF4-FFF2-40B4-BE49-F238E27FC236}">
                <a16:creationId xmlns:a16="http://schemas.microsoft.com/office/drawing/2014/main" id="{C48B5450-79DE-4FD5-B875-2721391F53AB}"/>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2E17BC8C-45E1-41C0-8FDF-C0C228CB6AE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0A28A1F-2074-47CF-9F71-6D0F8F0D15FE}"/>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2480797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sz="2800" dirty="0">
                <a:highlight>
                  <a:srgbClr val="FFFF00"/>
                </a:highlight>
              </a:rPr>
              <a:t>Thursday MAC Agenda (09:00-11:00)</a:t>
            </a:r>
            <a:endParaRPr lang="en-US" sz="2800" dirty="0">
              <a:highlight>
                <a:srgbClr val="FFFF00"/>
              </a:highlight>
            </a:endParaRPr>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a:buFont typeface="Arial" panose="020B0604020202020204" pitchFamily="34" charset="0"/>
              <a:buChar char="•"/>
            </a:pPr>
            <a:r>
              <a:rPr lang="en-GB" sz="1600" dirty="0"/>
              <a:t>PDT Submissions:</a:t>
            </a:r>
          </a:p>
          <a:p>
            <a:pPr marL="800100" lvl="1" indent="-342900">
              <a:buFont typeface="Arial" panose="020B0604020202020204" pitchFamily="34" charset="0"/>
              <a:buChar char="•"/>
            </a:pPr>
            <a:r>
              <a:rPr lang="en-GB" sz="1200" dirty="0">
                <a:hlinkClick r:id="rId2"/>
              </a:rPr>
              <a:t>268r6</a:t>
            </a:r>
            <a:r>
              <a:rPr lang="en-GB" sz="1200" dirty="0"/>
              <a:t> PDT channel access Triggered SU		 	Dibakar Das		[ 4TBD-SP-10’]</a:t>
            </a:r>
          </a:p>
          <a:p>
            <a:pPr marL="800100" lvl="1" indent="-342900">
              <a:buFont typeface="Arial" panose="020B0604020202020204" pitchFamily="34" charset="0"/>
              <a:buChar char="•"/>
            </a:pPr>
            <a:r>
              <a:rPr lang="en-GB" sz="1200" dirty="0">
                <a:hlinkClick r:id="rId3"/>
              </a:rPr>
              <a:t>555r1</a:t>
            </a:r>
            <a:r>
              <a:rPr lang="en-GB" sz="1200" dirty="0"/>
              <a:t> MAC-PDT-NSEP-TBDs			 	Subir Das		[ 2 TBD-SP-10’]</a:t>
            </a:r>
          </a:p>
          <a:p>
            <a:pPr marL="800100" lvl="1" indent="-342900">
              <a:buFont typeface="Arial" panose="020B0604020202020204" pitchFamily="34" charset="0"/>
              <a:buChar char="•"/>
            </a:pPr>
            <a:r>
              <a:rPr lang="en-GB" sz="1200" dirty="0">
                <a:hlinkClick r:id="rId4"/>
              </a:rPr>
              <a:t>335r4</a:t>
            </a:r>
            <a:r>
              <a:rPr lang="en-GB" sz="1200" dirty="0"/>
              <a:t> PDT MAC MLO EMLMR TBDs			Young H. Kwon	[ 4 TBDs-SP-10’]</a:t>
            </a:r>
          </a:p>
          <a:p>
            <a:pPr lvl="0">
              <a:buFont typeface="Arial" panose="020B0604020202020204" pitchFamily="34" charset="0"/>
              <a:buChar char="•"/>
            </a:pPr>
            <a:r>
              <a:rPr lang="en-GB" sz="1400" dirty="0"/>
              <a:t>CR/PDT Submissions-TBDs:</a:t>
            </a:r>
          </a:p>
          <a:p>
            <a:pPr lvl="1">
              <a:buFont typeface="Arial" panose="020B0604020202020204" pitchFamily="34" charset="0"/>
              <a:buChar char="•"/>
            </a:pPr>
            <a:r>
              <a:rPr lang="en-GB" sz="1200" dirty="0">
                <a:hlinkClick r:id="rId5"/>
              </a:rPr>
              <a:t>514r6</a:t>
            </a:r>
            <a:r>
              <a:rPr lang="en-GB" sz="1200" dirty="0"/>
              <a:t> Prop. CR for Cl. 35.3.13.6. Sync PPDU start time 	Dmitry Akhmetov 	[30 CID/1TBD-10’]</a:t>
            </a:r>
          </a:p>
          <a:p>
            <a:pPr lvl="1">
              <a:buFont typeface="Arial" panose="020B0604020202020204" pitchFamily="34" charset="0"/>
              <a:buChar char="•"/>
            </a:pPr>
            <a:r>
              <a:rPr lang="en-GB" sz="1200" dirty="0">
                <a:hlinkClick r:id="rId6"/>
              </a:rPr>
              <a:t>741r1</a:t>
            </a:r>
            <a:r>
              <a:rPr lang="en-GB" sz="1200" dirty="0"/>
              <a:t> </a:t>
            </a:r>
            <a:r>
              <a:rPr lang="en-US" sz="1200" dirty="0"/>
              <a:t>CR for CID 2162 and 2163 				Ming Gan		[2 CIDs/2 TBDs-10’]    - A</a:t>
            </a:r>
          </a:p>
          <a:p>
            <a:pPr lvl="1">
              <a:buFont typeface="Arial" panose="020B0604020202020204" pitchFamily="34" charset="0"/>
              <a:buChar char="•"/>
            </a:pPr>
            <a:r>
              <a:rPr lang="en-GB" sz="1200" dirty="0">
                <a:hlinkClick r:id="rId7"/>
              </a:rPr>
              <a:t>301r6</a:t>
            </a:r>
            <a:r>
              <a:rPr lang="en-GB" sz="1200" dirty="0"/>
              <a:t> CRs for D0.3 ML element Type CIDs			Rojan Chitrakar          </a:t>
            </a:r>
            <a:r>
              <a:rPr lang="en-US" sz="1200" dirty="0"/>
              <a:t>[2 CIDs/2 TBDs-SP-5’]- B</a:t>
            </a:r>
          </a:p>
          <a:p>
            <a:pPr lvl="1">
              <a:buFont typeface="Arial" panose="020B0604020202020204" pitchFamily="34" charset="0"/>
              <a:buChar char="•"/>
            </a:pPr>
            <a:r>
              <a:rPr lang="en-GB" sz="1200" dirty="0">
                <a:hlinkClick r:id="rId8"/>
              </a:rPr>
              <a:t>160r1</a:t>
            </a:r>
            <a:r>
              <a:rPr lang="en-GB" sz="1200" dirty="0"/>
              <a:t> PDT-MAC-MLO-</a:t>
            </a:r>
            <a:r>
              <a:rPr lang="en-GB" sz="1200" dirty="0" err="1"/>
              <a:t>eMLSR</a:t>
            </a:r>
            <a:r>
              <a:rPr lang="en-GB" sz="1200" dirty="0"/>
              <a:t>-TBDs			Duncan Ho		</a:t>
            </a:r>
            <a:r>
              <a:rPr lang="en-US" sz="1200" dirty="0"/>
              <a:t> [3 CIDs/2 TBDs-SP-10’]</a:t>
            </a:r>
            <a:endParaRPr lang="en-GB" sz="1200" dirty="0"/>
          </a:p>
          <a:p>
            <a:pPr lvl="1">
              <a:buFont typeface="Arial" panose="020B0604020202020204" pitchFamily="34" charset="0"/>
              <a:buChar char="•"/>
            </a:pPr>
            <a:r>
              <a:rPr lang="en-GB" sz="1200" dirty="0">
                <a:hlinkClick r:id="rId9"/>
              </a:rPr>
              <a:t>462r6</a:t>
            </a:r>
            <a:r>
              <a:rPr lang="en-GB" sz="1200" dirty="0"/>
              <a:t> PDT-MAC-Restricted-TWT-TBDs-CRs-Part1 		Chunyu Hu		</a:t>
            </a:r>
            <a:r>
              <a:rPr lang="en-US" sz="1200" dirty="0"/>
              <a:t> [1 CID/1 TBD-SP-10’]</a:t>
            </a:r>
            <a:endParaRPr lang="en-GB" sz="1200" dirty="0"/>
          </a:p>
          <a:p>
            <a:pPr lvl="1">
              <a:buFont typeface="Arial" panose="020B0604020202020204" pitchFamily="34" charset="0"/>
              <a:buChar char="•"/>
            </a:pPr>
            <a:r>
              <a:rPr lang="en-GB" sz="1200" dirty="0">
                <a:hlinkClick r:id="rId10"/>
              </a:rPr>
              <a:t>683r5</a:t>
            </a:r>
            <a:r>
              <a:rPr lang="en-GB" sz="1200" dirty="0"/>
              <a:t> Restricted-TWT-Quiet-Interval-TBD-CR 		Payam Torab		</a:t>
            </a:r>
            <a:r>
              <a:rPr lang="en-US" sz="1200" dirty="0"/>
              <a:t> [1 CID/1 TBD-SP-10’]</a:t>
            </a:r>
            <a:endParaRPr lang="en-GB" sz="1200" dirty="0"/>
          </a:p>
          <a:p>
            <a:pPr lvl="1">
              <a:buFont typeface="Arial" panose="020B0604020202020204" pitchFamily="34" charset="0"/>
              <a:buChar char="•"/>
            </a:pPr>
            <a:r>
              <a:rPr lang="en-US" sz="1200" dirty="0"/>
              <a:t>Cont.</a:t>
            </a:r>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0088510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sz="2800" dirty="0">
                <a:highlight>
                  <a:srgbClr val="FFFF00"/>
                </a:highlight>
              </a:rPr>
              <a:t>Thursday MAC Agenda (09:00-11:00)-Cont.</a:t>
            </a:r>
            <a:endParaRPr lang="en-US" sz="2800" dirty="0">
              <a:highlight>
                <a:srgbClr val="FFFF00"/>
              </a:highlight>
            </a:endParaRPr>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981200"/>
            <a:ext cx="7770813" cy="4494213"/>
          </a:xfrm>
        </p:spPr>
        <p:txBody>
          <a:bodyPr/>
          <a:lstStyle/>
          <a:p>
            <a:pPr lvl="0">
              <a:buFont typeface="Arial" panose="020B0604020202020204" pitchFamily="34" charset="0"/>
              <a:buChar char="•"/>
            </a:pPr>
            <a:r>
              <a:rPr lang="en-GB" sz="1400" dirty="0"/>
              <a:t>CR/PDT Submissions-TBDs-Cont.</a:t>
            </a:r>
          </a:p>
          <a:p>
            <a:pPr lvl="1">
              <a:buFont typeface="Arial" panose="020B0604020202020204" pitchFamily="34" charset="0"/>
              <a:buChar char="•"/>
            </a:pPr>
            <a:r>
              <a:rPr lang="en-GB" sz="1200" dirty="0">
                <a:hlinkClick r:id="rId2"/>
              </a:rPr>
              <a:t>612r4</a:t>
            </a:r>
            <a:r>
              <a:rPr lang="en-GB" sz="1200" dirty="0"/>
              <a:t> CC34 CR TIM Indication 				Minyoung Park	</a:t>
            </a:r>
            <a:r>
              <a:rPr lang="en-US" sz="1200" dirty="0"/>
              <a:t> [12 CIDs/1 TBD-SP-10’]</a:t>
            </a:r>
            <a:endParaRPr lang="en-GB" sz="1200" dirty="0"/>
          </a:p>
          <a:p>
            <a:pPr lvl="1">
              <a:buFont typeface="Arial" panose="020B0604020202020204" pitchFamily="34" charset="0"/>
              <a:buChar char="•"/>
            </a:pPr>
            <a:r>
              <a:rPr lang="en-GB" sz="1200" dirty="0">
                <a:hlinkClick r:id="rId3"/>
              </a:rPr>
              <a:t>558r12</a:t>
            </a:r>
            <a:r>
              <a:rPr lang="en-GB" sz="1200" dirty="0"/>
              <a:t> CR 35.3.13.3 NSTR operation				Matthew Fischer	</a:t>
            </a:r>
            <a:r>
              <a:rPr lang="en-US" sz="1200" dirty="0"/>
              <a:t> [23 CIDs/2 TBD-SP-10’]</a:t>
            </a:r>
            <a:endParaRPr lang="en-GB" sz="1200" dirty="0"/>
          </a:p>
          <a:p>
            <a:pPr lvl="1">
              <a:buFont typeface="Arial" panose="020B0604020202020204" pitchFamily="34" charset="0"/>
              <a:buChar char="•"/>
            </a:pPr>
            <a:r>
              <a:rPr lang="en-GB" sz="1200" dirty="0">
                <a:hlinkClick r:id="rId4"/>
              </a:rPr>
              <a:t>757r0</a:t>
            </a:r>
            <a:r>
              <a:rPr lang="en-GB" sz="1200" dirty="0"/>
              <a:t> PDT NSTR capability update				Yunbo Li		</a:t>
            </a:r>
            <a:r>
              <a:rPr lang="en-US" sz="1200" dirty="0"/>
              <a:t> [3 CIDs/2 TBD-SP-10’]</a:t>
            </a:r>
          </a:p>
          <a:p>
            <a:pPr lvl="1">
              <a:buFont typeface="Arial" panose="020B0604020202020204" pitchFamily="34" charset="0"/>
              <a:buChar char="•"/>
            </a:pPr>
            <a:r>
              <a:rPr lang="en-US" sz="1200" dirty="0">
                <a:hlinkClick r:id="rId5"/>
              </a:rPr>
              <a:t>774r2</a:t>
            </a:r>
            <a:r>
              <a:rPr lang="en-US" sz="1200" dirty="0"/>
              <a:t> cc34 resolution for CIDs related to EMLMR - Part 2	Young Hoon Kwon	 [8 CIDs/4 TBD-SP-10’]</a:t>
            </a:r>
          </a:p>
          <a:p>
            <a:pPr>
              <a:buFont typeface="Arial" panose="020B0604020202020204" pitchFamily="34" charset="0"/>
              <a:buChar char="•"/>
            </a:pPr>
            <a:r>
              <a:rPr lang="en-GB" sz="1400" dirty="0"/>
              <a:t>CR Submissions:</a:t>
            </a:r>
          </a:p>
          <a:p>
            <a:pPr lvl="1">
              <a:buFont typeface="Arial" panose="020B0604020202020204" pitchFamily="34" charset="0"/>
              <a:buChar char="•"/>
            </a:pPr>
            <a:r>
              <a:rPr lang="en-GB" sz="1200" dirty="0">
                <a:hlinkClick r:id="rId6"/>
              </a:rPr>
              <a:t>481r4</a:t>
            </a:r>
            <a:r>
              <a:rPr lang="en-GB" sz="1200" dirty="0"/>
              <a:t> Res. for CC34 CIDs 4 channel switching quieting	Laurent Cariou 	[24 CID-SP-10’]</a:t>
            </a:r>
          </a:p>
          <a:p>
            <a:pPr lvl="1">
              <a:buFont typeface="Arial" panose="020B0604020202020204" pitchFamily="34" charset="0"/>
              <a:buChar char="•"/>
            </a:pPr>
            <a:r>
              <a:rPr lang="en-GB" sz="1200" dirty="0">
                <a:hlinkClick r:id="rId7"/>
              </a:rPr>
              <a:t>340r3</a:t>
            </a:r>
            <a:r>
              <a:rPr lang="en-GB" sz="1200" dirty="0"/>
              <a:t> CR for CID 1977						Dibakar Das     	[  1 CID-SP-10’]</a:t>
            </a:r>
          </a:p>
          <a:p>
            <a:pPr>
              <a:buFont typeface="Arial" panose="020B0604020202020204" pitchFamily="34" charset="0"/>
              <a:buChar char="•"/>
            </a:pPr>
            <a:endParaRPr lang="en-US" sz="14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8014984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t>Monday Joint Agenda (09:00-11:00)</a:t>
            </a:r>
            <a:endParaRPr lang="en-US" dirty="0"/>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751014"/>
            <a:ext cx="7770813" cy="4724400"/>
          </a:xfrm>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lvl="0">
              <a:buFont typeface="Arial" panose="020B0604020202020204" pitchFamily="34" charset="0"/>
              <a:buChar char="•"/>
            </a:pPr>
            <a:r>
              <a:rPr lang="en-US" sz="1800" dirty="0"/>
              <a:t>Announcements:</a:t>
            </a:r>
          </a:p>
          <a:p>
            <a:pPr lvl="0">
              <a:buFont typeface="Arial" panose="020B0604020202020204" pitchFamily="34" charset="0"/>
              <a:buChar char="•"/>
            </a:pPr>
            <a:r>
              <a:rPr lang="en-GB" sz="1800" dirty="0"/>
              <a:t>CR/PDT Submissions</a:t>
            </a:r>
          </a:p>
          <a:p>
            <a:pPr>
              <a:buFont typeface="Arial" panose="020B0604020202020204" pitchFamily="34" charset="0"/>
              <a:buChar char="•"/>
            </a:pPr>
            <a:r>
              <a:rPr lang="en-GB" sz="1800" dirty="0"/>
              <a:t>Technical Submissions</a:t>
            </a:r>
          </a:p>
          <a:p>
            <a:pPr>
              <a:buFont typeface="Arial" panose="020B0604020202020204" pitchFamily="34" charset="0"/>
              <a:buChar char="•"/>
            </a:pPr>
            <a:r>
              <a:rPr lang="en-GB" sz="1800" dirty="0"/>
              <a:t>Motions (during 2</a:t>
            </a:r>
            <a:r>
              <a:rPr lang="en-GB" sz="1800" baseline="30000" dirty="0"/>
              <a:t>nd</a:t>
            </a:r>
            <a:r>
              <a:rPr lang="en-GB" sz="1800" dirty="0"/>
              <a:t> half of meeting):</a:t>
            </a:r>
            <a:endParaRPr lang="en-GB" sz="1800" dirty="0">
              <a:solidFill>
                <a:srgbClr val="00B050"/>
              </a:solidFill>
            </a:endParaRPr>
          </a:p>
          <a:p>
            <a:pPr lvl="0">
              <a:buFont typeface="Arial" panose="020B0604020202020204" pitchFamily="34" charset="0"/>
              <a:buChar char="•"/>
            </a:pPr>
            <a:r>
              <a:rPr lang="en-GB" sz="1800" dirty="0" err="1"/>
              <a:t>AoB</a:t>
            </a:r>
            <a:r>
              <a:rPr lang="en-GB" sz="1800" dirty="0"/>
              <a:t>:</a:t>
            </a:r>
          </a:p>
          <a:p>
            <a:pPr lvl="0">
              <a:buFont typeface="Arial" panose="020B0604020202020204" pitchFamily="34" charset="0"/>
              <a:buChar char="•"/>
            </a:pPr>
            <a:r>
              <a:rPr lang="en-GB" sz="1800" dirty="0"/>
              <a:t>Adjourn</a:t>
            </a:r>
            <a:endParaRPr lang="en-US" sz="1800" dirty="0"/>
          </a:p>
          <a:p>
            <a:pPr>
              <a:buFont typeface="Arial" panose="020B0604020202020204" pitchFamily="34" charset="0"/>
              <a:buChar char="•"/>
            </a:pPr>
            <a:endParaRPr lang="en-US" sz="20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7160822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47ADCDE-7164-400D-8B27-4BAED4FE7810}"/>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F62ADF5-BC8B-4EF4-B4E8-C355611EECFF}"/>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343400"/>
          </a:xfrm>
        </p:spPr>
        <p:txBody>
          <a:bodyPr/>
          <a:lstStyle/>
          <a:p>
            <a:pPr marL="400050">
              <a:buFont typeface="Arial" panose="020B0604020202020204" pitchFamily="34" charset="0"/>
              <a:buChar char="•"/>
            </a:pPr>
            <a:r>
              <a:rPr lang="en-GB" sz="1800" dirty="0"/>
              <a:t>Please ensure that the following information is listed correctly when joining the call:</a:t>
            </a:r>
            <a:endParaRPr lang="en-US" sz="1800" dirty="0"/>
          </a:p>
          <a:p>
            <a:pPr marL="800100" lvl="1">
              <a:buFont typeface="Arial" panose="020B0604020202020204" pitchFamily="34" charset="0"/>
              <a:buChar char="•"/>
            </a:pPr>
            <a:r>
              <a:rPr lang="en-GB" sz="1600" dirty="0"/>
              <a:t>"[voter status] First Name Last Name (Affiliation)"</a:t>
            </a:r>
            <a:endParaRPr lang="en-US" sz="1600" dirty="0"/>
          </a:p>
          <a:p>
            <a:pPr lvl="2"/>
            <a:endParaRPr lang="en-US" altLang="en-US" sz="1400" dirty="0"/>
          </a:p>
          <a:p>
            <a:pPr>
              <a:buFont typeface="Arial" panose="020B0604020202020204" pitchFamily="34" charset="0"/>
              <a:buChar char="•"/>
            </a:pPr>
            <a:r>
              <a:rPr lang="en-US" altLang="en-US" sz="1800" dirty="0"/>
              <a:t>If you plan to make a submission be sure it does not contain company logos or advertising</a:t>
            </a:r>
          </a:p>
          <a:p>
            <a:pPr marL="800100" lvl="1" indent="-342900">
              <a:buFont typeface="Arial" panose="020B0604020202020204" pitchFamily="34" charset="0"/>
              <a:buChar char="•"/>
            </a:pPr>
            <a:r>
              <a:rPr lang="en-US" altLang="en-US" sz="1600" dirty="0"/>
              <a:t>Upload submission: </a:t>
            </a:r>
            <a:r>
              <a:rPr lang="en-US" altLang="en-US" sz="1600" dirty="0">
                <a:hlinkClick r:id="rId3"/>
              </a:rPr>
              <a:t>http://mentor.ieee.org</a:t>
            </a:r>
            <a:r>
              <a:rPr lang="en-US" altLang="en-US" sz="1600" dirty="0"/>
              <a:t> in “TGbe” group</a:t>
            </a:r>
          </a:p>
          <a:p>
            <a:pPr lvl="2"/>
            <a:endParaRPr lang="en-US" altLang="en-US" sz="1400" dirty="0"/>
          </a:p>
          <a:p>
            <a:pPr>
              <a:buFont typeface="Arial" panose="020B0604020202020204" pitchFamily="34" charset="0"/>
              <a:buChar char="•"/>
            </a:pPr>
            <a:r>
              <a:rPr lang="en-US" altLang="en-US" sz="1800" dirty="0"/>
              <a:t>Questions on Voting status, Ballot pool, Access to Reflector, Documentation,  member’</a:t>
            </a:r>
            <a:r>
              <a:rPr lang="en-US" altLang="ja-JP" sz="1800" dirty="0"/>
              <a:t>s area</a:t>
            </a:r>
          </a:p>
          <a:p>
            <a:pPr lvl="1">
              <a:buFont typeface="Arial" panose="020B0604020202020204" pitchFamily="34" charset="0"/>
              <a:buChar char="•"/>
            </a:pPr>
            <a:r>
              <a:rPr lang="en-US" altLang="en-US" sz="1600" dirty="0"/>
              <a:t>Please e-mail Jon Rosdahl –  </a:t>
            </a:r>
            <a:r>
              <a:rPr lang="en-US" altLang="en-US" sz="1600" dirty="0">
                <a:hlinkClick r:id="rId4"/>
              </a:rPr>
              <a:t>jrosdahl@ieee.org</a:t>
            </a:r>
            <a:endParaRPr lang="en-US" altLang="en-US" sz="1600" dirty="0"/>
          </a:p>
          <a:p>
            <a:pPr lvl="2"/>
            <a:endParaRPr lang="en-US" altLang="en-US" sz="1400" dirty="0"/>
          </a:p>
          <a:p>
            <a:pPr>
              <a:buFont typeface="Arial" panose="020B0604020202020204" pitchFamily="34" charset="0"/>
              <a:buChar char="•"/>
            </a:pPr>
            <a:r>
              <a:rPr lang="en-US" altLang="en-US" sz="1800" dirty="0"/>
              <a:t>Keep your microphone on mute unless you plan to speak during the conference call</a:t>
            </a:r>
          </a:p>
          <a:p>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733EE7F5-4D25-4915-8021-FD9EE23E2C32}"/>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C291-90A3-4D15-9C06-A46352662972}"/>
              </a:ext>
            </a:extLst>
          </p:cNvPr>
          <p:cNvSpPr>
            <a:spLocks noGrp="1"/>
          </p:cNvSpPr>
          <p:nvPr>
            <p:ph type="title"/>
          </p:nvPr>
        </p:nvSpPr>
        <p:spPr/>
        <p:txBody>
          <a:bodyPr/>
          <a:lstStyle/>
          <a:p>
            <a:r>
              <a:rPr lang="en-US" dirty="0"/>
              <a:t>Attendance Reminder</a:t>
            </a:r>
          </a:p>
        </p:txBody>
      </p:sp>
      <p:sp>
        <p:nvSpPr>
          <p:cNvPr id="3" name="Content Placeholder 2">
            <a:extLst>
              <a:ext uri="{FF2B5EF4-FFF2-40B4-BE49-F238E27FC236}">
                <a16:creationId xmlns:a16="http://schemas.microsoft.com/office/drawing/2014/main" id="{3EF9BE80-D462-4B64-8448-3B553445EDCF}"/>
              </a:ext>
            </a:extLst>
          </p:cNvPr>
          <p:cNvSpPr>
            <a:spLocks noGrp="1"/>
          </p:cNvSpPr>
          <p:nvPr>
            <p:ph idx="1"/>
          </p:nvPr>
        </p:nvSpPr>
        <p:spPr>
          <a:xfrm>
            <a:off x="685800" y="1981200"/>
            <a:ext cx="7770813" cy="4494213"/>
          </a:xfrm>
        </p:spPr>
        <p:txBody>
          <a:bodyPr/>
          <a:lstStyle/>
          <a:p>
            <a:pPr marL="400050">
              <a:buFont typeface="Arial" panose="020B0604020202020204" pitchFamily="34" charset="0"/>
              <a:buChar char="•"/>
            </a:pPr>
            <a:r>
              <a:rPr lang="en-GB" sz="1600" dirty="0"/>
              <a:t>Participation slide: </a:t>
            </a:r>
            <a:r>
              <a:rPr lang="en-US" sz="1600" dirty="0">
                <a:hlinkClick r:id="rId2"/>
              </a:rPr>
              <a:t>https://mentor.ieee.org/802-ec/dcn/16/ec-16-0180-05-00EC-ieee-802-participation-slide.pptx</a:t>
            </a:r>
            <a:endParaRPr lang="en-US" sz="1600" dirty="0"/>
          </a:p>
          <a:p>
            <a:pPr marL="400050">
              <a:buFont typeface="Arial" panose="020B0604020202020204" pitchFamily="34" charset="0"/>
              <a:buChar char="•"/>
            </a:pPr>
            <a:r>
              <a:rPr lang="en-GB" sz="1600" dirty="0"/>
              <a:t>Please record your attendance during the conference call by using the IMAT system: </a:t>
            </a:r>
            <a:endParaRPr lang="en-US" sz="1600" dirty="0"/>
          </a:p>
          <a:p>
            <a:pPr marL="800100" lvl="1">
              <a:buFont typeface="Arial" panose="020B0604020202020204" pitchFamily="34" charset="0"/>
              <a:buChar char="•"/>
            </a:pPr>
            <a:r>
              <a:rPr lang="en-GB" sz="1400" dirty="0"/>
              <a:t>1) login to </a:t>
            </a:r>
            <a:r>
              <a:rPr lang="en-GB" sz="1400" dirty="0" err="1">
                <a:hlinkClick r:id="rId3"/>
              </a:rPr>
              <a:t>imat</a:t>
            </a:r>
            <a:r>
              <a:rPr lang="en-GB" sz="1400" dirty="0"/>
              <a:t>, 2) select “802.11 Electronic Interim” entry, 3) select “C/LM/WG802.11 Attendance” entry, 4) click “TGbe &lt;MAC/PHY/Joint&gt; conference call that you are attending.</a:t>
            </a:r>
            <a:endParaRPr lang="en-US" sz="1400" dirty="0"/>
          </a:p>
          <a:p>
            <a:pPr marL="400050">
              <a:buFont typeface="Arial" panose="020B0604020202020204" pitchFamily="34" charset="0"/>
              <a:buChar char="•"/>
            </a:pPr>
            <a:r>
              <a:rPr lang="en-GB" sz="1600" dirty="0"/>
              <a:t>If you are unable to record the attendance via </a:t>
            </a:r>
            <a:r>
              <a:rPr lang="en-GB" sz="1600" dirty="0">
                <a:hlinkClick r:id="rId3"/>
              </a:rPr>
              <a:t>IMAT</a:t>
            </a:r>
            <a:r>
              <a:rPr lang="en-GB" sz="1600" dirty="0"/>
              <a:t> then please send an e-mail to:</a:t>
            </a:r>
          </a:p>
          <a:p>
            <a:pPr marL="800100" lvl="1">
              <a:buFont typeface="Arial" panose="020B0604020202020204" pitchFamily="34" charset="0"/>
              <a:buChar char="•"/>
            </a:pPr>
            <a:r>
              <a:rPr lang="en-GB" sz="1200" b="1" dirty="0"/>
              <a:t>Joint: </a:t>
            </a:r>
            <a:r>
              <a:rPr lang="en-GB" sz="1200" dirty="0"/>
              <a:t>Dennis Sundman (</a:t>
            </a:r>
            <a:r>
              <a:rPr lang="en-GB" sz="1200" dirty="0">
                <a:hlinkClick r:id="rId4"/>
              </a:rPr>
              <a:t>dennis.sundman@ericsson.com</a:t>
            </a:r>
            <a:r>
              <a:rPr lang="en-GB" sz="1200" dirty="0"/>
              <a:t>) &amp; Alfred Asterjadhi (</a:t>
            </a:r>
            <a:r>
              <a:rPr lang="en-GB" sz="1200" dirty="0">
                <a:hlinkClick r:id="rId5"/>
              </a:rPr>
              <a:t>aasterja@qti.qualcomm.com</a:t>
            </a:r>
            <a:r>
              <a:rPr lang="en-GB" sz="1200" dirty="0"/>
              <a:t>)</a:t>
            </a:r>
          </a:p>
          <a:p>
            <a:pPr marL="800100" lvl="1">
              <a:buFont typeface="Arial" panose="020B0604020202020204" pitchFamily="34" charset="0"/>
              <a:buChar char="•"/>
            </a:pPr>
            <a:r>
              <a:rPr lang="en-GB" sz="1200" b="1" dirty="0"/>
              <a:t>PHY: </a:t>
            </a:r>
            <a:r>
              <a:rPr lang="en-GB" sz="1200" dirty="0"/>
              <a:t>Tianyu Wu (</a:t>
            </a:r>
            <a:r>
              <a:rPr lang="en-GB" sz="1200" dirty="0">
                <a:hlinkClick r:id="rId6"/>
              </a:rPr>
              <a:t>tianyu@apple.com</a:t>
            </a:r>
            <a:r>
              <a:rPr lang="en-GB" sz="1200" dirty="0"/>
              <a:t>) &amp; Sigurd Schelstraete (</a:t>
            </a:r>
            <a:r>
              <a:rPr lang="en-GB" sz="1200" dirty="0">
                <a:hlinkClick r:id="rId7"/>
              </a:rPr>
              <a:t>sschelstraete@maxlinear.com</a:t>
            </a:r>
            <a:r>
              <a:rPr lang="en-GB" sz="1200" dirty="0"/>
              <a:t>) </a:t>
            </a:r>
          </a:p>
          <a:p>
            <a:pPr marL="800100" lvl="1">
              <a:buFont typeface="Arial" panose="020B0604020202020204" pitchFamily="34" charset="0"/>
              <a:buChar char="•"/>
            </a:pPr>
            <a:r>
              <a:rPr lang="en-GB" sz="1200" b="1" dirty="0"/>
              <a:t>MAC:</a:t>
            </a:r>
            <a:r>
              <a:rPr lang="en-GB" sz="1200" dirty="0"/>
              <a:t> Jeongki Kim (</a:t>
            </a:r>
            <a:r>
              <a:rPr lang="en-GB" sz="1200" dirty="0">
                <a:hlinkClick r:id="rId8"/>
              </a:rPr>
              <a:t>jeongki.kim.ieee@gmail.com</a:t>
            </a:r>
            <a:r>
              <a:rPr lang="en-GB" sz="1200" dirty="0"/>
              <a:t>) &amp; Liwen Chu (</a:t>
            </a:r>
            <a:r>
              <a:rPr lang="en-GB" sz="1200" dirty="0">
                <a:hlinkClick r:id="rId9"/>
              </a:rPr>
              <a:t>liwen.chu@nxp.com</a:t>
            </a:r>
            <a:r>
              <a:rPr lang="en-GB" sz="1200" dirty="0"/>
              <a:t>) </a:t>
            </a:r>
            <a:endParaRPr lang="en-US" sz="1200" dirty="0"/>
          </a:p>
          <a:p>
            <a:pPr marL="400050">
              <a:buFont typeface="Arial" panose="020B0604020202020204" pitchFamily="34" charset="0"/>
              <a:buChar char="•"/>
            </a:pPr>
            <a:r>
              <a:rPr lang="en-GB" sz="1800" dirty="0"/>
              <a:t>Please ensure that the following information is listed correctly when joining the call:</a:t>
            </a:r>
            <a:endParaRPr lang="en-US" sz="1800" dirty="0"/>
          </a:p>
          <a:p>
            <a:pPr marL="800100" lvl="1">
              <a:buFont typeface="Arial" panose="020B0604020202020204" pitchFamily="34" charset="0"/>
              <a:buChar char="•"/>
            </a:pPr>
            <a:r>
              <a:rPr lang="en-GB" sz="1400" dirty="0"/>
              <a:t>"[voter status] First Name Last Name (Affiliation)"</a:t>
            </a:r>
            <a:endParaRPr lang="en-US" sz="14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E9186FFB-FB5B-4923-BD4C-E8D0478B97F0}"/>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129539AA-C575-4B64-A153-B33835CC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CA6EDD1-4720-45B9-8B18-08C7AF47C492}"/>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908471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A0F1EBF-63A8-4C75-8DB7-0D8CD44D0896}"/>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4BB4CFD1-21C6-467E-AB6E-3577A473F86D}"/>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2927177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2C4C695-AFB3-4956-B721-DB0805BA0685}"/>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March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535943CE-0A57-43F4-9844-46B4091CBC16}"/>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2436815634"/>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77789</TotalTime>
  <Words>3336</Words>
  <Application>Microsoft Office PowerPoint</Application>
  <PresentationFormat>On-screen Show (4:3)</PresentationFormat>
  <Paragraphs>357</Paragraphs>
  <Slides>25</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2" baseType="lpstr">
      <vt:lpstr>Arial</vt:lpstr>
      <vt:lpstr>Arial Black</vt:lpstr>
      <vt:lpstr>Calibri</vt:lpstr>
      <vt:lpstr>Monotype Sorts</vt:lpstr>
      <vt:lpstr>Times New Roman</vt:lpstr>
      <vt:lpstr>Office Theme</vt:lpstr>
      <vt:lpstr>Document</vt:lpstr>
      <vt:lpstr>TGbe May 2021 Meeting Agenda</vt:lpstr>
      <vt:lpstr>IEEE 802.11 TGbe: Enhancements for Extremely High Throughput (EHT) WLAN Task Group</vt:lpstr>
      <vt:lpstr>Meeting Protocol</vt:lpstr>
      <vt:lpstr>Attendance, Voting &amp; Document Status</vt:lpstr>
      <vt:lpstr>Attendance Reminder</vt:lpstr>
      <vt:lpstr>Patent Policy</vt:lpstr>
      <vt:lpstr>Participants have a duty to inform the IEEE</vt:lpstr>
      <vt:lpstr>Ways to inform IEEE</vt:lpstr>
      <vt:lpstr>Other guidelines for IEEE WG meetings</vt:lpstr>
      <vt:lpstr>Patent-related information</vt:lpstr>
      <vt:lpstr>Participation in IEEE 802 Meetings</vt:lpstr>
      <vt:lpstr>Copyright Policy</vt:lpstr>
      <vt:lpstr>IEEE SA Copyright Policy</vt:lpstr>
      <vt:lpstr>IEEE SA Copyright Policy</vt:lpstr>
      <vt:lpstr>Agenda Items for the Week</vt:lpstr>
      <vt:lpstr>Agenda Overview</vt:lpstr>
      <vt:lpstr>Monday PHY Agenda (19:00-21:00)</vt:lpstr>
      <vt:lpstr>Monday MAC Agenda (19:00-21:00)</vt:lpstr>
      <vt:lpstr>Monday MAC Agenda (19:00-21:00)-Cont.</vt:lpstr>
      <vt:lpstr>Wednesday Joint Agenda (09:00-11:00)</vt:lpstr>
      <vt:lpstr>Thursday PHY Agenda (09:00-11:00)</vt:lpstr>
      <vt:lpstr>Thursday MAC Agenda (09:00-11:00)</vt:lpstr>
      <vt:lpstr>Thursday MAC Agenda (09:00-11:00)-Cont.</vt:lpstr>
      <vt:lpstr>Monday Joint Agenda (09:00-11:00)</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1473</cp:revision>
  <cp:lastPrinted>1601-01-01T00:00:00Z</cp:lastPrinted>
  <dcterms:created xsi:type="dcterms:W3CDTF">2017-01-26T15:28:16Z</dcterms:created>
  <dcterms:modified xsi:type="dcterms:W3CDTF">2021-05-12T20:41:46Z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