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25" r:id="rId19"/>
    <p:sldId id="336" r:id="rId20"/>
    <p:sldId id="334" r:id="rId21"/>
    <p:sldId id="335" r:id="rId22"/>
    <p:sldId id="337" r:id="rId23"/>
    <p:sldId id="323"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008F-DF31-475C-AA81-71B070C74BE1}" v="15" dt="2021-03-15T15:00:02.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802.11-21/0602r0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jeongki.kim@lge.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54"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TBD</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May 10,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May 12,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May 13,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May 17,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t>Monday PHY Agenda (19:00-21:00)</a:t>
            </a:r>
            <a:endParaRPr lang="en-US" dirty="0"/>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CR/PDT 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Monday MAC Agenda (19:00-21:00)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CR/PDT 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Wednesday Joint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830388"/>
            <a:ext cx="7770813" cy="4645026"/>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Announcements:</a:t>
            </a:r>
          </a:p>
          <a:p>
            <a:pPr>
              <a:buFont typeface="Arial" panose="020B0604020202020204" pitchFamily="34" charset="0"/>
              <a:buChar char="•"/>
            </a:pPr>
            <a:r>
              <a:rPr lang="en-US" sz="1800" dirty="0"/>
              <a:t>TGbe Editor Status Report/Updates</a:t>
            </a:r>
          </a:p>
          <a:p>
            <a:pPr lvl="0">
              <a:buFont typeface="Arial" panose="020B0604020202020204" pitchFamily="34" charset="0"/>
              <a:buChar char="•"/>
            </a:pPr>
            <a:r>
              <a:rPr lang="en-GB" sz="1800" dirty="0"/>
              <a:t>PDT/CR Submissions:</a:t>
            </a:r>
          </a:p>
          <a:p>
            <a:pPr lvl="0">
              <a:buFont typeface="Arial" panose="020B0604020202020204" pitchFamily="34" charset="0"/>
              <a:buChar char="•"/>
            </a:pPr>
            <a:r>
              <a:rPr lang="en-GB" sz="1800" dirty="0"/>
              <a:t>Technical Submissions</a:t>
            </a:r>
          </a:p>
          <a:p>
            <a:pPr lvl="0">
              <a:buFont typeface="Arial" panose="020B0604020202020204" pitchFamily="34" charset="0"/>
              <a:buChar char="•"/>
            </a:pPr>
            <a:r>
              <a:rPr lang="en-GB" sz="1800" dirty="0"/>
              <a:t>Motions (during 2</a:t>
            </a:r>
            <a:r>
              <a:rPr lang="en-GB" sz="1800" baseline="30000" dirty="0"/>
              <a:t>nd</a:t>
            </a:r>
            <a:r>
              <a:rPr lang="en-GB" sz="1800" dirty="0"/>
              <a:t> half of meeting):</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631687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10-18,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t>Thursday PHY Agenda (09:00-11:00)</a:t>
            </a:r>
            <a:endParaRPr lang="en-US" dirty="0"/>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727672"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CR/PDT Submissions: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248079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Thursday MAC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CR/PDT 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a:p>
            <a:pPr marL="0" indent="0"/>
            <a:endParaRPr lang="en-US" sz="28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008851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US" sz="1800" dirty="0"/>
              <a:t>Announcements:</a:t>
            </a:r>
          </a:p>
          <a:p>
            <a:pPr lvl="0">
              <a:buFont typeface="Arial" panose="020B0604020202020204" pitchFamily="34" charset="0"/>
              <a:buChar char="•"/>
            </a:pPr>
            <a:r>
              <a:rPr lang="en-GB" sz="1800" dirty="0"/>
              <a:t>CR/PDT Submissions</a:t>
            </a:r>
          </a:p>
          <a:p>
            <a:pPr>
              <a:buFont typeface="Arial" panose="020B0604020202020204" pitchFamily="34" charset="0"/>
              <a:buChar char="•"/>
            </a:pPr>
            <a:r>
              <a:rPr lang="en-GB" sz="1800" dirty="0"/>
              <a:t>Technical Submissions</a:t>
            </a:r>
          </a:p>
          <a:p>
            <a:pPr>
              <a:buFont typeface="Arial" panose="020B0604020202020204" pitchFamily="34" charset="0"/>
              <a:buChar char="•"/>
            </a:pPr>
            <a:r>
              <a:rPr lang="en-GB" sz="1800" dirty="0"/>
              <a:t>Motions (during 2</a:t>
            </a:r>
            <a:r>
              <a:rPr lang="en-GB" sz="1800" baseline="30000" dirty="0"/>
              <a:t>nd</a:t>
            </a:r>
            <a:r>
              <a:rPr lang="en-GB" sz="1800" dirty="0"/>
              <a:t> half of meeting):</a:t>
            </a:r>
            <a:endParaRPr lang="en-GB" sz="1800" dirty="0">
              <a:solidFill>
                <a:srgbClr val="00B050"/>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16082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jeongki.kim@lge.com</a:t>
            </a:r>
            <a:r>
              <a:rPr lang="en-GB" sz="1200" dirty="0"/>
              <a:t>) &amp; Liwen Chu (</a:t>
            </a:r>
            <a:r>
              <a:rPr lang="en-GB" sz="1200" dirty="0">
                <a:hlinkClick r:id="rId9"/>
              </a:rPr>
              <a:t>liwen.chu@nxp.com</a:t>
            </a:r>
            <a:r>
              <a:rPr lang="en-GB" sz="1200" dirty="0"/>
              <a:t>) </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67561</TotalTime>
  <Words>2284</Words>
  <Application>Microsoft Office PowerPoint</Application>
  <PresentationFormat>On-screen Show (4:3)</PresentationFormat>
  <Paragraphs>283</Paragraphs>
  <Slides>23</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Arial Black</vt:lpstr>
      <vt:lpstr>Calibri</vt:lpstr>
      <vt:lpstr>Monotype Sorts</vt:lpstr>
      <vt:lpstr>Times New Roman</vt:lpstr>
      <vt:lpstr>Office Theme</vt:lpstr>
      <vt:lpstr>Document</vt:lpstr>
      <vt:lpstr>TGbe May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1335</cp:revision>
  <cp:lastPrinted>1601-01-01T00:00:00Z</cp:lastPrinted>
  <dcterms:created xsi:type="dcterms:W3CDTF">2017-01-26T15:28:16Z</dcterms:created>
  <dcterms:modified xsi:type="dcterms:W3CDTF">2021-04-06T15:18:09Z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