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 id="828" r:id="rId22"/>
    <p:sldId id="829" r:id="rId23"/>
    <p:sldId id="83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88" d="100"/>
          <a:sy n="88" d="100"/>
        </p:scale>
        <p:origin x="855"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22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0593</a:t>
            </a:r>
            <a:r>
              <a:rPr lang="en-US" altLang="en-US" sz="1800" b="1" dirty="0" smtClean="0"/>
              <a:t>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1/11-21-0645-02-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2021-04-05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93632415"/>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Ak Özbakış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21/0746</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Tanguy </a:t>
                      </a:r>
                      <a:r>
                        <a:rPr lang="en-US" altLang="zh-CN" sz="1100" dirty="0" err="1" smtClean="0">
                          <a:solidFill>
                            <a:schemeClr val="tx1"/>
                          </a:solidFill>
                        </a:rPr>
                        <a:t>Ropitault</a:t>
                      </a:r>
                      <a:r>
                        <a:rPr lang="en-US" altLang="zh-CN" sz="1100" dirty="0" smtClean="0">
                          <a:solidFill>
                            <a:schemeClr val="tx1"/>
                          </a:solidFill>
                        </a:rPr>
                        <a:t> (NIST, Prometheus Computing LLC)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Q-D simulation &amp; Modeling framework for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21/0747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a:t>
                      </a:r>
                      <a:r>
                        <a:rPr lang="en-US" altLang="zh-CN" sz="1100" dirty="0" err="1" smtClean="0">
                          <a:solidFill>
                            <a:schemeClr val="tx1"/>
                          </a:solidFill>
                        </a:rPr>
                        <a:t>Blandino</a:t>
                      </a:r>
                      <a:r>
                        <a:rPr lang="en-US" altLang="zh-CN" sz="1100" dirty="0" smtClean="0">
                          <a:solidFill>
                            <a:schemeClr val="tx1"/>
                          </a:solidFill>
                        </a:rPr>
                        <a:t> (NIST)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 preliminary channel model using raytracing to detect human presence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21/0753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a:t>
                      </a:r>
                      <a:r>
                        <a:rPr lang="en-US" altLang="zh-CN" sz="1100" baseline="0" dirty="0" smtClean="0">
                          <a:solidFill>
                            <a:schemeClr val="tx1"/>
                          </a:solidFill>
                        </a:rPr>
                        <a:t> (C</a:t>
                      </a:r>
                      <a:r>
                        <a:rPr lang="en-US" altLang="zh-CN" sz="1100" dirty="0" smtClean="0">
                          <a:solidFill>
                            <a:schemeClr val="tx1"/>
                          </a:solidFill>
                        </a:rPr>
                        <a:t>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Sub-7 PHY Long Training Field Selection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21/0647</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21/0648</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dirty="0" smtClean="0">
                          <a:solidFill>
                            <a:schemeClr val="tx1"/>
                          </a:solidFill>
                        </a:rPr>
                        <a:t>21/0660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mentor.ieee.org/802.11/dcn/21/11-21-0645-02-00bf-802-11bf-teleconference-minutes-april-2021.docx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98577739"/>
              </p:ext>
            </p:extLst>
          </p:nvPr>
        </p:nvGraphicFramePr>
        <p:xfrm>
          <a:off x="762000" y="31242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75396319"/>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218375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104360</TotalTime>
  <Words>2182</Words>
  <Application>Microsoft Office PowerPoint</Application>
  <PresentationFormat>全屏显示(4:3)</PresentationFormat>
  <Paragraphs>391</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4598</cp:revision>
  <cp:lastPrinted>2014-11-04T15:04:57Z</cp:lastPrinted>
  <dcterms:created xsi:type="dcterms:W3CDTF">2007-04-17T18:10:23Z</dcterms:created>
  <dcterms:modified xsi:type="dcterms:W3CDTF">2021-05-11T08:04:55Z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1620720064</vt:lpwstr>
  </property>
</Properties>
</file>