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
  </p:notesMasterIdLst>
  <p:handoutMasterIdLst>
    <p:handoutMasterId r:id="rId21"/>
  </p:handoutMasterIdLst>
  <p:sldIdLst>
    <p:sldId id="256" r:id="rId5"/>
    <p:sldId id="257" r:id="rId6"/>
    <p:sldId id="265" r:id="rId7"/>
    <p:sldId id="393" r:id="rId8"/>
    <p:sldId id="368" r:id="rId9"/>
    <p:sldId id="268" r:id="rId10"/>
    <p:sldId id="283" r:id="rId11"/>
    <p:sldId id="284" r:id="rId12"/>
    <p:sldId id="280" r:id="rId13"/>
    <p:sldId id="444" r:id="rId14"/>
    <p:sldId id="367" r:id="rId15"/>
    <p:sldId id="371" r:id="rId16"/>
    <p:sldId id="445" r:id="rId17"/>
    <p:sldId id="446" r:id="rId18"/>
    <p:sldId id="27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p:cViewPr varScale="1">
        <p:scale>
          <a:sx n="91" d="100"/>
          <a:sy n="91" d="100"/>
        </p:scale>
        <p:origin x="2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2BA9D4F3-34EE-426E-9955-025080A185D1}"/>
    <pc:docChg chg="undo custSel modSld modMainMaster">
      <pc:chgData name="Joseph Levy" userId="3766db8f-7892-44ce-ae9b-8fce39950acf" providerId="ADAL" clId="{2BA9D4F3-34EE-426E-9955-025080A185D1}" dt="2021-04-06T14:35:21.746" v="77" actId="20577"/>
      <pc:docMkLst>
        <pc:docMk/>
      </pc:docMkLst>
      <pc:sldChg chg="modSp mod">
        <pc:chgData name="Joseph Levy" userId="3766db8f-7892-44ce-ae9b-8fce39950acf" providerId="ADAL" clId="{2BA9D4F3-34EE-426E-9955-025080A185D1}" dt="2021-04-06T14:35:21.746" v="77" actId="20577"/>
        <pc:sldMkLst>
          <pc:docMk/>
          <pc:sldMk cId="0" sldId="257"/>
        </pc:sldMkLst>
        <pc:spChg chg="mod">
          <ac:chgData name="Joseph Levy" userId="3766db8f-7892-44ce-ae9b-8fce39950acf" providerId="ADAL" clId="{2BA9D4F3-34EE-426E-9955-025080A185D1}" dt="2021-04-06T14:35:21.746" v="77" actId="20577"/>
          <ac:spMkLst>
            <pc:docMk/>
            <pc:sldMk cId="0" sldId="257"/>
            <ac:spMk id="3" creationId="{443B98C9-C847-4EA9-A208-0AE53C2FE4EA}"/>
          </ac:spMkLst>
        </pc:spChg>
      </pc:sldChg>
      <pc:sldMasterChg chg="modSp mod">
        <pc:chgData name="Joseph Levy" userId="3766db8f-7892-44ce-ae9b-8fce39950acf" providerId="ADAL" clId="{2BA9D4F3-34EE-426E-9955-025080A185D1}" dt="2021-04-06T14:34:21.593" v="1" actId="6549"/>
        <pc:sldMasterMkLst>
          <pc:docMk/>
          <pc:sldMasterMk cId="0" sldId="2147483648"/>
        </pc:sldMasterMkLst>
        <pc:spChg chg="mod">
          <ac:chgData name="Joseph Levy" userId="3766db8f-7892-44ce-ae9b-8fce39950acf" providerId="ADAL" clId="{2BA9D4F3-34EE-426E-9955-025080A185D1}" dt="2021-04-06T14:34:21.593"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4/6/2021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802.11-21/0586r1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0013-11-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580-00-AANI-proposed-resolution-on-the-comments-of-wlan-5g-interworking-report-proposed-way-forward-11-21-0438r0.ppt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1/11-21-0580-00-AANI-proposed-resolution-on-the-comments-of-wlan-5g-interworking-report-proposed-way-forward-11-21-0438r0.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580-00-AANI-proposed-resolution-on-the-comments-of-wlan-5g-interworking-report-proposed-way-forward-11-21-0438r0.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2021-04-06</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April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246189"/>
            <a:ext cx="10935229" cy="522922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Pending contributions</a:t>
            </a:r>
            <a:r>
              <a:rPr lang="en-US" dirty="0">
                <a:solidFill>
                  <a:srgbClr val="000000"/>
                </a:solidFill>
                <a:effectLst/>
                <a:latin typeface="+mj-lt"/>
                <a:ea typeface="Calibri" panose="020F0502020204030204" pitchFamily="34" charset="0"/>
              </a:rPr>
              <a:t>: </a:t>
            </a:r>
            <a:endParaRPr lang="en-US" sz="24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solidFill>
                  <a:srgbClr val="000000"/>
                </a:solidFill>
                <a:effectLst/>
                <a:latin typeface="+mj-lt"/>
                <a:ea typeface="Calibri" panose="020F0502020204030204" pitchFamily="34" charset="0"/>
              </a:rPr>
              <a:t>802.11 ax features that address fine grain QoS for 5G flows – 13 April </a:t>
            </a:r>
            <a:endParaRPr lang="en-US" sz="2800" dirty="0">
              <a:effectLst/>
              <a:latin typeface="+mj-lt"/>
              <a:ea typeface="Calibri" panose="020F0502020204030204" pitchFamily="34" charset="0"/>
            </a:endParaRPr>
          </a:p>
          <a:p>
            <a:pPr marL="742950" marR="0" lvl="1" indent="-285750">
              <a:spcBef>
                <a:spcPts val="0"/>
              </a:spcBef>
              <a:spcAft>
                <a:spcPts val="0"/>
              </a:spcAft>
              <a:buFont typeface="+mj-lt"/>
              <a:buAutoNum type="arabicPeriod"/>
              <a:tabLst>
                <a:tab pos="914400" algn="l"/>
              </a:tabLst>
            </a:pPr>
            <a:r>
              <a:rPr lang="en-US" dirty="0">
                <a:effectLst/>
                <a:latin typeface="+mj-lt"/>
                <a:ea typeface="Calibri" panose="020F0502020204030204" pitchFamily="34" charset="0"/>
                <a:cs typeface="Times New Roman" panose="02020603050405020304" pitchFamily="18" charset="0"/>
              </a:rPr>
              <a:t>how TCLAS improvements in 802.11-2020 relate to QoS for 5G flows - ??   </a:t>
            </a:r>
          </a:p>
          <a:p>
            <a:pPr marL="742950" marR="0" lvl="1" indent="-285750">
              <a:spcBef>
                <a:spcPts val="0"/>
              </a:spcBef>
              <a:spcAft>
                <a:spcPts val="0"/>
              </a:spcAft>
              <a:buFont typeface="+mj-lt"/>
              <a:buAutoNum type="arabicPeriod"/>
              <a:tabLst>
                <a:tab pos="914400" algn="l"/>
              </a:tabLst>
            </a:pPr>
            <a:endParaRPr lang="en-US" sz="28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3"/>
              </a:rPr>
              <a:t>11-20/0013r11</a:t>
            </a:r>
            <a:r>
              <a:rPr lang="en-US" dirty="0">
                <a:effectLst/>
                <a:latin typeface="+mj-lt"/>
                <a:ea typeface="Calibri" panose="020F0502020204030204" pitchFamily="34" charset="0"/>
              </a:rPr>
              <a:t>). Significant discussion was had during the AANI SC teleconference on Monday 15 March 2021.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a:t>
            </a:r>
            <a:r>
              <a:rPr lang="en-US" dirty="0">
                <a:solidFill>
                  <a:srgbClr val="000000"/>
                </a:solidFill>
                <a:effectLst/>
                <a:latin typeface="+mj-lt"/>
                <a:ea typeface="Calibri" panose="020F0502020204030204" pitchFamily="34" charset="0"/>
              </a:rPr>
              <a:t>: </a:t>
            </a:r>
            <a:endParaRPr lang="en-US" sz="2800" dirty="0">
              <a:effectLst/>
              <a:latin typeface="+mj-lt"/>
              <a:ea typeface="Calibri" panose="020F0502020204030204" pitchFamily="34" charset="0"/>
            </a:endParaRPr>
          </a:p>
          <a:p>
            <a:pPr marL="1257300" lvl="2" indent="-457200">
              <a:spcBef>
                <a:spcPts val="200"/>
              </a:spcBef>
              <a:buFont typeface="+mj-lt"/>
              <a:buAutoNum type="alphaLcParenR"/>
              <a:defRPr/>
            </a:pPr>
            <a:r>
              <a:rPr lang="en-US" altLang="en-US" dirty="0">
                <a:hlinkClick r:id="rId4"/>
              </a:rPr>
              <a:t>11-21/0580r0</a:t>
            </a:r>
            <a:r>
              <a:rPr lang="en-US" altLang="en-US" dirty="0"/>
              <a:t> </a:t>
            </a:r>
            <a:r>
              <a:rPr lang="en-US" altLang="en-US" sz="2000" dirty="0">
                <a:latin typeface="+mj-lt"/>
              </a:rPr>
              <a:t>“</a:t>
            </a:r>
            <a:r>
              <a:rPr lang="en-US" sz="2000" dirty="0">
                <a:latin typeface="+mj-lt"/>
              </a:rPr>
              <a:t>Proposed resolution on the comments of “WLAN/5G interworking report Proposed Way Forward(11-21/0438r0)” Hyun Seo Oh (ETRI), et. al.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p:txBody>
          <a:bodyPr/>
          <a:lstStyle/>
          <a:p>
            <a:pPr marL="457200" indent="-457200">
              <a:buFont typeface="+mj-lt"/>
              <a:buAutoNum type="arabicPeriod"/>
            </a:pPr>
            <a:r>
              <a:rPr lang="en-US" altLang="en-US" dirty="0">
                <a:hlinkClick r:id="rId2"/>
              </a:rPr>
              <a:t>11-21/0580r0</a:t>
            </a:r>
            <a:r>
              <a:rPr lang="en-US" altLang="en-US" dirty="0"/>
              <a:t> </a:t>
            </a:r>
            <a:r>
              <a:rPr lang="en-US" altLang="en-US" sz="2400" dirty="0">
                <a:latin typeface="+mj-lt"/>
              </a:rPr>
              <a:t>“</a:t>
            </a:r>
            <a:r>
              <a:rPr lang="en-US" sz="2400" dirty="0">
                <a:latin typeface="+mj-lt"/>
              </a:rPr>
              <a:t>Proposed resolution on the comments of “WLAN/5G interworking report Proposed Way Forward(11-21/0438r0)” Hyun Seo Oh (ETRI), et. al. </a:t>
            </a:r>
          </a:p>
          <a:p>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April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p:txBody>
          <a:bodyPr/>
          <a:lstStyle/>
          <a:p>
            <a:r>
              <a:rPr lang="en-US" dirty="0"/>
              <a:t>Do you support making the changes proposed in 11-21/0580r0 to the technical report 11-20/0013?</a:t>
            </a:r>
          </a:p>
          <a:p>
            <a:r>
              <a:rPr lang="en-US" dirty="0"/>
              <a:t> Yes: 10</a:t>
            </a:r>
          </a:p>
          <a:p>
            <a:r>
              <a:rPr lang="en-US" dirty="0"/>
              <a:t>No: 0</a:t>
            </a:r>
          </a:p>
          <a:p>
            <a:r>
              <a:rPr lang="en-US" dirty="0"/>
              <a:t>Abs:  6</a:t>
            </a:r>
          </a:p>
          <a:p>
            <a:r>
              <a:rPr lang="en-US" dirty="0" err="1"/>
              <a:t>dnv</a:t>
            </a:r>
            <a:r>
              <a:rPr lang="en-US" dirty="0"/>
              <a:t>: 4</a:t>
            </a:r>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a:t>April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2"/>
            <a:ext cx="10361084" cy="273050"/>
          </a:xfrm>
        </p:spPr>
        <p:txBody>
          <a:bodyPr/>
          <a:lstStyle/>
          <a:p>
            <a:r>
              <a:rPr lang="en-US" altLang="en-US" dirty="0"/>
              <a:t>Future Sessions Planning</a:t>
            </a:r>
          </a:p>
        </p:txBody>
      </p:sp>
      <p:sp>
        <p:nvSpPr>
          <p:cNvPr id="37891" name="Content Placeholder 2"/>
          <p:cNvSpPr>
            <a:spLocks noGrp="1"/>
          </p:cNvSpPr>
          <p:nvPr>
            <p:ph idx="1"/>
          </p:nvPr>
        </p:nvSpPr>
        <p:spPr>
          <a:xfrm>
            <a:off x="599939" y="1038229"/>
            <a:ext cx="10992122" cy="5389562"/>
          </a:xfrm>
        </p:spPr>
        <p:txBody>
          <a:bodyPr/>
          <a:lstStyle/>
          <a:p>
            <a:r>
              <a:rPr lang="it-IT" altLang="en-US" sz="2000" dirty="0"/>
              <a:t>802.11 WG May Interim Teleconferences:</a:t>
            </a:r>
            <a:br>
              <a:rPr lang="it-IT" altLang="en-US" sz="2000" dirty="0"/>
            </a:br>
            <a:r>
              <a:rPr lang="it-IT" altLang="en-US" sz="1600" b="0" i="1" dirty="0"/>
              <a:t>AANI SC -  four meeting slot planned</a:t>
            </a: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Tuesday 11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Wednesday 12 May 2021 19:00-21:00 h ET </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Thursday 13 May 2021 11:15-13:15 h ET</a:t>
            </a:r>
            <a:endParaRPr lang="en-US" sz="1400" dirty="0">
              <a:effectLst/>
              <a:latin typeface="Calibri" panose="020F0502020204030204" pitchFamily="34" charset="0"/>
              <a:ea typeface="Calibri" panose="020F0502020204030204" pitchFamily="34" charset="0"/>
            </a:endParaRPr>
          </a:p>
          <a:p>
            <a:pPr lvl="1" indent="-342900">
              <a:spcBef>
                <a:spcPts val="0"/>
              </a:spcBef>
              <a:spcAft>
                <a:spcPts val="0"/>
              </a:spcAft>
              <a:buSzPts val="1000"/>
              <a:buFont typeface="Symbol" panose="05050102010706020507" pitchFamily="18" charset="2"/>
              <a:buChar char=""/>
              <a:tabLst>
                <a:tab pos="457200" algn="l"/>
              </a:tabLst>
            </a:pPr>
            <a:r>
              <a:rPr lang="en-US" sz="1400" dirty="0">
                <a:solidFill>
                  <a:srgbClr val="000000"/>
                </a:solidFill>
                <a:effectLst/>
                <a:latin typeface="Times New Roman" panose="02020603050405020304" pitchFamily="18" charset="0"/>
                <a:ea typeface="Calibri" panose="020F0502020204030204" pitchFamily="34" charset="0"/>
              </a:rPr>
              <a:t>Monday 17 May 2021 19:00-21:00 h ET</a:t>
            </a:r>
            <a:endParaRPr lang="en-US" sz="1400" dirty="0">
              <a:effectLst/>
              <a:latin typeface="Calibri" panose="020F0502020204030204" pitchFamily="34" charset="0"/>
              <a:ea typeface="Calibri" panose="020F0502020204030204" pitchFamily="34" charset="0"/>
            </a:endParaRPr>
          </a:p>
          <a:p>
            <a:r>
              <a:rPr lang="it-IT" altLang="en-US" sz="2000" dirty="0"/>
              <a:t>AANI SC Teleconference Plan:</a:t>
            </a:r>
            <a:br>
              <a:rPr lang="it-IT" altLang="en-US" sz="2000" dirty="0"/>
            </a:br>
            <a:r>
              <a:rPr lang="it-IT" altLang="en-US" sz="1600" b="0" i="1" dirty="0">
                <a:cs typeface="+mn-cs"/>
              </a:rPr>
              <a:t>WBA LS – 802.11ax technical discussion:</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Tuesday 13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endParaRPr lang="it-IT" altLang="en-US" sz="1600" b="0" i="1" dirty="0">
              <a:cs typeface="+mn-cs"/>
            </a:endParaRPr>
          </a:p>
          <a:p>
            <a:pPr marL="400050" lvl="1" indent="0"/>
            <a:r>
              <a:rPr lang="it-IT" altLang="en-US" sz="1600" i="1" dirty="0">
                <a:cs typeface="+mn-cs"/>
              </a:rPr>
              <a:t>Technical Report discussion:</a:t>
            </a:r>
          </a:p>
          <a:p>
            <a:pPr lvl="1" indent="-342900">
              <a:spcBef>
                <a:spcPts val="0"/>
              </a:spcBef>
              <a:spcAft>
                <a:spcPts val="0"/>
              </a:spcAft>
              <a:buSzPts val="1000"/>
              <a:buFont typeface="Symbol" panose="05050102010706020507" pitchFamily="18" charset="2"/>
              <a:buChar char=""/>
              <a:tabLst>
                <a:tab pos="457200" algn="l"/>
              </a:tabLst>
            </a:pPr>
            <a:r>
              <a:rPr lang="it-IT" altLang="en-US" sz="1600" b="0" i="1" dirty="0">
                <a:cs typeface="+mn-cs"/>
              </a:rPr>
              <a:t>Contribution driven</a:t>
            </a:r>
            <a:r>
              <a:rPr lang="en-US" sz="16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21 April 2021 9:00-10:00 h ET </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Wednesday 28 April 2021 9:00-10:00 h ET</a:t>
            </a:r>
          </a:p>
          <a:p>
            <a:pPr lvl="1" indent="-342900">
              <a:spcBef>
                <a:spcPts val="0"/>
              </a:spcBef>
              <a:spcAft>
                <a:spcPts val="0"/>
              </a:spcAft>
              <a:buSzPts val="1000"/>
              <a:buFont typeface="Symbol" panose="05050102010706020507" pitchFamily="18" charset="2"/>
              <a:buChar char=""/>
              <a:tabLst>
                <a:tab pos="457200" algn="l"/>
              </a:tabLst>
            </a:pPr>
            <a:r>
              <a:rPr lang="en-US" sz="1400" dirty="0">
                <a:latin typeface="Times New Roman" panose="02020603050405020304" pitchFamily="18" charset="0"/>
              </a:rPr>
              <a:t>? Tuesday 4 May 2021 9:00-10:00 h ET</a:t>
            </a:r>
            <a:r>
              <a:rPr lang="it-IT" altLang="en-US" sz="1400" dirty="0">
                <a:latin typeface="Times New Roman" panose="02020603050405020304" pitchFamily="18" charset="0"/>
              </a:rPr>
              <a:t> </a:t>
            </a:r>
          </a:p>
          <a:p>
            <a:pPr lvl="1" indent="-342900">
              <a:spcBef>
                <a:spcPts val="0"/>
              </a:spcBef>
              <a:spcAft>
                <a:spcPts val="0"/>
              </a:spcAft>
              <a:buSzPts val="1000"/>
              <a:buFont typeface="Symbol" panose="05050102010706020507" pitchFamily="18" charset="2"/>
              <a:buChar char=""/>
              <a:tabLst>
                <a:tab pos="457200" algn="l"/>
              </a:tabLst>
            </a:pPr>
            <a:endParaRPr lang="it-IT" altLang="en-US" sz="1600" b="0" i="1" dirty="0">
              <a:cs typeface="+mn-cs"/>
            </a:endParaRPr>
          </a:p>
          <a:p>
            <a:pPr marL="0" indent="0">
              <a:spcBef>
                <a:spcPts val="0"/>
              </a:spcBef>
              <a:spcAft>
                <a:spcPts val="0"/>
              </a:spcAft>
              <a:buSzPts val="1000"/>
              <a:tabLst>
                <a:tab pos="457200" algn="l"/>
              </a:tabLst>
            </a:pPr>
            <a:r>
              <a:rPr lang="en-US" sz="2200" dirty="0"/>
              <a:t>WBA Report/LS </a:t>
            </a:r>
            <a:r>
              <a:rPr lang="en-US" sz="2200" dirty="0">
                <a:hlinkClick r:id="rId3"/>
              </a:rPr>
              <a:t>11-21-0170r0</a:t>
            </a:r>
            <a:r>
              <a:rPr lang="en-US" sz="2200" dirty="0"/>
              <a:t> request – 802.11ax </a:t>
            </a:r>
          </a:p>
          <a:p>
            <a:pPr marL="971550" lvl="1" indent="-457200">
              <a:buFont typeface="+mj-lt"/>
              <a:buAutoNum type="arabicPeriod"/>
            </a:pPr>
            <a:r>
              <a:rPr lang="en-US" sz="1800" dirty="0"/>
              <a:t>Contributions on 802.11ax capabilities addressing specific challenges identified in the WBA Report/LS  </a:t>
            </a:r>
          </a:p>
          <a:p>
            <a:pPr marL="971550" lvl="1" indent="-457200">
              <a:buFont typeface="+mj-lt"/>
              <a:buAutoNum type="arabicPeriod"/>
            </a:pPr>
            <a:r>
              <a:rPr lang="en-US" sz="1800" dirty="0"/>
              <a:t>Discussion/contributions reply LS text proposals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06 April 2021</a:t>
            </a:r>
          </a:p>
          <a:p>
            <a:pPr algn="ctr"/>
            <a:r>
              <a:rPr lang="en-GB" dirty="0"/>
              <a:t>Teleconference</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April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29217" y="4739798"/>
            <a:ext cx="9855201" cy="646331"/>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Straw Poll added during the teleconference (slide 14)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a:t>
            </a:r>
            <a:endParaRPr lang="en-US" sz="2400" dirty="0"/>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6 April 2021 09:00 – 10:00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General Status  [10 min.]</a:t>
            </a:r>
          </a:p>
          <a:p>
            <a:pPr marL="857250" lvl="1" indent="-457200">
              <a:spcBef>
                <a:spcPts val="200"/>
              </a:spcBef>
              <a:buFont typeface="Times New Roman" panose="02020603050405020304" pitchFamily="18" charset="0"/>
              <a:buAutoNum type="arabicPeriod"/>
              <a:defRPr/>
            </a:pPr>
            <a:r>
              <a:rPr lang="en-US" altLang="en-US" dirty="0"/>
              <a:t>Contributions:</a:t>
            </a:r>
          </a:p>
          <a:p>
            <a:pPr marL="1257300" lvl="2" indent="-457200">
              <a:spcBef>
                <a:spcPts val="200"/>
              </a:spcBef>
              <a:buFont typeface="+mj-lt"/>
              <a:buAutoNum type="alphaLcParenR"/>
              <a:defRPr/>
            </a:pPr>
            <a:r>
              <a:rPr lang="en-US" altLang="en-US" dirty="0">
                <a:hlinkClick r:id="rId3"/>
              </a:rPr>
              <a:t>11-21/0580r0</a:t>
            </a:r>
            <a:r>
              <a:rPr lang="en-US" altLang="en-US" dirty="0"/>
              <a:t> “</a:t>
            </a:r>
            <a:r>
              <a:rPr lang="en-US" b="0" i="0" dirty="0">
                <a:solidFill>
                  <a:srgbClr val="000000"/>
                </a:solidFill>
                <a:effectLst/>
                <a:latin typeface="Verdana" panose="020B0604030504040204" pitchFamily="34" charset="0"/>
              </a:rPr>
              <a:t>Proposed resolution on the comments of “WLAN/5G interworking report Proposed Way Forward(11-21/0438r0)” Hyun Seo Oh (ETRI), et. al. </a:t>
            </a:r>
          </a:p>
          <a:p>
            <a:pPr marL="857250" lvl="1" indent="-457200">
              <a:spcBef>
                <a:spcPts val="200"/>
              </a:spcBef>
              <a:buFont typeface="+mj-lt"/>
              <a:buAutoNum type="arabicPeriod"/>
              <a:defRPr/>
            </a:pPr>
            <a:r>
              <a:rPr lang="en-US" altLang="en-US" dirty="0"/>
              <a:t>Future Sessions Planning [3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April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April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April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April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4e36d776-f4f9-4739-bb28-fcc060563e1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11929</TotalTime>
  <Words>2324</Words>
  <Application>Microsoft Office PowerPoint</Application>
  <PresentationFormat>Widescreen</PresentationFormat>
  <Paragraphs>229</Paragraphs>
  <Slides>15</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Monotype Sorts</vt:lpstr>
      <vt:lpstr>Symbol</vt:lpstr>
      <vt:lpstr>Times New Roman</vt:lpstr>
      <vt:lpstr>Verdana</vt:lpstr>
      <vt:lpstr>Office Theme</vt:lpstr>
      <vt:lpstr>Document</vt:lpstr>
      <vt:lpstr>AANI SC Teleconference Agenda</vt:lpstr>
      <vt:lpstr>Abstract</vt:lpstr>
      <vt:lpstr>Reminders and Rules</vt:lpstr>
      <vt:lpstr>Agenda</vt:lpstr>
      <vt:lpstr>Guidelines for IEEE-SA Meetings</vt:lpstr>
      <vt:lpstr>Resources – URLs</vt:lpstr>
      <vt:lpstr>IEEE SA Copyright Policy</vt:lpstr>
      <vt:lpstr>IEEE SA Copyright Policy</vt:lpstr>
      <vt:lpstr>Participation in IEEE 802 Meetings</vt:lpstr>
      <vt:lpstr>AANI SC Status/Activity</vt:lpstr>
      <vt:lpstr>Status on the Proposal on Interworking</vt:lpstr>
      <vt:lpstr>Status on the Proposal on Interworking (cont.)</vt:lpstr>
      <vt:lpstr>Contributions</vt:lpstr>
      <vt:lpstr>Straw Poll</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6</cp:revision>
  <dcterms:created xsi:type="dcterms:W3CDTF">2021-01-13T08:32:13Z</dcterms:created>
  <dcterms:modified xsi:type="dcterms:W3CDTF">2021-04-06T14:35:35Z</dcterms:modified>
</cp:coreProperties>
</file>