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19"/>
  </p:notesMasterIdLst>
  <p:handoutMasterIdLst>
    <p:handoutMasterId r:id="rId20"/>
  </p:handoutMasterIdLst>
  <p:sldIdLst>
    <p:sldId id="256" r:id="rId5"/>
    <p:sldId id="257" r:id="rId6"/>
    <p:sldId id="265" r:id="rId7"/>
    <p:sldId id="393" r:id="rId8"/>
    <p:sldId id="368" r:id="rId9"/>
    <p:sldId id="268" r:id="rId10"/>
    <p:sldId id="283" r:id="rId11"/>
    <p:sldId id="284" r:id="rId12"/>
    <p:sldId id="280" r:id="rId13"/>
    <p:sldId id="444" r:id="rId14"/>
    <p:sldId id="367" r:id="rId15"/>
    <p:sldId id="371" r:id="rId16"/>
    <p:sldId id="445" r:id="rId17"/>
    <p:sldId id="274" r:id="rId18"/>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seph Levy" initials="JL" lastIdx="1" clrIdx="0">
    <p:extLst>
      <p:ext uri="{19B8F6BF-5375-455C-9EA6-DF929625EA0E}">
        <p15:presenceInfo xmlns:p15="http://schemas.microsoft.com/office/powerpoint/2012/main" userId="S::Joseph.Levy@InterDigital.com::3766db8f-7892-44ce-ae9b-8fce39950ac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F0BB"/>
    <a:srgbClr val="E1F0DC"/>
    <a:srgbClr val="DAF2EB"/>
    <a:srgbClr val="FDE5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652755C-FA0A-4EAF-A23C-164A869FCCFC}" v="5" dt="2021-04-05T21:14:55.63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89" autoAdjust="0"/>
    <p:restoredTop sz="94660"/>
  </p:normalViewPr>
  <p:slideViewPr>
    <p:cSldViewPr>
      <p:cViewPr varScale="1">
        <p:scale>
          <a:sx n="129" d="100"/>
          <a:sy n="129" d="100"/>
        </p:scale>
        <p:origin x="84" y="980"/>
      </p:cViewPr>
      <p:guideLst>
        <p:guide orient="horz" pos="2160"/>
        <p:guide pos="3840"/>
      </p:guideLst>
    </p:cSldViewPr>
  </p:slideViewPr>
  <p:outlineViewPr>
    <p:cViewPr varScale="1">
      <p:scale>
        <a:sx n="170" d="200"/>
        <a:sy n="170" d="200"/>
      </p:scale>
      <p:origin x="-780" y="-84"/>
    </p:cViewPr>
  </p:outlineViewPr>
  <p:notesTextViewPr>
    <p:cViewPr>
      <p:scale>
        <a:sx n="3" d="2"/>
        <a:sy n="3" d="2"/>
      </p:scale>
      <p:origin x="0" y="0"/>
    </p:cViewPr>
  </p:notesTextViewPr>
  <p:notesViewPr>
    <p:cSldViewPr>
      <p:cViewPr varScale="1">
        <p:scale>
          <a:sx n="60" d="100"/>
          <a:sy n="60" d="100"/>
        </p:scale>
        <p:origin x="297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seph Levy" userId="3766db8f-7892-44ce-ae9b-8fce39950acf" providerId="ADAL" clId="{C652755C-FA0A-4EAF-A23C-164A869FCCFC}"/>
    <pc:docChg chg="undo custSel addSld delSld modSld sldOrd modMainMaster">
      <pc:chgData name="Joseph Levy" userId="3766db8f-7892-44ce-ae9b-8fce39950acf" providerId="ADAL" clId="{C652755C-FA0A-4EAF-A23C-164A869FCCFC}" dt="2021-04-05T21:43:14.415" v="856" actId="12"/>
      <pc:docMkLst>
        <pc:docMk/>
      </pc:docMkLst>
      <pc:sldChg chg="modSp mod">
        <pc:chgData name="Joseph Levy" userId="3766db8f-7892-44ce-ae9b-8fce39950acf" providerId="ADAL" clId="{C652755C-FA0A-4EAF-A23C-164A869FCCFC}" dt="2021-04-05T21:00:36.653" v="7" actId="6549"/>
        <pc:sldMkLst>
          <pc:docMk/>
          <pc:sldMk cId="0" sldId="256"/>
        </pc:sldMkLst>
        <pc:spChg chg="mod">
          <ac:chgData name="Joseph Levy" userId="3766db8f-7892-44ce-ae9b-8fce39950acf" providerId="ADAL" clId="{C652755C-FA0A-4EAF-A23C-164A869FCCFC}" dt="2021-04-05T21:00:36.653" v="7" actId="6549"/>
          <ac:spMkLst>
            <pc:docMk/>
            <pc:sldMk cId="0" sldId="256"/>
            <ac:spMk id="3074" creationId="{00000000-0000-0000-0000-000000000000}"/>
          </ac:spMkLst>
        </pc:spChg>
      </pc:sldChg>
      <pc:sldChg chg="modSp mod">
        <pc:chgData name="Joseph Levy" userId="3766db8f-7892-44ce-ae9b-8fce39950acf" providerId="ADAL" clId="{C652755C-FA0A-4EAF-A23C-164A869FCCFC}" dt="2021-04-05T21:03:01.930" v="40" actId="20577"/>
        <pc:sldMkLst>
          <pc:docMk/>
          <pc:sldMk cId="0" sldId="257"/>
        </pc:sldMkLst>
        <pc:spChg chg="mod">
          <ac:chgData name="Joseph Levy" userId="3766db8f-7892-44ce-ae9b-8fce39950acf" providerId="ADAL" clId="{C652755C-FA0A-4EAF-A23C-164A869FCCFC}" dt="2021-04-05T21:03:01.930" v="40" actId="20577"/>
          <ac:spMkLst>
            <pc:docMk/>
            <pc:sldMk cId="0" sldId="257"/>
            <ac:spMk id="3" creationId="{443B98C9-C847-4EA9-A208-0AE53C2FE4EA}"/>
          </ac:spMkLst>
        </pc:spChg>
        <pc:spChg chg="mod">
          <ac:chgData name="Joseph Levy" userId="3766db8f-7892-44ce-ae9b-8fce39950acf" providerId="ADAL" clId="{C652755C-FA0A-4EAF-A23C-164A869FCCFC}" dt="2021-04-05T21:02:46.262" v="35" actId="6549"/>
          <ac:spMkLst>
            <pc:docMk/>
            <pc:sldMk cId="0" sldId="257"/>
            <ac:spMk id="4098" creationId="{00000000-0000-0000-0000-000000000000}"/>
          </ac:spMkLst>
        </pc:spChg>
      </pc:sldChg>
      <pc:sldChg chg="modSp mod">
        <pc:chgData name="Joseph Levy" userId="3766db8f-7892-44ce-ae9b-8fce39950acf" providerId="ADAL" clId="{C652755C-FA0A-4EAF-A23C-164A869FCCFC}" dt="2021-04-05T21:07:43.445" v="213" actId="20577"/>
        <pc:sldMkLst>
          <pc:docMk/>
          <pc:sldMk cId="3512326192" sldId="265"/>
        </pc:sldMkLst>
        <pc:spChg chg="mod">
          <ac:chgData name="Joseph Levy" userId="3766db8f-7892-44ce-ae9b-8fce39950acf" providerId="ADAL" clId="{C652755C-FA0A-4EAF-A23C-164A869FCCFC}" dt="2021-04-05T21:07:43.445" v="213" actId="20577"/>
          <ac:spMkLst>
            <pc:docMk/>
            <pc:sldMk cId="3512326192" sldId="265"/>
            <ac:spMk id="10243" creationId="{00000000-0000-0000-0000-000000000000}"/>
          </ac:spMkLst>
        </pc:spChg>
      </pc:sldChg>
      <pc:sldChg chg="modSp mod">
        <pc:chgData name="Joseph Levy" userId="3766db8f-7892-44ce-ae9b-8fce39950acf" providerId="ADAL" clId="{C652755C-FA0A-4EAF-A23C-164A869FCCFC}" dt="2021-04-05T21:41:49.067" v="837" actId="108"/>
        <pc:sldMkLst>
          <pc:docMk/>
          <pc:sldMk cId="884494122" sldId="274"/>
        </pc:sldMkLst>
        <pc:spChg chg="mod">
          <ac:chgData name="Joseph Levy" userId="3766db8f-7892-44ce-ae9b-8fce39950acf" providerId="ADAL" clId="{C652755C-FA0A-4EAF-A23C-164A869FCCFC}" dt="2021-04-05T21:41:49.067" v="837" actId="108"/>
          <ac:spMkLst>
            <pc:docMk/>
            <pc:sldMk cId="884494122" sldId="274"/>
            <ac:spMk id="37891" creationId="{00000000-0000-0000-0000-000000000000}"/>
          </ac:spMkLst>
        </pc:spChg>
      </pc:sldChg>
      <pc:sldChg chg="ord">
        <pc:chgData name="Joseph Levy" userId="3766db8f-7892-44ce-ae9b-8fce39950acf" providerId="ADAL" clId="{C652755C-FA0A-4EAF-A23C-164A869FCCFC}" dt="2021-04-05T21:27:49.486" v="544"/>
        <pc:sldMkLst>
          <pc:docMk/>
          <pc:sldMk cId="2341275083" sldId="367"/>
        </pc:sldMkLst>
      </pc:sldChg>
      <pc:sldChg chg="del">
        <pc:chgData name="Joseph Levy" userId="3766db8f-7892-44ce-ae9b-8fce39950acf" providerId="ADAL" clId="{C652755C-FA0A-4EAF-A23C-164A869FCCFC}" dt="2021-04-05T21:17:29.717" v="309" actId="47"/>
        <pc:sldMkLst>
          <pc:docMk/>
          <pc:sldMk cId="228013750" sldId="372"/>
        </pc:sldMkLst>
      </pc:sldChg>
      <pc:sldChg chg="modSp mod">
        <pc:chgData name="Joseph Levy" userId="3766db8f-7892-44ce-ae9b-8fce39950acf" providerId="ADAL" clId="{C652755C-FA0A-4EAF-A23C-164A869FCCFC}" dt="2021-04-05T21:17:11.447" v="307" actId="20577"/>
        <pc:sldMkLst>
          <pc:docMk/>
          <pc:sldMk cId="1942127335" sldId="393"/>
        </pc:sldMkLst>
        <pc:spChg chg="mod">
          <ac:chgData name="Joseph Levy" userId="3766db8f-7892-44ce-ae9b-8fce39950acf" providerId="ADAL" clId="{C652755C-FA0A-4EAF-A23C-164A869FCCFC}" dt="2021-04-05T21:17:11.447" v="307" actId="20577"/>
          <ac:spMkLst>
            <pc:docMk/>
            <pc:sldMk cId="1942127335" sldId="393"/>
            <ac:spMk id="20483" creationId="{00000000-0000-0000-0000-000000000000}"/>
          </ac:spMkLst>
        </pc:spChg>
      </pc:sldChg>
      <pc:sldChg chg="add del">
        <pc:chgData name="Joseph Levy" userId="3766db8f-7892-44ce-ae9b-8fce39950acf" providerId="ADAL" clId="{C652755C-FA0A-4EAF-A23C-164A869FCCFC}" dt="2021-04-05T21:17:16.167" v="308" actId="47"/>
        <pc:sldMkLst>
          <pc:docMk/>
          <pc:sldMk cId="3629360698" sldId="394"/>
        </pc:sldMkLst>
      </pc:sldChg>
      <pc:sldChg chg="del">
        <pc:chgData name="Joseph Levy" userId="3766db8f-7892-44ce-ae9b-8fce39950acf" providerId="ADAL" clId="{C652755C-FA0A-4EAF-A23C-164A869FCCFC}" dt="2021-04-05T21:30:32.148" v="573" actId="2696"/>
        <pc:sldMkLst>
          <pc:docMk/>
          <pc:sldMk cId="2317574386" sldId="415"/>
        </pc:sldMkLst>
      </pc:sldChg>
      <pc:sldChg chg="del">
        <pc:chgData name="Joseph Levy" userId="3766db8f-7892-44ce-ae9b-8fce39950acf" providerId="ADAL" clId="{C652755C-FA0A-4EAF-A23C-164A869FCCFC}" dt="2021-04-05T21:30:55.308" v="575" actId="2696"/>
        <pc:sldMkLst>
          <pc:docMk/>
          <pc:sldMk cId="4227651981" sldId="419"/>
        </pc:sldMkLst>
      </pc:sldChg>
      <pc:sldChg chg="del">
        <pc:chgData name="Joseph Levy" userId="3766db8f-7892-44ce-ae9b-8fce39950acf" providerId="ADAL" clId="{C652755C-FA0A-4EAF-A23C-164A869FCCFC}" dt="2021-04-05T21:15:41.208" v="293" actId="2696"/>
        <pc:sldMkLst>
          <pc:docMk/>
          <pc:sldMk cId="2479347613" sldId="426"/>
        </pc:sldMkLst>
      </pc:sldChg>
      <pc:sldChg chg="del">
        <pc:chgData name="Joseph Levy" userId="3766db8f-7892-44ce-ae9b-8fce39950acf" providerId="ADAL" clId="{C652755C-FA0A-4EAF-A23C-164A869FCCFC}" dt="2021-04-05T21:30:06.944" v="569" actId="2696"/>
        <pc:sldMkLst>
          <pc:docMk/>
          <pc:sldMk cId="2282187414" sldId="427"/>
        </pc:sldMkLst>
      </pc:sldChg>
      <pc:sldChg chg="del">
        <pc:chgData name="Joseph Levy" userId="3766db8f-7892-44ce-ae9b-8fce39950acf" providerId="ADAL" clId="{C652755C-FA0A-4EAF-A23C-164A869FCCFC}" dt="2021-04-05T21:30:11.324" v="570" actId="2696"/>
        <pc:sldMkLst>
          <pc:docMk/>
          <pc:sldMk cId="3079604625" sldId="428"/>
        </pc:sldMkLst>
      </pc:sldChg>
      <pc:sldChg chg="del">
        <pc:chgData name="Joseph Levy" userId="3766db8f-7892-44ce-ae9b-8fce39950acf" providerId="ADAL" clId="{C652755C-FA0A-4EAF-A23C-164A869FCCFC}" dt="2021-04-05T21:30:19.763" v="571" actId="2696"/>
        <pc:sldMkLst>
          <pc:docMk/>
          <pc:sldMk cId="2393018395" sldId="429"/>
        </pc:sldMkLst>
      </pc:sldChg>
      <pc:sldChg chg="del">
        <pc:chgData name="Joseph Levy" userId="3766db8f-7892-44ce-ae9b-8fce39950acf" providerId="ADAL" clId="{C652755C-FA0A-4EAF-A23C-164A869FCCFC}" dt="2021-04-05T21:30:25.060" v="572" actId="2696"/>
        <pc:sldMkLst>
          <pc:docMk/>
          <pc:sldMk cId="1532952624" sldId="430"/>
        </pc:sldMkLst>
      </pc:sldChg>
      <pc:sldChg chg="del">
        <pc:chgData name="Joseph Levy" userId="3766db8f-7892-44ce-ae9b-8fce39950acf" providerId="ADAL" clId="{C652755C-FA0A-4EAF-A23C-164A869FCCFC}" dt="2021-04-05T21:30:42.821" v="574" actId="2696"/>
        <pc:sldMkLst>
          <pc:docMk/>
          <pc:sldMk cId="3844563764" sldId="431"/>
        </pc:sldMkLst>
      </pc:sldChg>
      <pc:sldChg chg="del">
        <pc:chgData name="Joseph Levy" userId="3766db8f-7892-44ce-ae9b-8fce39950acf" providerId="ADAL" clId="{C652755C-FA0A-4EAF-A23C-164A869FCCFC}" dt="2021-04-05T21:31:33.732" v="579" actId="2696"/>
        <pc:sldMkLst>
          <pc:docMk/>
          <pc:sldMk cId="3178030701" sldId="432"/>
        </pc:sldMkLst>
      </pc:sldChg>
      <pc:sldChg chg="del">
        <pc:chgData name="Joseph Levy" userId="3766db8f-7892-44ce-ae9b-8fce39950acf" providerId="ADAL" clId="{C652755C-FA0A-4EAF-A23C-164A869FCCFC}" dt="2021-04-05T21:31:01.556" v="576" actId="2696"/>
        <pc:sldMkLst>
          <pc:docMk/>
          <pc:sldMk cId="334232042" sldId="433"/>
        </pc:sldMkLst>
      </pc:sldChg>
      <pc:sldChg chg="del">
        <pc:chgData name="Joseph Levy" userId="3766db8f-7892-44ce-ae9b-8fce39950acf" providerId="ADAL" clId="{C652755C-FA0A-4EAF-A23C-164A869FCCFC}" dt="2021-04-05T21:31:40.205" v="580" actId="2696"/>
        <pc:sldMkLst>
          <pc:docMk/>
          <pc:sldMk cId="3375089798" sldId="434"/>
        </pc:sldMkLst>
      </pc:sldChg>
      <pc:sldChg chg="del">
        <pc:chgData name="Joseph Levy" userId="3766db8f-7892-44ce-ae9b-8fce39950acf" providerId="ADAL" clId="{C652755C-FA0A-4EAF-A23C-164A869FCCFC}" dt="2021-04-05T21:31:10.830" v="577" actId="2696"/>
        <pc:sldMkLst>
          <pc:docMk/>
          <pc:sldMk cId="3982426875" sldId="437"/>
        </pc:sldMkLst>
      </pc:sldChg>
      <pc:sldChg chg="del">
        <pc:chgData name="Joseph Levy" userId="3766db8f-7892-44ce-ae9b-8fce39950acf" providerId="ADAL" clId="{C652755C-FA0A-4EAF-A23C-164A869FCCFC}" dt="2021-04-05T21:31:28.061" v="578" actId="2696"/>
        <pc:sldMkLst>
          <pc:docMk/>
          <pc:sldMk cId="2251558074" sldId="438"/>
        </pc:sldMkLst>
      </pc:sldChg>
      <pc:sldChg chg="del">
        <pc:chgData name="Joseph Levy" userId="3766db8f-7892-44ce-ae9b-8fce39950acf" providerId="ADAL" clId="{C652755C-FA0A-4EAF-A23C-164A869FCCFC}" dt="2021-04-05T21:32:02.770" v="581" actId="2696"/>
        <pc:sldMkLst>
          <pc:docMk/>
          <pc:sldMk cId="1672684765" sldId="439"/>
        </pc:sldMkLst>
      </pc:sldChg>
      <pc:sldChg chg="del">
        <pc:chgData name="Joseph Levy" userId="3766db8f-7892-44ce-ae9b-8fce39950acf" providerId="ADAL" clId="{C652755C-FA0A-4EAF-A23C-164A869FCCFC}" dt="2021-04-05T21:32:23.724" v="582" actId="2696"/>
        <pc:sldMkLst>
          <pc:docMk/>
          <pc:sldMk cId="725865982" sldId="441"/>
        </pc:sldMkLst>
      </pc:sldChg>
      <pc:sldChg chg="del">
        <pc:chgData name="Joseph Levy" userId="3766db8f-7892-44ce-ae9b-8fce39950acf" providerId="ADAL" clId="{C652755C-FA0A-4EAF-A23C-164A869FCCFC}" dt="2021-04-05T21:32:34.389" v="583" actId="2696"/>
        <pc:sldMkLst>
          <pc:docMk/>
          <pc:sldMk cId="1878239647" sldId="442"/>
        </pc:sldMkLst>
      </pc:sldChg>
      <pc:sldChg chg="del">
        <pc:chgData name="Joseph Levy" userId="3766db8f-7892-44ce-ae9b-8fce39950acf" providerId="ADAL" clId="{C652755C-FA0A-4EAF-A23C-164A869FCCFC}" dt="2021-04-05T21:30:00.505" v="568" actId="2696"/>
        <pc:sldMkLst>
          <pc:docMk/>
          <pc:sldMk cId="2824224599" sldId="443"/>
        </pc:sldMkLst>
      </pc:sldChg>
      <pc:sldChg chg="modSp new mod ord">
        <pc:chgData name="Joseph Levy" userId="3766db8f-7892-44ce-ae9b-8fce39950acf" providerId="ADAL" clId="{C652755C-FA0A-4EAF-A23C-164A869FCCFC}" dt="2021-04-05T21:34:44.736" v="630" actId="20577"/>
        <pc:sldMkLst>
          <pc:docMk/>
          <pc:sldMk cId="2579674492" sldId="444"/>
        </pc:sldMkLst>
        <pc:spChg chg="mod">
          <ac:chgData name="Joseph Levy" userId="3766db8f-7892-44ce-ae9b-8fce39950acf" providerId="ADAL" clId="{C652755C-FA0A-4EAF-A23C-164A869FCCFC}" dt="2021-04-05T21:26:54.643" v="528" actId="14100"/>
          <ac:spMkLst>
            <pc:docMk/>
            <pc:sldMk cId="2579674492" sldId="444"/>
            <ac:spMk id="2" creationId="{E3DD8AFA-96CC-4862-AFC7-2BE3678EED82}"/>
          </ac:spMkLst>
        </pc:spChg>
        <pc:spChg chg="mod">
          <ac:chgData name="Joseph Levy" userId="3766db8f-7892-44ce-ae9b-8fce39950acf" providerId="ADAL" clId="{C652755C-FA0A-4EAF-A23C-164A869FCCFC}" dt="2021-04-05T21:34:44.736" v="630" actId="20577"/>
          <ac:spMkLst>
            <pc:docMk/>
            <pc:sldMk cId="2579674492" sldId="444"/>
            <ac:spMk id="3" creationId="{8D0E50DF-6144-4031-AB0C-F5E542DA4BA7}"/>
          </ac:spMkLst>
        </pc:spChg>
      </pc:sldChg>
      <pc:sldChg chg="modSp new mod">
        <pc:chgData name="Joseph Levy" userId="3766db8f-7892-44ce-ae9b-8fce39950acf" providerId="ADAL" clId="{C652755C-FA0A-4EAF-A23C-164A869FCCFC}" dt="2021-04-05T21:43:14.415" v="856" actId="12"/>
        <pc:sldMkLst>
          <pc:docMk/>
          <pc:sldMk cId="361067823" sldId="445"/>
        </pc:sldMkLst>
        <pc:spChg chg="mod">
          <ac:chgData name="Joseph Levy" userId="3766db8f-7892-44ce-ae9b-8fce39950acf" providerId="ADAL" clId="{C652755C-FA0A-4EAF-A23C-164A869FCCFC}" dt="2021-04-05T21:42:37.061" v="853" actId="20577"/>
          <ac:spMkLst>
            <pc:docMk/>
            <pc:sldMk cId="361067823" sldId="445"/>
            <ac:spMk id="2" creationId="{D8E81211-6072-4F47-8D8D-AB4177AC8D53}"/>
          </ac:spMkLst>
        </pc:spChg>
        <pc:spChg chg="mod">
          <ac:chgData name="Joseph Levy" userId="3766db8f-7892-44ce-ae9b-8fce39950acf" providerId="ADAL" clId="{C652755C-FA0A-4EAF-A23C-164A869FCCFC}" dt="2021-04-05T21:43:14.415" v="856" actId="12"/>
          <ac:spMkLst>
            <pc:docMk/>
            <pc:sldMk cId="361067823" sldId="445"/>
            <ac:spMk id="3" creationId="{EA184438-C00B-4FCD-958A-B6E4A1CCC9A5}"/>
          </ac:spMkLst>
        </pc:spChg>
      </pc:sldChg>
      <pc:sldMasterChg chg="modSp mod">
        <pc:chgData name="Joseph Levy" userId="3766db8f-7892-44ce-ae9b-8fce39950acf" providerId="ADAL" clId="{C652755C-FA0A-4EAF-A23C-164A869FCCFC}" dt="2021-04-05T21:01:44.823" v="12" actId="6549"/>
        <pc:sldMasterMkLst>
          <pc:docMk/>
          <pc:sldMasterMk cId="0" sldId="2147483648"/>
        </pc:sldMasterMkLst>
        <pc:spChg chg="mod">
          <ac:chgData name="Joseph Levy" userId="3766db8f-7892-44ce-ae9b-8fce39950acf" providerId="ADAL" clId="{C652755C-FA0A-4EAF-A23C-164A869FCCFC}" dt="2021-04-05T21:01:44.823" v="12" actId="6549"/>
          <ac:spMkLst>
            <pc:docMk/>
            <pc:sldMasterMk cId="0" sldId="2147483648"/>
            <ac:spMk id="10" creationId="{00000000-0000-0000-0000-000000000000}"/>
          </ac:spMkLst>
        </pc:spChg>
      </pc:sldMasterChg>
    </pc:docChg>
  </pc:docChgLst>
  <pc:docChgLst>
    <pc:chgData name="Joseph Levy" userId="3766db8f-7892-44ce-ae9b-8fce39950acf" providerId="ADAL" clId="{C67A7D7D-F99A-44EA-8CD6-E23E8474F0C2}"/>
    <pc:docChg chg="undo custSel addSld delSld modSld sldOrd modMainMaster">
      <pc:chgData name="Joseph Levy" userId="3766db8f-7892-44ce-ae9b-8fce39950acf" providerId="ADAL" clId="{C67A7D7D-F99A-44EA-8CD6-E23E8474F0C2}" dt="2021-03-16T01:38:56.615" v="1752" actId="20577"/>
      <pc:docMkLst>
        <pc:docMk/>
      </pc:docMkLst>
      <pc:sldChg chg="modSp mod">
        <pc:chgData name="Joseph Levy" userId="3766db8f-7892-44ce-ae9b-8fce39950acf" providerId="ADAL" clId="{C67A7D7D-F99A-44EA-8CD6-E23E8474F0C2}" dt="2021-03-15T22:49:53.137" v="1205" actId="6549"/>
        <pc:sldMkLst>
          <pc:docMk/>
          <pc:sldMk cId="0" sldId="256"/>
        </pc:sldMkLst>
        <pc:spChg chg="mod">
          <ac:chgData name="Joseph Levy" userId="3766db8f-7892-44ce-ae9b-8fce39950acf" providerId="ADAL" clId="{C67A7D7D-F99A-44EA-8CD6-E23E8474F0C2}" dt="2021-03-15T22:49:53.137" v="1205" actId="6549"/>
          <ac:spMkLst>
            <pc:docMk/>
            <pc:sldMk cId="0" sldId="256"/>
            <ac:spMk id="3074" creationId="{00000000-0000-0000-0000-000000000000}"/>
          </ac:spMkLst>
        </pc:spChg>
      </pc:sldChg>
      <pc:sldChg chg="modSp mod">
        <pc:chgData name="Joseph Levy" userId="3766db8f-7892-44ce-ae9b-8fce39950acf" providerId="ADAL" clId="{C67A7D7D-F99A-44EA-8CD6-E23E8474F0C2}" dt="2021-03-11T16:42:12.351" v="82" actId="20577"/>
        <pc:sldMkLst>
          <pc:docMk/>
          <pc:sldMk cId="0" sldId="257"/>
        </pc:sldMkLst>
        <pc:spChg chg="mod">
          <ac:chgData name="Joseph Levy" userId="3766db8f-7892-44ce-ae9b-8fce39950acf" providerId="ADAL" clId="{C67A7D7D-F99A-44EA-8CD6-E23E8474F0C2}" dt="2021-03-11T16:42:12.351" v="82" actId="20577"/>
          <ac:spMkLst>
            <pc:docMk/>
            <pc:sldMk cId="0" sldId="257"/>
            <ac:spMk id="3" creationId="{443B98C9-C847-4EA9-A208-0AE53C2FE4EA}"/>
          </ac:spMkLst>
        </pc:spChg>
      </pc:sldChg>
      <pc:sldChg chg="modSp mod">
        <pc:chgData name="Joseph Levy" userId="3766db8f-7892-44ce-ae9b-8fce39950acf" providerId="ADAL" clId="{C67A7D7D-F99A-44EA-8CD6-E23E8474F0C2}" dt="2021-03-15T21:14:07.791" v="879" actId="20577"/>
        <pc:sldMkLst>
          <pc:docMk/>
          <pc:sldMk cId="884494122" sldId="274"/>
        </pc:sldMkLst>
        <pc:spChg chg="mod">
          <ac:chgData name="Joseph Levy" userId="3766db8f-7892-44ce-ae9b-8fce39950acf" providerId="ADAL" clId="{C67A7D7D-F99A-44EA-8CD6-E23E8474F0C2}" dt="2021-03-15T21:14:07.791" v="879" actId="20577"/>
          <ac:spMkLst>
            <pc:docMk/>
            <pc:sldMk cId="884494122" sldId="274"/>
            <ac:spMk id="37891" creationId="{00000000-0000-0000-0000-000000000000}"/>
          </ac:spMkLst>
        </pc:spChg>
      </pc:sldChg>
      <pc:sldChg chg="ord">
        <pc:chgData name="Joseph Levy" userId="3766db8f-7892-44ce-ae9b-8fce39950acf" providerId="ADAL" clId="{C67A7D7D-F99A-44EA-8CD6-E23E8474F0C2}" dt="2021-03-16T01:29:31.754" v="1637"/>
        <pc:sldMkLst>
          <pc:docMk/>
          <pc:sldMk cId="1014535486" sldId="371"/>
        </pc:sldMkLst>
      </pc:sldChg>
      <pc:sldChg chg="ord">
        <pc:chgData name="Joseph Levy" userId="3766db8f-7892-44ce-ae9b-8fce39950acf" providerId="ADAL" clId="{C67A7D7D-F99A-44EA-8CD6-E23E8474F0C2}" dt="2021-03-16T01:28:57.226" v="1635"/>
        <pc:sldMkLst>
          <pc:docMk/>
          <pc:sldMk cId="228013750" sldId="372"/>
        </pc:sldMkLst>
      </pc:sldChg>
      <pc:sldChg chg="modSp mod">
        <pc:chgData name="Joseph Levy" userId="3766db8f-7892-44ce-ae9b-8fce39950acf" providerId="ADAL" clId="{C67A7D7D-F99A-44EA-8CD6-E23E8474F0C2}" dt="2021-03-15T22:50:17.205" v="1207" actId="13926"/>
        <pc:sldMkLst>
          <pc:docMk/>
          <pc:sldMk cId="1942127335" sldId="393"/>
        </pc:sldMkLst>
        <pc:spChg chg="mod">
          <ac:chgData name="Joseph Levy" userId="3766db8f-7892-44ce-ae9b-8fce39950acf" providerId="ADAL" clId="{C67A7D7D-F99A-44EA-8CD6-E23E8474F0C2}" dt="2021-03-15T22:50:17.205" v="1207" actId="13926"/>
          <ac:spMkLst>
            <pc:docMk/>
            <pc:sldMk cId="1942127335" sldId="393"/>
            <ac:spMk id="20483" creationId="{00000000-0000-0000-0000-000000000000}"/>
          </ac:spMkLst>
        </pc:spChg>
      </pc:sldChg>
      <pc:sldChg chg="modSp mod">
        <pc:chgData name="Joseph Levy" userId="3766db8f-7892-44ce-ae9b-8fce39950acf" providerId="ADAL" clId="{C67A7D7D-F99A-44EA-8CD6-E23E8474F0C2}" dt="2021-03-15T20:01:17.284" v="99" actId="404"/>
        <pc:sldMkLst>
          <pc:docMk/>
          <pc:sldMk cId="3079604625" sldId="428"/>
        </pc:sldMkLst>
        <pc:spChg chg="mod">
          <ac:chgData name="Joseph Levy" userId="3766db8f-7892-44ce-ae9b-8fce39950acf" providerId="ADAL" clId="{C67A7D7D-F99A-44EA-8CD6-E23E8474F0C2}" dt="2021-03-15T20:01:17.284" v="99" actId="404"/>
          <ac:spMkLst>
            <pc:docMk/>
            <pc:sldMk cId="3079604625" sldId="428"/>
            <ac:spMk id="20483" creationId="{00000000-0000-0000-0000-000000000000}"/>
          </ac:spMkLst>
        </pc:spChg>
      </pc:sldChg>
      <pc:sldChg chg="ord">
        <pc:chgData name="Joseph Levy" userId="3766db8f-7892-44ce-ae9b-8fce39950acf" providerId="ADAL" clId="{C67A7D7D-F99A-44EA-8CD6-E23E8474F0C2}" dt="2021-03-16T01:33:09.170" v="1643"/>
        <pc:sldMkLst>
          <pc:docMk/>
          <pc:sldMk cId="3844563764" sldId="431"/>
        </pc:sldMkLst>
      </pc:sldChg>
      <pc:sldChg chg="modSp mod">
        <pc:chgData name="Joseph Levy" userId="3766db8f-7892-44ce-ae9b-8fce39950acf" providerId="ADAL" clId="{C67A7D7D-F99A-44EA-8CD6-E23E8474F0C2}" dt="2021-03-15T23:00:02.014" v="1274" actId="20577"/>
        <pc:sldMkLst>
          <pc:docMk/>
          <pc:sldMk cId="3375089798" sldId="434"/>
        </pc:sldMkLst>
        <pc:spChg chg="mod">
          <ac:chgData name="Joseph Levy" userId="3766db8f-7892-44ce-ae9b-8fce39950acf" providerId="ADAL" clId="{C67A7D7D-F99A-44EA-8CD6-E23E8474F0C2}" dt="2021-03-15T23:00:02.014" v="1274" actId="20577"/>
          <ac:spMkLst>
            <pc:docMk/>
            <pc:sldMk cId="3375089798" sldId="434"/>
            <ac:spMk id="12290" creationId="{00000000-0000-0000-0000-000000000000}"/>
          </ac:spMkLst>
        </pc:spChg>
        <pc:spChg chg="mod">
          <ac:chgData name="Joseph Levy" userId="3766db8f-7892-44ce-ae9b-8fce39950acf" providerId="ADAL" clId="{C67A7D7D-F99A-44EA-8CD6-E23E8474F0C2}" dt="2021-03-15T22:57:02.270" v="1266" actId="6549"/>
          <ac:spMkLst>
            <pc:docMk/>
            <pc:sldMk cId="3375089798" sldId="434"/>
            <ac:spMk id="20483" creationId="{00000000-0000-0000-0000-000000000000}"/>
          </ac:spMkLst>
        </pc:spChg>
      </pc:sldChg>
      <pc:sldChg chg="modSp del mod">
        <pc:chgData name="Joseph Levy" userId="3766db8f-7892-44ce-ae9b-8fce39950acf" providerId="ADAL" clId="{C67A7D7D-F99A-44EA-8CD6-E23E8474F0C2}" dt="2021-03-16T01:06:17.501" v="1627" actId="47"/>
        <pc:sldMkLst>
          <pc:docMk/>
          <pc:sldMk cId="2631866560" sldId="435"/>
        </pc:sldMkLst>
        <pc:spChg chg="mod">
          <ac:chgData name="Joseph Levy" userId="3766db8f-7892-44ce-ae9b-8fce39950acf" providerId="ADAL" clId="{C67A7D7D-F99A-44EA-8CD6-E23E8474F0C2}" dt="2021-03-15T23:19:34.715" v="1277" actId="20577"/>
          <ac:spMkLst>
            <pc:docMk/>
            <pc:sldMk cId="2631866560" sldId="435"/>
            <ac:spMk id="2" creationId="{90304CD5-E0CA-4222-B4B3-16F58038DEB1}"/>
          </ac:spMkLst>
        </pc:spChg>
      </pc:sldChg>
      <pc:sldChg chg="modSp del mod">
        <pc:chgData name="Joseph Levy" userId="3766db8f-7892-44ce-ae9b-8fce39950acf" providerId="ADAL" clId="{C67A7D7D-F99A-44EA-8CD6-E23E8474F0C2}" dt="2021-03-16T01:06:18.091" v="1628" actId="47"/>
        <pc:sldMkLst>
          <pc:docMk/>
          <pc:sldMk cId="323163336" sldId="436"/>
        </pc:sldMkLst>
        <pc:spChg chg="mod">
          <ac:chgData name="Joseph Levy" userId="3766db8f-7892-44ce-ae9b-8fce39950acf" providerId="ADAL" clId="{C67A7D7D-F99A-44EA-8CD6-E23E8474F0C2}" dt="2021-03-15T23:19:43.621" v="1280" actId="6549"/>
          <ac:spMkLst>
            <pc:docMk/>
            <pc:sldMk cId="323163336" sldId="436"/>
            <ac:spMk id="2" creationId="{90304CD5-E0CA-4222-B4B3-16F58038DEB1}"/>
          </ac:spMkLst>
        </pc:spChg>
      </pc:sldChg>
      <pc:sldChg chg="ord">
        <pc:chgData name="Joseph Levy" userId="3766db8f-7892-44ce-ae9b-8fce39950acf" providerId="ADAL" clId="{C67A7D7D-F99A-44EA-8CD6-E23E8474F0C2}" dt="2021-03-16T01:33:54.844" v="1649"/>
        <pc:sldMkLst>
          <pc:docMk/>
          <pc:sldMk cId="3982426875" sldId="437"/>
        </pc:sldMkLst>
      </pc:sldChg>
      <pc:sldChg chg="modSp mod">
        <pc:chgData name="Joseph Levy" userId="3766db8f-7892-44ce-ae9b-8fce39950acf" providerId="ADAL" clId="{C67A7D7D-F99A-44EA-8CD6-E23E8474F0C2}" dt="2021-03-15T23:14:09.817" v="1275" actId="6549"/>
        <pc:sldMkLst>
          <pc:docMk/>
          <pc:sldMk cId="1672684765" sldId="439"/>
        </pc:sldMkLst>
        <pc:spChg chg="mod">
          <ac:chgData name="Joseph Levy" userId="3766db8f-7892-44ce-ae9b-8fce39950acf" providerId="ADAL" clId="{C67A7D7D-F99A-44EA-8CD6-E23E8474F0C2}" dt="2021-03-15T20:29:42.947" v="480" actId="14100"/>
          <ac:spMkLst>
            <pc:docMk/>
            <pc:sldMk cId="1672684765" sldId="439"/>
            <ac:spMk id="2" creationId="{583DFFDA-ECDA-455B-A186-68FED4B386A3}"/>
          </ac:spMkLst>
        </pc:spChg>
        <pc:spChg chg="mod">
          <ac:chgData name="Joseph Levy" userId="3766db8f-7892-44ce-ae9b-8fce39950acf" providerId="ADAL" clId="{C67A7D7D-F99A-44EA-8CD6-E23E8474F0C2}" dt="2021-03-15T23:14:09.817" v="1275" actId="6549"/>
          <ac:spMkLst>
            <pc:docMk/>
            <pc:sldMk cId="1672684765" sldId="439"/>
            <ac:spMk id="3" creationId="{93431956-BDA3-4349-8DF6-C717FBA89E9E}"/>
          </ac:spMkLst>
        </pc:spChg>
      </pc:sldChg>
      <pc:sldChg chg="add del ord">
        <pc:chgData name="Joseph Levy" userId="3766db8f-7892-44ce-ae9b-8fce39950acf" providerId="ADAL" clId="{C67A7D7D-F99A-44EA-8CD6-E23E8474F0C2}" dt="2021-03-16T01:06:20.082" v="1629" actId="47"/>
        <pc:sldMkLst>
          <pc:docMk/>
          <pc:sldMk cId="1603904301" sldId="440"/>
        </pc:sldMkLst>
      </pc:sldChg>
      <pc:sldChg chg="modSp new mod">
        <pc:chgData name="Joseph Levy" userId="3766db8f-7892-44ce-ae9b-8fce39950acf" providerId="ADAL" clId="{C67A7D7D-F99A-44EA-8CD6-E23E8474F0C2}" dt="2021-03-15T22:53:25.174" v="1233" actId="20577"/>
        <pc:sldMkLst>
          <pc:docMk/>
          <pc:sldMk cId="725865982" sldId="441"/>
        </pc:sldMkLst>
        <pc:spChg chg="mod">
          <ac:chgData name="Joseph Levy" userId="3766db8f-7892-44ce-ae9b-8fce39950acf" providerId="ADAL" clId="{C67A7D7D-F99A-44EA-8CD6-E23E8474F0C2}" dt="2021-03-15T20:33:10.331" v="517" actId="14100"/>
          <ac:spMkLst>
            <pc:docMk/>
            <pc:sldMk cId="725865982" sldId="441"/>
            <ac:spMk id="2" creationId="{0DF9103C-1203-4E64-AC39-DB822B2547DB}"/>
          </ac:spMkLst>
        </pc:spChg>
        <pc:spChg chg="mod">
          <ac:chgData name="Joseph Levy" userId="3766db8f-7892-44ce-ae9b-8fce39950acf" providerId="ADAL" clId="{C67A7D7D-F99A-44EA-8CD6-E23E8474F0C2}" dt="2021-03-15T22:53:25.174" v="1233" actId="20577"/>
          <ac:spMkLst>
            <pc:docMk/>
            <pc:sldMk cId="725865982" sldId="441"/>
            <ac:spMk id="3" creationId="{46960711-E870-41DC-972F-B0F1981FFA0C}"/>
          </ac:spMkLst>
        </pc:spChg>
      </pc:sldChg>
      <pc:sldChg chg="addSp delSp modSp new mod">
        <pc:chgData name="Joseph Levy" userId="3766db8f-7892-44ce-ae9b-8fce39950acf" providerId="ADAL" clId="{C67A7D7D-F99A-44EA-8CD6-E23E8474F0C2}" dt="2021-03-15T21:20:13.821" v="890" actId="6549"/>
        <pc:sldMkLst>
          <pc:docMk/>
          <pc:sldMk cId="1878239647" sldId="442"/>
        </pc:sldMkLst>
        <pc:spChg chg="mod">
          <ac:chgData name="Joseph Levy" userId="3766db8f-7892-44ce-ae9b-8fce39950acf" providerId="ADAL" clId="{C67A7D7D-F99A-44EA-8CD6-E23E8474F0C2}" dt="2021-03-15T20:47:11.617" v="740" actId="14100"/>
          <ac:spMkLst>
            <pc:docMk/>
            <pc:sldMk cId="1878239647" sldId="442"/>
            <ac:spMk id="2" creationId="{FDBB2568-73CE-4826-9AAF-4A7DBB3593C4}"/>
          </ac:spMkLst>
        </pc:spChg>
        <pc:spChg chg="add del mod">
          <ac:chgData name="Joseph Levy" userId="3766db8f-7892-44ce-ae9b-8fce39950acf" providerId="ADAL" clId="{C67A7D7D-F99A-44EA-8CD6-E23E8474F0C2}" dt="2021-03-15T20:42:00.635" v="715"/>
          <ac:spMkLst>
            <pc:docMk/>
            <pc:sldMk cId="1878239647" sldId="442"/>
            <ac:spMk id="3" creationId="{9DAC177F-CA2C-4A03-9241-036C8BE9DC58}"/>
          </ac:spMkLst>
        </pc:spChg>
        <pc:spChg chg="add del mod">
          <ac:chgData name="Joseph Levy" userId="3766db8f-7892-44ce-ae9b-8fce39950acf" providerId="ADAL" clId="{C67A7D7D-F99A-44EA-8CD6-E23E8474F0C2}" dt="2021-03-15T20:41:53.722" v="714"/>
          <ac:spMkLst>
            <pc:docMk/>
            <pc:sldMk cId="1878239647" sldId="442"/>
            <ac:spMk id="8" creationId="{90BA7844-AC83-410B-8613-6D004624D0AE}"/>
          </ac:spMkLst>
        </pc:spChg>
        <pc:spChg chg="add mod">
          <ac:chgData name="Joseph Levy" userId="3766db8f-7892-44ce-ae9b-8fce39950acf" providerId="ADAL" clId="{C67A7D7D-F99A-44EA-8CD6-E23E8474F0C2}" dt="2021-03-15T20:42:15.107" v="718" actId="403"/>
          <ac:spMkLst>
            <pc:docMk/>
            <pc:sldMk cId="1878239647" sldId="442"/>
            <ac:spMk id="10" creationId="{B63C2379-194C-4121-A51E-F57F8FE79D74}"/>
          </ac:spMkLst>
        </pc:spChg>
        <pc:spChg chg="add mod">
          <ac:chgData name="Joseph Levy" userId="3766db8f-7892-44ce-ae9b-8fce39950acf" providerId="ADAL" clId="{C67A7D7D-F99A-44EA-8CD6-E23E8474F0C2}" dt="2021-03-15T21:14:00.771" v="878" actId="20577"/>
          <ac:spMkLst>
            <pc:docMk/>
            <pc:sldMk cId="1878239647" sldId="442"/>
            <ac:spMk id="11" creationId="{1482AB87-CE13-496F-87FB-EE07E52CBCB6}"/>
          </ac:spMkLst>
        </pc:spChg>
        <pc:graphicFrameChg chg="add del mod">
          <ac:chgData name="Joseph Levy" userId="3766db8f-7892-44ce-ae9b-8fce39950acf" providerId="ADAL" clId="{C67A7D7D-F99A-44EA-8CD6-E23E8474F0C2}" dt="2021-03-15T20:41:53.722" v="714"/>
          <ac:graphicFrameMkLst>
            <pc:docMk/>
            <pc:sldMk cId="1878239647" sldId="442"/>
            <ac:graphicFrameMk id="7" creationId="{C953940D-8799-4853-B4BC-27BD00CAAF4E}"/>
          </ac:graphicFrameMkLst>
        </pc:graphicFrameChg>
        <pc:graphicFrameChg chg="add mod modGraphic">
          <ac:chgData name="Joseph Levy" userId="3766db8f-7892-44ce-ae9b-8fce39950acf" providerId="ADAL" clId="{C67A7D7D-F99A-44EA-8CD6-E23E8474F0C2}" dt="2021-03-15T21:20:13.821" v="890" actId="6549"/>
          <ac:graphicFrameMkLst>
            <pc:docMk/>
            <pc:sldMk cId="1878239647" sldId="442"/>
            <ac:graphicFrameMk id="9" creationId="{51736BF4-CAA8-41B2-B8D0-3613A64ACFCC}"/>
          </ac:graphicFrameMkLst>
        </pc:graphicFrameChg>
      </pc:sldChg>
      <pc:sldChg chg="modSp mod">
        <pc:chgData name="Joseph Levy" userId="3766db8f-7892-44ce-ae9b-8fce39950acf" providerId="ADAL" clId="{C67A7D7D-F99A-44EA-8CD6-E23E8474F0C2}" dt="2021-03-16T01:38:56.615" v="1752" actId="20577"/>
        <pc:sldMkLst>
          <pc:docMk/>
          <pc:sldMk cId="2824224599" sldId="443"/>
        </pc:sldMkLst>
        <pc:spChg chg="mod">
          <ac:chgData name="Joseph Levy" userId="3766db8f-7892-44ce-ae9b-8fce39950acf" providerId="ADAL" clId="{C67A7D7D-F99A-44EA-8CD6-E23E8474F0C2}" dt="2021-03-16T01:37:39.392" v="1689" actId="20577"/>
          <ac:spMkLst>
            <pc:docMk/>
            <pc:sldMk cId="2824224599" sldId="443"/>
            <ac:spMk id="2" creationId="{583DFFDA-ECDA-455B-A186-68FED4B386A3}"/>
          </ac:spMkLst>
        </pc:spChg>
        <pc:spChg chg="mod">
          <ac:chgData name="Joseph Levy" userId="3766db8f-7892-44ce-ae9b-8fce39950acf" providerId="ADAL" clId="{C67A7D7D-F99A-44EA-8CD6-E23E8474F0C2}" dt="2021-03-16T01:38:56.615" v="1752" actId="20577"/>
          <ac:spMkLst>
            <pc:docMk/>
            <pc:sldMk cId="2824224599" sldId="443"/>
            <ac:spMk id="3" creationId="{93431956-BDA3-4349-8DF6-C717FBA89E9E}"/>
          </ac:spMkLst>
        </pc:spChg>
      </pc:sldChg>
      <pc:sldChg chg="modSp new del mod">
        <pc:chgData name="Joseph Levy" userId="3766db8f-7892-44ce-ae9b-8fce39950acf" providerId="ADAL" clId="{C67A7D7D-F99A-44EA-8CD6-E23E8474F0C2}" dt="2021-03-16T01:06:16.272" v="1626" actId="47"/>
        <pc:sldMkLst>
          <pc:docMk/>
          <pc:sldMk cId="3003695994" sldId="443"/>
        </pc:sldMkLst>
        <pc:spChg chg="mod">
          <ac:chgData name="Joseph Levy" userId="3766db8f-7892-44ce-ae9b-8fce39950acf" providerId="ADAL" clId="{C67A7D7D-F99A-44EA-8CD6-E23E8474F0C2}" dt="2021-03-15T22:55:47.648" v="1248" actId="1076"/>
          <ac:spMkLst>
            <pc:docMk/>
            <pc:sldMk cId="3003695994" sldId="443"/>
            <ac:spMk id="2" creationId="{55C2BABC-B07A-417E-9FF3-14FC32AD7640}"/>
          </ac:spMkLst>
        </pc:spChg>
        <pc:spChg chg="mod">
          <ac:chgData name="Joseph Levy" userId="3766db8f-7892-44ce-ae9b-8fce39950acf" providerId="ADAL" clId="{C67A7D7D-F99A-44EA-8CD6-E23E8474F0C2}" dt="2021-03-15T21:53:00.715" v="1201" actId="20577"/>
          <ac:spMkLst>
            <pc:docMk/>
            <pc:sldMk cId="3003695994" sldId="443"/>
            <ac:spMk id="3" creationId="{79F0E2F7-D4CF-468D-9055-8425C1DC9A36}"/>
          </ac:spMkLst>
        </pc:spChg>
        <pc:spChg chg="mod">
          <ac:chgData name="Joseph Levy" userId="3766db8f-7892-44ce-ae9b-8fce39950acf" providerId="ADAL" clId="{C67A7D7D-F99A-44EA-8CD6-E23E8474F0C2}" dt="2021-03-15T21:52:01.588" v="1199" actId="6549"/>
          <ac:spMkLst>
            <pc:docMk/>
            <pc:sldMk cId="3003695994" sldId="443"/>
            <ac:spMk id="4" creationId="{BE014547-59B0-4818-8221-9B833B5495EC}"/>
          </ac:spMkLst>
        </pc:spChg>
      </pc:sldChg>
      <pc:sldChg chg="modSp del mod">
        <pc:chgData name="Joseph Levy" userId="3766db8f-7892-44ce-ae9b-8fce39950acf" providerId="ADAL" clId="{C67A7D7D-F99A-44EA-8CD6-E23E8474F0C2}" dt="2021-03-16T01:06:14.806" v="1625" actId="47"/>
        <pc:sldMkLst>
          <pc:docMk/>
          <pc:sldMk cId="2993228961" sldId="444"/>
        </pc:sldMkLst>
        <pc:spChg chg="mod">
          <ac:chgData name="Joseph Levy" userId="3766db8f-7892-44ce-ae9b-8fce39950acf" providerId="ADAL" clId="{C67A7D7D-F99A-44EA-8CD6-E23E8474F0C2}" dt="2021-03-16T00:18:14.201" v="1623" actId="20577"/>
          <ac:spMkLst>
            <pc:docMk/>
            <pc:sldMk cId="2993228961" sldId="444"/>
            <ac:spMk id="2" creationId="{90304CD5-E0CA-4222-B4B3-16F58038DEB1}"/>
          </ac:spMkLst>
        </pc:spChg>
        <pc:spChg chg="mod">
          <ac:chgData name="Joseph Levy" userId="3766db8f-7892-44ce-ae9b-8fce39950acf" providerId="ADAL" clId="{C67A7D7D-F99A-44EA-8CD6-E23E8474F0C2}" dt="2021-03-16T00:24:15.723" v="1624" actId="6549"/>
          <ac:spMkLst>
            <pc:docMk/>
            <pc:sldMk cId="2993228961" sldId="444"/>
            <ac:spMk id="3" creationId="{AEC1EB3D-8041-43FF-9120-901369C08F70}"/>
          </ac:spMkLst>
        </pc:spChg>
      </pc:sldChg>
      <pc:sldMasterChg chg="modSp mod">
        <pc:chgData name="Joseph Levy" userId="3766db8f-7892-44ce-ae9b-8fce39950acf" providerId="ADAL" clId="{C67A7D7D-F99A-44EA-8CD6-E23E8474F0C2}" dt="2021-03-15T22:49:38.250" v="1203" actId="6549"/>
        <pc:sldMasterMkLst>
          <pc:docMk/>
          <pc:sldMasterMk cId="0" sldId="2147483648"/>
        </pc:sldMasterMkLst>
        <pc:spChg chg="mod">
          <ac:chgData name="Joseph Levy" userId="3766db8f-7892-44ce-ae9b-8fce39950acf" providerId="ADAL" clId="{C67A7D7D-F99A-44EA-8CD6-E23E8474F0C2}" dt="2021-03-15T22:49:38.250" v="1203" actId="6549"/>
          <ac:spMkLst>
            <pc:docMk/>
            <pc:sldMasterMk cId="0" sldId="2147483648"/>
            <ac:spMk id="10" creationId="{00000000-0000-0000-0000-000000000000}"/>
          </ac:spMkLst>
        </pc:spChg>
      </pc:sldMasterChg>
    </pc:docChg>
  </pc:docChgLst>
  <pc:docChgLst>
    <pc:chgData name="Joseph Levy" userId="3766db8f-7892-44ce-ae9b-8fce39950acf" providerId="ADAL" clId="{1EBF9CFB-39F5-4BF5-9C18-8CDC4A965083}"/>
    <pc:docChg chg="undo custSel modSld">
      <pc:chgData name="Joseph Levy" userId="3766db8f-7892-44ce-ae9b-8fce39950acf" providerId="ADAL" clId="{1EBF9CFB-39F5-4BF5-9C18-8CDC4A965083}" dt="2021-04-05T22:20:04.514" v="408" actId="20577"/>
      <pc:docMkLst>
        <pc:docMk/>
      </pc:docMkLst>
      <pc:sldChg chg="modSp mod">
        <pc:chgData name="Joseph Levy" userId="3766db8f-7892-44ce-ae9b-8fce39950acf" providerId="ADAL" clId="{1EBF9CFB-39F5-4BF5-9C18-8CDC4A965083}" dt="2021-04-05T22:09:58.591" v="0" actId="20577"/>
        <pc:sldMkLst>
          <pc:docMk/>
          <pc:sldMk cId="0" sldId="257"/>
        </pc:sldMkLst>
        <pc:spChg chg="mod">
          <ac:chgData name="Joseph Levy" userId="3766db8f-7892-44ce-ae9b-8fce39950acf" providerId="ADAL" clId="{1EBF9CFB-39F5-4BF5-9C18-8CDC4A965083}" dt="2021-04-05T22:09:58.591" v="0" actId="20577"/>
          <ac:spMkLst>
            <pc:docMk/>
            <pc:sldMk cId="0" sldId="257"/>
            <ac:spMk id="4098" creationId="{00000000-0000-0000-0000-000000000000}"/>
          </ac:spMkLst>
        </pc:spChg>
      </pc:sldChg>
      <pc:sldChg chg="modSp mod">
        <pc:chgData name="Joseph Levy" userId="3766db8f-7892-44ce-ae9b-8fce39950acf" providerId="ADAL" clId="{1EBF9CFB-39F5-4BF5-9C18-8CDC4A965083}" dt="2021-04-05T22:20:04.514" v="408" actId="20577"/>
        <pc:sldMkLst>
          <pc:docMk/>
          <pc:sldMk cId="1014535486" sldId="371"/>
        </pc:sldMkLst>
        <pc:spChg chg="mod">
          <ac:chgData name="Joseph Levy" userId="3766db8f-7892-44ce-ae9b-8fce39950acf" providerId="ADAL" clId="{1EBF9CFB-39F5-4BF5-9C18-8CDC4A965083}" dt="2021-04-05T22:20:04.514" v="408" actId="20577"/>
          <ac:spMkLst>
            <pc:docMk/>
            <pc:sldMk cId="1014535486" sldId="371"/>
            <ac:spMk id="3" creationId="{00000000-0000-0000-0000-000000000000}"/>
          </ac:spMkLst>
        </pc:spChg>
      </pc:sldChg>
      <pc:sldChg chg="modSp mod">
        <pc:chgData name="Joseph Levy" userId="3766db8f-7892-44ce-ae9b-8fce39950acf" providerId="ADAL" clId="{1EBF9CFB-39F5-4BF5-9C18-8CDC4A965083}" dt="2021-04-05T22:11:34.753" v="17" actId="1076"/>
        <pc:sldMkLst>
          <pc:docMk/>
          <pc:sldMk cId="2579674492" sldId="444"/>
        </pc:sldMkLst>
        <pc:spChg chg="mod">
          <ac:chgData name="Joseph Levy" userId="3766db8f-7892-44ce-ae9b-8fce39950acf" providerId="ADAL" clId="{1EBF9CFB-39F5-4BF5-9C18-8CDC4A965083}" dt="2021-04-05T22:11:34.753" v="17" actId="1076"/>
          <ac:spMkLst>
            <pc:docMk/>
            <pc:sldMk cId="2579674492" sldId="444"/>
            <ac:spMk id="3" creationId="{8D0E50DF-6144-4031-AB0C-F5E542DA4BA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4/5/2021</a:t>
            </a:fld>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CA5AFF69-4AEE-4693-9CD6-98E2EBC076EC}" type="slidenum">
              <a:rPr lang="en-US"/>
              <a:pPr/>
              <a:t>2</a:t>
            </a:fld>
            <a:endParaRPr lang="en-US" dirty="0"/>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xfrm>
            <a:off x="384175" y="701675"/>
            <a:ext cx="6165850" cy="3468688"/>
          </a:xfrm>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1268"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802.11-16/1093r2</a:t>
            </a:r>
          </a:p>
        </p:txBody>
      </p:sp>
      <p:sp>
        <p:nvSpPr>
          <p:cNvPr id="11269"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July 2009</a:t>
            </a:r>
          </a:p>
        </p:txBody>
      </p:sp>
      <p:sp>
        <p:nvSpPr>
          <p:cNvPr id="11270"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6DCF333B-947A-4500-AB79-A2728DBCF767}" type="slidenum">
              <a:rPr lang="en-US" altLang="en-US" smtClean="0"/>
              <a:pPr>
                <a:spcBef>
                  <a:spcPct val="0"/>
                </a:spcBef>
              </a:pPr>
              <a:t>3</a:t>
            </a:fld>
            <a:endParaRPr lang="en-US" altLang="en-US" dirty="0"/>
          </a:p>
        </p:txBody>
      </p:sp>
    </p:spTree>
    <p:extLst>
      <p:ext uri="{BB962C8B-B14F-4D97-AF65-F5344CB8AC3E}">
        <p14:creationId xmlns:p14="http://schemas.microsoft.com/office/powerpoint/2010/main" val="3077302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802.11-16/1093r2</a:t>
            </a:r>
          </a:p>
        </p:txBody>
      </p:sp>
      <p:sp>
        <p:nvSpPr>
          <p:cNvPr id="1331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Jan 2009</a:t>
            </a:r>
          </a:p>
        </p:txBody>
      </p:sp>
      <p:sp>
        <p:nvSpPr>
          <p:cNvPr id="1331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F76AD833-F326-48D3-A662-B127F7E4458F}" type="slidenum">
              <a:rPr lang="en-US" altLang="en-US" smtClean="0"/>
              <a:pPr>
                <a:spcBef>
                  <a:spcPct val="0"/>
                </a:spcBef>
              </a:pPr>
              <a:t>4</a:t>
            </a:fld>
            <a:endParaRPr lang="en-US" altLang="en-US" dirty="0"/>
          </a:p>
        </p:txBody>
      </p:sp>
      <p:sp>
        <p:nvSpPr>
          <p:cNvPr id="13317" name="Rectangle 2"/>
          <p:cNvSpPr>
            <a:spLocks noGrp="1" noRot="1" noChangeAspect="1" noChangeArrowheads="1" noTextEdit="1"/>
          </p:cNvSpPr>
          <p:nvPr>
            <p:ph type="sldImg"/>
          </p:nvPr>
        </p:nvSpPr>
        <p:spPr>
          <a:xfrm>
            <a:off x="382588" y="700088"/>
            <a:ext cx="6172200" cy="3471862"/>
          </a:xfrm>
          <a:ln/>
        </p:spPr>
      </p:sp>
      <p:sp>
        <p:nvSpPr>
          <p:cNvPr id="13318" name="Rectangle 3"/>
          <p:cNvSpPr>
            <a:spLocks noGrp="1" noChangeArrowheads="1"/>
          </p:cNvSpPr>
          <p:nvPr>
            <p:ph type="body" idx="1"/>
          </p:nvPr>
        </p:nvSpPr>
        <p:spPr>
          <a:xfrm>
            <a:off x="925513" y="4408488"/>
            <a:ext cx="5083175" cy="41783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876386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July 2013</a:t>
            </a:r>
            <a:endParaRPr lang="en-GB" altLang="en-US" sz="1400" dirty="0"/>
          </a:p>
        </p:txBody>
      </p:sp>
      <p:sp>
        <p:nvSpPr>
          <p:cNvPr id="16387" name="Rectangle 2"/>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dirty="0"/>
              <a:t>doc.: IEEE 802.11-16/1093r2</a:t>
            </a:r>
          </a:p>
        </p:txBody>
      </p:sp>
      <p:sp>
        <p:nvSpPr>
          <p:cNvPr id="16388" name="Rectangle 3"/>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dirty="0"/>
              <a:t>September 2012</a:t>
            </a:r>
          </a:p>
        </p:txBody>
      </p:sp>
      <p:sp>
        <p:nvSpPr>
          <p:cNvPr id="16389" name="Rectangle 6"/>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dirty="0"/>
              <a:t>Clint Chaplin, Chair (Samsung)</a:t>
            </a:r>
          </a:p>
        </p:txBody>
      </p:sp>
      <p:sp>
        <p:nvSpPr>
          <p:cNvPr id="163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dirty="0"/>
              <a:t>Page </a:t>
            </a:r>
            <a:fld id="{9EFE332B-4021-47BB-B2B7-CB32DEB01A9B}" type="slidenum">
              <a:rPr lang="en-GB" altLang="en-US" smtClean="0"/>
              <a:pPr>
                <a:spcBef>
                  <a:spcPct val="0"/>
                </a:spcBef>
              </a:pPr>
              <a:t>6</a:t>
            </a:fld>
            <a:endParaRPr lang="en-GB" altLang="en-US" dirty="0"/>
          </a:p>
        </p:txBody>
      </p:sp>
      <p:sp>
        <p:nvSpPr>
          <p:cNvPr id="16391" name="Rectangle 2"/>
          <p:cNvSpPr>
            <a:spLocks noGrp="1" noRot="1" noChangeAspect="1" noChangeArrowheads="1" noTextEdit="1"/>
          </p:cNvSpPr>
          <p:nvPr>
            <p:ph type="sldImg"/>
          </p:nvPr>
        </p:nvSpPr>
        <p:spPr>
          <a:xfrm>
            <a:off x="87313" y="744538"/>
            <a:ext cx="6621462" cy="3725862"/>
          </a:xfrm>
          <a:ln/>
        </p:spPr>
      </p:sp>
      <p:sp>
        <p:nvSpPr>
          <p:cNvPr id="16392" name="Rectangle 3"/>
          <p:cNvSpPr>
            <a:spLocks noGrp="1" noChangeArrowheads="1"/>
          </p:cNvSpPr>
          <p:nvPr>
            <p:ph type="body" idx="1"/>
          </p:nvPr>
        </p:nvSpPr>
        <p:spPr>
          <a:xfrm>
            <a:off x="679450" y="4718050"/>
            <a:ext cx="543560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704240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384175" y="701675"/>
            <a:ext cx="6165850" cy="3468688"/>
          </a:xfrm>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38916"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doc.: IEEE 802.11-16/1093r2</a:t>
            </a:r>
          </a:p>
        </p:txBody>
      </p:sp>
      <p:sp>
        <p:nvSpPr>
          <p:cNvPr id="38917"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dirty="0"/>
              <a:t>August, 17 2016</a:t>
            </a:r>
          </a:p>
        </p:txBody>
      </p:sp>
      <p:sp>
        <p:nvSpPr>
          <p:cNvPr id="38918"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7200" defTabSz="933450">
              <a:spcBef>
                <a:spcPct val="30000"/>
              </a:spcBef>
              <a:defRPr sz="1200">
                <a:solidFill>
                  <a:schemeClr val="tx1"/>
                </a:solidFill>
                <a:latin typeface="Times New Roman" panose="02020603050405020304" pitchFamily="18" charset="0"/>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US" altLang="en-US" dirty="0"/>
              <a:t>Joseph Levy (InterDigital)</a:t>
            </a:r>
          </a:p>
        </p:txBody>
      </p:sp>
      <p:sp>
        <p:nvSpPr>
          <p:cNvPr id="38919"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dirty="0"/>
              <a:t>Page </a:t>
            </a:r>
            <a:fld id="{1A0F9B1D-73C6-47E5-9FB5-FE6C23108F33}" type="slidenum">
              <a:rPr lang="en-US" altLang="en-US" smtClean="0"/>
              <a:pPr>
                <a:spcBef>
                  <a:spcPct val="0"/>
                </a:spcBef>
              </a:pPr>
              <a:t>14</a:t>
            </a:fld>
            <a:endParaRPr lang="en-US" altLang="en-US" dirty="0"/>
          </a:p>
        </p:txBody>
      </p:sp>
    </p:spTree>
    <p:extLst>
      <p:ext uri="{BB962C8B-B14F-4D97-AF65-F5344CB8AC3E}">
        <p14:creationId xmlns:p14="http://schemas.microsoft.com/office/powerpoint/2010/main" val="2682586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April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Joseph Levy (InterDigital)</a:t>
            </a:r>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April 2021</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Date Placeholder 3"/>
          <p:cNvSpPr>
            <a:spLocks noGrp="1"/>
          </p:cNvSpPr>
          <p:nvPr>
            <p:ph type="dt" idx="10"/>
          </p:nvPr>
        </p:nvSpPr>
        <p:spPr/>
        <p:txBody>
          <a:bodyPr/>
          <a:lstStyle>
            <a:lvl1pPr>
              <a:defRPr/>
            </a:lvl1pPr>
          </a:lstStyle>
          <a:p>
            <a:r>
              <a:rPr lang="en-US" dirty="0"/>
              <a:t>April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April 2021</a:t>
            </a:r>
            <a:endParaRPr lang="en-GB" dirty="0"/>
          </a:p>
        </p:txBody>
      </p:sp>
      <p:sp>
        <p:nvSpPr>
          <p:cNvPr id="6" name="Footer Placeholder 5"/>
          <p:cNvSpPr>
            <a:spLocks noGrp="1"/>
          </p:cNvSpPr>
          <p:nvPr>
            <p:ph type="ftr" idx="11"/>
          </p:nvPr>
        </p:nvSpPr>
        <p:spPr/>
        <p:txBody>
          <a:bodyPr/>
          <a:lstStyle>
            <a:lvl1pPr>
              <a:defRPr/>
            </a:lvl1pPr>
          </a:lstStyle>
          <a:p>
            <a:r>
              <a:rPr lang="en-GB" dirty="0"/>
              <a:t>Joseph Levy (InterDigital)</a:t>
            </a:r>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dirty="0"/>
              <a:t>April 2021</a:t>
            </a:r>
            <a:endParaRPr lang="en-GB" dirty="0"/>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dirty="0"/>
              <a:t>Joseph Levy (InterDigital)</a:t>
            </a:r>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April 2021</a:t>
            </a:r>
            <a:endParaRPr lang="en-GB" dirty="0"/>
          </a:p>
        </p:txBody>
      </p:sp>
      <p:sp>
        <p:nvSpPr>
          <p:cNvPr id="4" name="Footer Placeholder 3"/>
          <p:cNvSpPr>
            <a:spLocks noGrp="1"/>
          </p:cNvSpPr>
          <p:nvPr>
            <p:ph type="ftr" idx="11"/>
          </p:nvPr>
        </p:nvSpPr>
        <p:spPr/>
        <p:txBody>
          <a:bodyPr/>
          <a:lstStyle>
            <a:lvl1pPr>
              <a:defRPr/>
            </a:lvl1pPr>
          </a:lstStyle>
          <a:p>
            <a:r>
              <a:rPr lang="en-GB" dirty="0"/>
              <a:t>Joseph Levy (InterDigital)</a:t>
            </a:r>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April 2021</a:t>
            </a:r>
            <a:endParaRPr lang="en-GB" dirty="0"/>
          </a:p>
        </p:txBody>
      </p:sp>
      <p:sp>
        <p:nvSpPr>
          <p:cNvPr id="3" name="Footer Placeholder 2"/>
          <p:cNvSpPr>
            <a:spLocks noGrp="1"/>
          </p:cNvSpPr>
          <p:nvPr>
            <p:ph type="ftr" idx="11"/>
          </p:nvPr>
        </p:nvSpPr>
        <p:spPr/>
        <p:txBody>
          <a:bodyPr/>
          <a:lstStyle>
            <a:lvl1pPr>
              <a:defRPr/>
            </a:lvl1pPr>
          </a:lstStyle>
          <a:p>
            <a:r>
              <a:rPr lang="en-GB" dirty="0"/>
              <a:t>Joseph Levy (InterDigital)</a:t>
            </a:r>
          </a:p>
        </p:txBody>
      </p:sp>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April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April 2021</a:t>
            </a:r>
            <a:endParaRPr lang="en-GB" dirty="0"/>
          </a:p>
        </p:txBody>
      </p:sp>
      <p:sp>
        <p:nvSpPr>
          <p:cNvPr id="5" name="Footer Placeholder 4"/>
          <p:cNvSpPr>
            <a:spLocks noGrp="1"/>
          </p:cNvSpPr>
          <p:nvPr>
            <p:ph type="ftr" idx="11"/>
          </p:nvPr>
        </p:nvSpPr>
        <p:spPr/>
        <p:txBody>
          <a:bodyPr/>
          <a:lstStyle>
            <a:lvl1pPr>
              <a:defRPr/>
            </a:lvl1pPr>
          </a:lstStyle>
          <a:p>
            <a:r>
              <a:rPr lang="en-GB" dirty="0"/>
              <a:t>Joseph Levy (InterDigital)</a:t>
            </a:r>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April 2021</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Joseph Levy (InterDigital)</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dirty="0"/>
          </a:p>
        </p:txBody>
      </p:sp>
      <p:sp>
        <p:nvSpPr>
          <p:cNvPr id="1031" name="Rectangle 7"/>
          <p:cNvSpPr>
            <a:spLocks noChangeArrowheads="1"/>
          </p:cNvSpPr>
          <p:nvPr/>
        </p:nvSpPr>
        <p:spPr bwMode="auto">
          <a:xfrm>
            <a:off x="912284" y="6475413"/>
            <a:ext cx="479298"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Agenda</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dirty="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802.11-21/0586r0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1/dcn/20/11-20-0013-11-AANI-draft-technical-report-on-interworking-between-3gpp-5g-network-wlan.docx" TargetMode="External"/><Relationship Id="rId2" Type="http://schemas.openxmlformats.org/officeDocument/2006/relationships/hyperlink" Target="https://mentor.ieee.org/802.11/dcn/21/11-21-0170-00-0000-2021-jan-liaison-from-wba-re-convergence.docx" TargetMode="External"/><Relationship Id="rId1" Type="http://schemas.openxmlformats.org/officeDocument/2006/relationships/slideLayout" Target="../slideLayouts/slideLayout2.xml"/><Relationship Id="rId4" Type="http://schemas.openxmlformats.org/officeDocument/2006/relationships/hyperlink" Target="https://mentor.ieee.org/802.11/dcn/21/11-21-0580-00-AANI-proposed-resolution-on-the-comments-of-wlan-5g-interworking-report-proposed-way-forward-11-21-0438r0.pptx"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11/dcn/20/11-20-0580-00-AANI-consideration-of-interworking-between-3gpp-5g-core-and-ieee-802-11.pptx" TargetMode="External"/><Relationship Id="rId3" Type="http://schemas.openxmlformats.org/officeDocument/2006/relationships/hyperlink" Target="https://mentor.ieee.org/802.11/dcn/19/11-19-1529-01-AANI-objective-and-scope-of-technical-report-on-interworking-between-5g-core-network-and-wlan.docx" TargetMode="External"/><Relationship Id="rId7" Type="http://schemas.openxmlformats.org/officeDocument/2006/relationships/hyperlink" Target="https://mentor.ieee.org/802.11/dcn/20/11-20-0013-01-AANI-draft-technical-report-on-interworking-between-3gpp-5g-network-wlan.docx" TargetMode="External"/><Relationship Id="rId2" Type="http://schemas.openxmlformats.org/officeDocument/2006/relationships/hyperlink" Target="https://mentor.ieee.org/802.11/dcn/19/11-19-1160-01-AANI-proposal-on-interworking-between-ieee-802-11-wlan-and-3gpp-5g-core-network.pptx" TargetMode="External"/><Relationship Id="rId1" Type="http://schemas.openxmlformats.org/officeDocument/2006/relationships/slideLayout" Target="../slideLayouts/slideLayout2.xml"/><Relationship Id="rId6" Type="http://schemas.openxmlformats.org/officeDocument/2006/relationships/hyperlink" Target="https://mentor.ieee.org/802.11/dcn/20/11-20-0013-00-AANI-draft-technical-report-on-interworking-between-3gpp-5g-network-wlan.docx" TargetMode="External"/><Relationship Id="rId11" Type="http://schemas.openxmlformats.org/officeDocument/2006/relationships/hyperlink" Target="https://mentor.ieee.org/802.11/dcn/20/11-20-1031-02-AANI-11-20-0013-00-aani-draft-technical-report-on-interworking-between-3gpp-5g-network-wlan-intel-comments.docx" TargetMode="External"/><Relationship Id="rId5" Type="http://schemas.openxmlformats.org/officeDocument/2006/relationships/hyperlink" Target="https://mentor.ieee.org/802.11/dcn/19/11-19-1843-00-AANI-initial-technical-draft-report-on-interworking-between-3gpp-5g-network-and-wlan.docx" TargetMode="External"/><Relationship Id="rId10" Type="http://schemas.openxmlformats.org/officeDocument/2006/relationships/hyperlink" Target="https://mentor.ieee.org/802.11/dcn/20/11-20-0013-03-AANI-draft-technical-report-on-interworking-between-3gpp-5g-network-wlan.docx" TargetMode="External"/><Relationship Id="rId4" Type="http://schemas.openxmlformats.org/officeDocument/2006/relationships/hyperlink" Target="https://mentor.ieee.org/802.11/dcn/19/11-19-2046-00-AANI-the-initial-technical-draft-report-on-interworking-between-3gpp-5g-network-network.pptx" TargetMode="External"/><Relationship Id="rId9" Type="http://schemas.openxmlformats.org/officeDocument/2006/relationships/hyperlink" Target="https://mentor.ieee.org/802.11/dcn/20/11-20-0013-02-AANI-draft-technical-report-on-interworking-between-3gpp-5g-network-wlan.docx"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mentor.ieee.org/802.11/dcn/20/11-20-1512-01-AANI-aani-sc-teleconference-15-sep-2020-meeting-minutes.docx" TargetMode="External"/><Relationship Id="rId13" Type="http://schemas.openxmlformats.org/officeDocument/2006/relationships/hyperlink" Target="https://mentor.ieee.org/802.11/dcn/20/11-20-1689-00-AANI-aani-sc-teleconference-20-oct-2020-meeting-minutes.docx" TargetMode="External"/><Relationship Id="rId18" Type="http://schemas.openxmlformats.org/officeDocument/2006/relationships/hyperlink" Target="https://mentor.ieee.org/802.11/dcn/21/11-21-0148-00-AANI-ieee-802-11-aani-standing-committee-january-2021-interim-meeting-minutes.docx" TargetMode="External"/><Relationship Id="rId3" Type="http://schemas.openxmlformats.org/officeDocument/2006/relationships/hyperlink" Target="https://mentor.ieee.org/802.11/dcn/20/11-20-1262-02-AANI-cc32-aani-report-comments.xlsx" TargetMode="External"/><Relationship Id="rId21" Type="http://schemas.openxmlformats.org/officeDocument/2006/relationships/hyperlink" Target="https://mentor.ieee.org/802.11/dcn/21/11-21-0438-00-AANI-interworking-report-way-forward.pptx" TargetMode="External"/><Relationship Id="rId7" Type="http://schemas.openxmlformats.org/officeDocument/2006/relationships/hyperlink" Target="https://mentor.ieee.org/802.11/dcn/20/11-20-1376-00-AANI-technical-report-on-interworking-between-3gpp-5g-system-and-wlan.docx" TargetMode="External"/><Relationship Id="rId12" Type="http://schemas.openxmlformats.org/officeDocument/2006/relationships/hyperlink" Target="https://mentor.ieee.org/802.11/dcn/20/11-20-1601" TargetMode="External"/><Relationship Id="rId17" Type="http://schemas.openxmlformats.org/officeDocument/2006/relationships/hyperlink" Target="https://mentor.ieee.org/802.11/dcn/21/11-21-0058-00-AANI-aani-sc-teleconference-minutes-5-january-2021.docx" TargetMode="External"/><Relationship Id="rId2" Type="http://schemas.openxmlformats.org/officeDocument/2006/relationships/hyperlink" Target="https://mentor.ieee.org/802.11/dcn/20/11-20-0013-05-AANI-draft-technical-report-on-interworking-between-3gpp-5g-network-wlan.docx" TargetMode="External"/><Relationship Id="rId16" Type="http://schemas.openxmlformats.org/officeDocument/2006/relationships/hyperlink" Target="https://mentor.ieee.org/802.11/dcn/20/11-20-1977-00-AANI-aani-sc-teleconference-minutes-15-december-2020.docx" TargetMode="External"/><Relationship Id="rId20" Type="http://schemas.openxmlformats.org/officeDocument/2006/relationships/hyperlink" Target="https://mentor.ieee.org/802.11/dcn/21/11-21-0413-00-AANI-aani-sc-technical-report-11-20-0013-way-forward.pptx" TargetMode="External"/><Relationship Id="rId1" Type="http://schemas.openxmlformats.org/officeDocument/2006/relationships/slideLayout" Target="../slideLayouts/slideLayout2.xml"/><Relationship Id="rId6" Type="http://schemas.openxmlformats.org/officeDocument/2006/relationships/hyperlink" Target="https://mentor.ieee.org/802.11/dcn/20/11-20-1356-00-AANI-proposed-comment-resolution-for-cid-10-11-12-105-on-comment-collection-sheet-11-20-1262r2.docx" TargetMode="External"/><Relationship Id="rId11" Type="http://schemas.openxmlformats.org/officeDocument/2006/relationships/hyperlink" Target="https://mentor.ieee.org/802.11/dcn/20/11-20-1668-00-AANI-aani-sc-teleconference-13-oct-2020-meeting-minutes.docx" TargetMode="External"/><Relationship Id="rId5" Type="http://schemas.openxmlformats.org/officeDocument/2006/relationships/hyperlink" Target="https://mentor.ieee.org/802.11/dcn/20/11-20-0013-05-AANI-draft-technical-report-on-interworking-between-3gpp-5g-network-wlan.pdf" TargetMode="External"/><Relationship Id="rId15" Type="http://schemas.openxmlformats.org/officeDocument/2006/relationships/hyperlink" Target="https://mentor.ieee.org/802.11/dcn/20/11-20-1926-00-AANI-aani-sc-teleconference-minutes-november-2020-plenary.docx" TargetMode="External"/><Relationship Id="rId10" Type="http://schemas.openxmlformats.org/officeDocument/2006/relationships/hyperlink" Target="https://mentor.ieee.org/802.11/dcn/20/11-20-1600-00-AANI-aani-sc-teleconference-6-oct-2020-meeting-minutes.docx" TargetMode="External"/><Relationship Id="rId19" Type="http://schemas.openxmlformats.org/officeDocument/2006/relationships/hyperlink" Target="https://mentor.ieee.org/802.11/dcn/20/11-20-0013-10-AANI-draft-technical-report-on-interworking-between-3gpp-5g-network-wlan.docx" TargetMode="External"/><Relationship Id="rId4" Type="http://schemas.openxmlformats.org/officeDocument/2006/relationships/hyperlink" Target="https://mentor.ieee.org/802.11/dcn/20/11-20-1262-03-AANI-cc32-aani-report-comments.xlsx" TargetMode="External"/><Relationship Id="rId9" Type="http://schemas.openxmlformats.org/officeDocument/2006/relationships/hyperlink" Target="https://mentor.ieee.org/802.11/dcn/20/11-20-1567-00-AANI-aani-sc-teleconference-1-oct-2020-meeting-minutes.docx" TargetMode="External"/><Relationship Id="rId14" Type="http://schemas.openxmlformats.org/officeDocument/2006/relationships/hyperlink" Target="https://mentor.ieee.org/802.11/dcn/20/11-20-1748-00-AANI-aani-sc-teleconference-27-oct-2020-meeting-minutes.docx" TargetMode="External"/><Relationship Id="rId22" Type="http://schemas.openxmlformats.org/officeDocument/2006/relationships/hyperlink" Target="https://mentor.ieee.org/802.11/dcn/21/11-21-0459-01-AANI-review-on-the-comments-of-wlan-5g-interworking-report-proposed-way-forward-11-21-0438r0.pptx" TargetMode="External"/></Relationships>
</file>

<file path=ppt/slides/_rels/slide13.xml.rels><?xml version="1.0" encoding="UTF-8" standalone="yes"?>
<Relationships xmlns="http://schemas.openxmlformats.org/package/2006/relationships"><Relationship Id="rId2" Type="http://schemas.openxmlformats.org/officeDocument/2006/relationships/hyperlink" Target="https://mentor.ieee.org/802.11/dcn/21/11-21-0580-00-AANI-proposed-resolution-on-the-comments-of-wlan-5g-interworking-report-proposed-way-forward-11-21-0438r0.ppt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21/11-21-0170-00-0000-2021-jan-liaison-from-wba-re-convergence.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imat.ieee.org/802.11/attendanc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1/dcn/21/11-21-0580-00-AANI-proposed-resolution-on-the-comments-of-wlan-5g-interworking-report-proposed-way-forward-11-21-0438r0.pptx"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tandards.ieee.org/faqs/affiliationFAQ.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www.ieee.org/web/membership/ethics/code_ethics.html" TargetMode="External"/><Relationship Id="rId4" Type="http://schemas.openxmlformats.org/officeDocument/2006/relationships/hyperlink" Target="http://standards.ieee.org/resources/antitrust-guidelines.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dirty="0"/>
              <a:t>AANI SC Teleconference Agenda</a:t>
            </a:r>
            <a:endParaRPr lang="en-GB" dirty="0"/>
          </a:p>
        </p:txBody>
      </p:sp>
      <p:sp>
        <p:nvSpPr>
          <p:cNvPr id="3074" name="Rectangle 2"/>
          <p:cNvSpPr>
            <a:spLocks noGrp="1" noChangeArrowheads="1"/>
          </p:cNvSpPr>
          <p:nvPr>
            <p:ph idx="1"/>
          </p:nvPr>
        </p:nvSpPr>
        <p:spPr>
          <a:xfrm>
            <a:off x="838200" y="1675607"/>
            <a:ext cx="10361084" cy="380999"/>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2021-04-06</a:t>
            </a:r>
          </a:p>
        </p:txBody>
      </p:sp>
      <p:sp>
        <p:nvSpPr>
          <p:cNvPr id="7" name="Footer Placeholder 4"/>
          <p:cNvSpPr>
            <a:spLocks noGrp="1"/>
          </p:cNvSpPr>
          <p:nvPr>
            <p:ph type="ftr" idx="14"/>
          </p:nvPr>
        </p:nvSpPr>
        <p:spPr/>
        <p:txBody>
          <a:bodyPr/>
          <a:lstStyle/>
          <a:p>
            <a:r>
              <a:rPr lang="en-GB" dirty="0"/>
              <a:t>Joseph Levy (InterDigital)</a:t>
            </a:r>
          </a:p>
        </p:txBody>
      </p:sp>
      <p:sp>
        <p:nvSpPr>
          <p:cNvPr id="6" name="Date Placeholder 3"/>
          <p:cNvSpPr>
            <a:spLocks noGrp="1"/>
          </p:cNvSpPr>
          <p:nvPr>
            <p:ph type="dt" idx="15"/>
          </p:nvPr>
        </p:nvSpPr>
        <p:spPr/>
        <p:txBody>
          <a:bodyPr/>
          <a:lstStyle/>
          <a:p>
            <a:r>
              <a:rPr lang="en-US" dirty="0"/>
              <a:t>April 2021</a:t>
            </a:r>
            <a:endParaRPr lang="en-GB" dirty="0"/>
          </a:p>
        </p:txBody>
      </p:sp>
      <p:sp>
        <p:nvSpPr>
          <p:cNvPr id="3076" name="Rectangle 4"/>
          <p:cNvSpPr>
            <a:spLocks noChangeArrowheads="1"/>
          </p:cNvSpPr>
          <p:nvPr/>
        </p:nvSpPr>
        <p:spPr bwMode="auto">
          <a:xfrm>
            <a:off x="533400" y="2004219"/>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graphicFrame>
        <p:nvGraphicFramePr>
          <p:cNvPr id="9" name="Object 3"/>
          <p:cNvGraphicFramePr>
            <a:graphicFrameLocks noChangeAspect="1"/>
          </p:cNvGraphicFramePr>
          <p:nvPr>
            <p:extLst>
              <p:ext uri="{D42A27DB-BD31-4B8C-83A1-F6EECF244321}">
                <p14:modId xmlns:p14="http://schemas.microsoft.com/office/powerpoint/2010/main" val="3090695682"/>
              </p:ext>
            </p:extLst>
          </p:nvPr>
        </p:nvGraphicFramePr>
        <p:xfrm>
          <a:off x="458788" y="2493963"/>
          <a:ext cx="11339512" cy="3913187"/>
        </p:xfrm>
        <a:graphic>
          <a:graphicData uri="http://schemas.openxmlformats.org/presentationml/2006/ole">
            <mc:AlternateContent xmlns:mc="http://schemas.openxmlformats.org/markup-compatibility/2006">
              <mc:Choice xmlns:v="urn:schemas-microsoft-com:vml" Requires="v">
                <p:oleObj name="Document" r:id="rId3" imgW="8249760" imgH="2855880" progId="Word.Document.8">
                  <p:embed/>
                </p:oleObj>
              </mc:Choice>
              <mc:Fallback>
                <p:oleObj name="Document" r:id="rId3" imgW="8249760" imgH="2855880" progId="Word.Document.8">
                  <p:embed/>
                  <p:pic>
                    <p:nvPicPr>
                      <p:cNvPr id="9" name="Object 3"/>
                      <p:cNvPicPr>
                        <a:picLocks noChangeAspect="1" noChangeArrowheads="1"/>
                      </p:cNvPicPr>
                      <p:nvPr/>
                    </p:nvPicPr>
                    <p:blipFill>
                      <a:blip r:embed="rId4"/>
                      <a:srcRect/>
                      <a:stretch>
                        <a:fillRect/>
                      </a:stretch>
                    </p:blipFill>
                    <p:spPr bwMode="auto">
                      <a:xfrm>
                        <a:off x="458788" y="2493963"/>
                        <a:ext cx="11339512" cy="3913187"/>
                      </a:xfrm>
                      <a:prstGeom prst="rect">
                        <a:avLst/>
                      </a:prstGeom>
                      <a:noFill/>
                    </p:spPr>
                  </p:pic>
                </p:oleObj>
              </mc:Fallback>
            </mc:AlternateContent>
          </a:graphicData>
        </a:graphic>
      </p:graphicFrame>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a:t>
            </a:fld>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D8AFA-96CC-4862-AFC7-2BE3678EED82}"/>
              </a:ext>
            </a:extLst>
          </p:cNvPr>
          <p:cNvSpPr>
            <a:spLocks noGrp="1"/>
          </p:cNvSpPr>
          <p:nvPr>
            <p:ph type="title"/>
          </p:nvPr>
        </p:nvSpPr>
        <p:spPr>
          <a:xfrm>
            <a:off x="914401" y="685801"/>
            <a:ext cx="10361084" cy="380999"/>
          </a:xfrm>
        </p:spPr>
        <p:txBody>
          <a:bodyPr/>
          <a:lstStyle/>
          <a:p>
            <a:r>
              <a:rPr lang="en-US" dirty="0"/>
              <a:t>AANI SC Status/Activity</a:t>
            </a:r>
          </a:p>
        </p:txBody>
      </p:sp>
      <p:sp>
        <p:nvSpPr>
          <p:cNvPr id="3" name="Content Placeholder 2">
            <a:extLst>
              <a:ext uri="{FF2B5EF4-FFF2-40B4-BE49-F238E27FC236}">
                <a16:creationId xmlns:a16="http://schemas.microsoft.com/office/drawing/2014/main" id="{8D0E50DF-6144-4031-AB0C-F5E542DA4BA7}"/>
              </a:ext>
            </a:extLst>
          </p:cNvPr>
          <p:cNvSpPr>
            <a:spLocks noGrp="1"/>
          </p:cNvSpPr>
          <p:nvPr>
            <p:ph idx="1"/>
          </p:nvPr>
        </p:nvSpPr>
        <p:spPr>
          <a:xfrm>
            <a:off x="678127" y="1246189"/>
            <a:ext cx="10935229" cy="5229225"/>
          </a:xfrm>
        </p:spPr>
        <p:txBody>
          <a:bodyPr/>
          <a:lstStyle/>
          <a:p>
            <a:pPr marL="0" marR="0" indent="0">
              <a:spcBef>
                <a:spcPts val="0"/>
              </a:spcBef>
              <a:spcAft>
                <a:spcPts val="0"/>
              </a:spcAft>
            </a:pPr>
            <a:r>
              <a:rPr lang="en-US" dirty="0">
                <a:effectLst/>
                <a:latin typeface="+mj-lt"/>
                <a:ea typeface="Calibri" panose="020F0502020204030204" pitchFamily="34" charset="0"/>
                <a:cs typeface="Times New Roman" panose="02020603050405020304" pitchFamily="18" charset="0"/>
              </a:rPr>
              <a:t>Topics:</a:t>
            </a:r>
          </a:p>
          <a:p>
            <a:pPr marL="0" marR="0">
              <a:spcBef>
                <a:spcPts val="0"/>
              </a:spcBef>
              <a:spcAft>
                <a:spcPts val="0"/>
              </a:spcAft>
              <a:buFont typeface="+mj-lt"/>
              <a:buAutoNum type="arabicPeriod"/>
            </a:pPr>
            <a:r>
              <a:rPr lang="en-US" dirty="0">
                <a:effectLst/>
                <a:latin typeface="+mj-lt"/>
                <a:ea typeface="Calibri" panose="020F0502020204030204" pitchFamily="34" charset="0"/>
                <a:cs typeface="Times New Roman" panose="02020603050405020304" pitchFamily="18" charset="0"/>
              </a:rPr>
              <a:t>The WBA L</a:t>
            </a:r>
            <a:r>
              <a:rPr lang="en-US" dirty="0">
                <a:effectLst/>
                <a:latin typeface="+mj-lt"/>
                <a:ea typeface="Calibri" panose="020F0502020204030204" pitchFamily="34" charset="0"/>
              </a:rPr>
              <a:t>S </a:t>
            </a:r>
            <a:r>
              <a:rPr lang="en-US" dirty="0">
                <a:solidFill>
                  <a:srgbClr val="000000"/>
                </a:solidFill>
                <a:effectLst/>
                <a:latin typeface="+mj-lt"/>
                <a:ea typeface="Calibri" panose="020F0502020204030204" pitchFamily="34" charset="0"/>
              </a:rPr>
              <a:t>(</a:t>
            </a:r>
            <a:r>
              <a:rPr lang="en-US" u="sng" dirty="0">
                <a:solidFill>
                  <a:srgbClr val="000000"/>
                </a:solidFill>
                <a:effectLst/>
                <a:latin typeface="+mj-lt"/>
                <a:ea typeface="Calibri" panose="020F0502020204030204" pitchFamily="34" charset="0"/>
                <a:hlinkClick r:id="rId2"/>
              </a:rPr>
              <a:t>11-21-0170r0</a:t>
            </a:r>
            <a:r>
              <a:rPr lang="en-US" dirty="0">
                <a:solidFill>
                  <a:srgbClr val="000000"/>
                </a:solidFill>
                <a:effectLst/>
                <a:latin typeface="+mj-lt"/>
                <a:ea typeface="Calibri" panose="020F0502020204030204" pitchFamily="34" charset="0"/>
              </a:rPr>
              <a:t>) - specifically, addressing 802.11ax or other 802.11-2020 capabilities that can be used to meet the use cases identified in the LS.  </a:t>
            </a:r>
          </a:p>
          <a:p>
            <a:pPr marL="457200" lvl="1" indent="-342900">
              <a:spcBef>
                <a:spcPts val="0"/>
              </a:spcBef>
              <a:spcAft>
                <a:spcPts val="0"/>
              </a:spcAft>
              <a:buFont typeface="Arial" panose="020B0604020202020204" pitchFamily="34" charset="0"/>
              <a:buChar char="•"/>
            </a:pPr>
            <a:r>
              <a:rPr lang="en-US" dirty="0">
                <a:latin typeface="+mj-lt"/>
                <a:ea typeface="Calibri" panose="020F0502020204030204" pitchFamily="34" charset="0"/>
              </a:rPr>
              <a:t>Pending contributions</a:t>
            </a:r>
            <a:r>
              <a:rPr lang="en-US" dirty="0">
                <a:solidFill>
                  <a:srgbClr val="000000"/>
                </a:solidFill>
                <a:effectLst/>
                <a:latin typeface="+mj-lt"/>
                <a:ea typeface="Calibri" panose="020F0502020204030204" pitchFamily="34" charset="0"/>
              </a:rPr>
              <a:t>: </a:t>
            </a:r>
            <a:endParaRPr lang="en-US" sz="2400" dirty="0">
              <a:effectLst/>
              <a:latin typeface="+mj-lt"/>
              <a:ea typeface="Calibri" panose="020F0502020204030204" pitchFamily="34" charset="0"/>
            </a:endParaRPr>
          </a:p>
          <a:p>
            <a:pPr marL="742950" marR="0" lvl="1" indent="-285750">
              <a:spcBef>
                <a:spcPts val="0"/>
              </a:spcBef>
              <a:spcAft>
                <a:spcPts val="0"/>
              </a:spcAft>
              <a:buFont typeface="+mj-lt"/>
              <a:buAutoNum type="arabicPeriod"/>
              <a:tabLst>
                <a:tab pos="914400" algn="l"/>
              </a:tabLst>
            </a:pPr>
            <a:r>
              <a:rPr lang="en-US" dirty="0">
                <a:solidFill>
                  <a:srgbClr val="000000"/>
                </a:solidFill>
                <a:effectLst/>
                <a:latin typeface="+mj-lt"/>
                <a:ea typeface="Calibri" panose="020F0502020204030204" pitchFamily="34" charset="0"/>
              </a:rPr>
              <a:t>802.11 ax features that address fine grain QoS for 5G flows – 13 April </a:t>
            </a:r>
            <a:endParaRPr lang="en-US" sz="2800" dirty="0">
              <a:effectLst/>
              <a:latin typeface="+mj-lt"/>
              <a:ea typeface="Calibri" panose="020F0502020204030204" pitchFamily="34" charset="0"/>
            </a:endParaRPr>
          </a:p>
          <a:p>
            <a:pPr marL="742950" marR="0" lvl="1" indent="-285750">
              <a:spcBef>
                <a:spcPts val="0"/>
              </a:spcBef>
              <a:spcAft>
                <a:spcPts val="0"/>
              </a:spcAft>
              <a:buFont typeface="+mj-lt"/>
              <a:buAutoNum type="arabicPeriod"/>
              <a:tabLst>
                <a:tab pos="914400" algn="l"/>
              </a:tabLst>
            </a:pPr>
            <a:r>
              <a:rPr lang="en-US" dirty="0">
                <a:effectLst/>
                <a:latin typeface="+mj-lt"/>
                <a:ea typeface="Calibri" panose="020F0502020204030204" pitchFamily="34" charset="0"/>
                <a:cs typeface="Times New Roman" panose="02020603050405020304" pitchFamily="18" charset="0"/>
              </a:rPr>
              <a:t>how TCLAS improvements in 802.11-2020 relate to QoS for 5G flows - ??   </a:t>
            </a:r>
          </a:p>
          <a:p>
            <a:pPr marL="742950" marR="0" lvl="1" indent="-285750">
              <a:spcBef>
                <a:spcPts val="0"/>
              </a:spcBef>
              <a:spcAft>
                <a:spcPts val="0"/>
              </a:spcAft>
              <a:buFont typeface="+mj-lt"/>
              <a:buAutoNum type="arabicPeriod"/>
              <a:tabLst>
                <a:tab pos="914400" algn="l"/>
              </a:tabLst>
            </a:pPr>
            <a:endParaRPr lang="en-US" sz="2800" dirty="0">
              <a:effectLst/>
              <a:latin typeface="+mj-lt"/>
              <a:ea typeface="Calibri" panose="020F0502020204030204" pitchFamily="34" charset="0"/>
            </a:endParaRPr>
          </a:p>
          <a:p>
            <a:pPr marL="0" marR="0">
              <a:spcBef>
                <a:spcPts val="0"/>
              </a:spcBef>
              <a:spcAft>
                <a:spcPts val="0"/>
              </a:spcAft>
              <a:buFont typeface="+mj-lt"/>
              <a:buAutoNum type="arabicPeriod"/>
            </a:pPr>
            <a:r>
              <a:rPr lang="en-US" dirty="0">
                <a:solidFill>
                  <a:srgbClr val="000000"/>
                </a:solidFill>
                <a:effectLst/>
                <a:latin typeface="+mj-lt"/>
                <a:ea typeface="Calibri" panose="020F0502020204030204" pitchFamily="34" charset="0"/>
              </a:rPr>
              <a:t>Contributions related to the "Draft technical report on interworking between 3GPP 5G network and WLAN" (</a:t>
            </a:r>
            <a:r>
              <a:rPr lang="en-US" u="sng" dirty="0">
                <a:solidFill>
                  <a:srgbClr val="0000FF"/>
                </a:solidFill>
                <a:effectLst/>
                <a:latin typeface="+mj-lt"/>
                <a:ea typeface="Calibri" panose="020F0502020204030204" pitchFamily="34" charset="0"/>
                <a:hlinkClick r:id="rId3"/>
              </a:rPr>
              <a:t>11-20/0013r11</a:t>
            </a:r>
            <a:r>
              <a:rPr lang="en-US" dirty="0">
                <a:effectLst/>
                <a:latin typeface="+mj-lt"/>
                <a:ea typeface="Calibri" panose="020F0502020204030204" pitchFamily="34" charset="0"/>
              </a:rPr>
              <a:t>). Significant discussion was had during the AANI SC teleconference on Monday 15 March 2021.  </a:t>
            </a:r>
          </a:p>
          <a:p>
            <a:pPr marL="457200" lvl="1" indent="-342900">
              <a:spcBef>
                <a:spcPts val="0"/>
              </a:spcBef>
              <a:spcAft>
                <a:spcPts val="0"/>
              </a:spcAft>
              <a:buFont typeface="Arial" panose="020B0604020202020204" pitchFamily="34" charset="0"/>
              <a:buChar char="•"/>
            </a:pPr>
            <a:r>
              <a:rPr lang="en-US" dirty="0">
                <a:latin typeface="+mj-lt"/>
                <a:ea typeface="Calibri" panose="020F0502020204030204" pitchFamily="34" charset="0"/>
              </a:rPr>
              <a:t>Contribution</a:t>
            </a:r>
            <a:r>
              <a:rPr lang="en-US" dirty="0">
                <a:solidFill>
                  <a:srgbClr val="000000"/>
                </a:solidFill>
                <a:effectLst/>
                <a:latin typeface="+mj-lt"/>
                <a:ea typeface="Calibri" panose="020F0502020204030204" pitchFamily="34" charset="0"/>
              </a:rPr>
              <a:t>: </a:t>
            </a:r>
            <a:endParaRPr lang="en-US" sz="2800" dirty="0">
              <a:effectLst/>
              <a:latin typeface="+mj-lt"/>
              <a:ea typeface="Calibri" panose="020F0502020204030204" pitchFamily="34" charset="0"/>
            </a:endParaRPr>
          </a:p>
          <a:p>
            <a:pPr marL="1257300" lvl="2" indent="-457200">
              <a:spcBef>
                <a:spcPts val="200"/>
              </a:spcBef>
              <a:buFont typeface="+mj-lt"/>
              <a:buAutoNum type="alphaLcParenR"/>
              <a:defRPr/>
            </a:pPr>
            <a:r>
              <a:rPr lang="en-US" altLang="en-US" dirty="0">
                <a:hlinkClick r:id="rId4"/>
              </a:rPr>
              <a:t>11-21/0580r0</a:t>
            </a:r>
            <a:r>
              <a:rPr lang="en-US" altLang="en-US" dirty="0"/>
              <a:t> </a:t>
            </a:r>
            <a:r>
              <a:rPr lang="en-US" altLang="en-US" sz="2000" dirty="0">
                <a:latin typeface="+mj-lt"/>
              </a:rPr>
              <a:t>“</a:t>
            </a:r>
            <a:r>
              <a:rPr lang="en-US" sz="2000" dirty="0">
                <a:latin typeface="+mj-lt"/>
              </a:rPr>
              <a:t>Proposed resolution on the comments of “WLAN/5G interworking report Proposed Way Forward(11-21/0438r0)” Hyun Seo Oh (ETRI), et. al. </a:t>
            </a:r>
          </a:p>
        </p:txBody>
      </p:sp>
      <p:sp>
        <p:nvSpPr>
          <p:cNvPr id="4" name="Slide Number Placeholder 3">
            <a:extLst>
              <a:ext uri="{FF2B5EF4-FFF2-40B4-BE49-F238E27FC236}">
                <a16:creationId xmlns:a16="http://schemas.microsoft.com/office/drawing/2014/main" id="{E13DE79F-99F0-4EFF-BFE7-EC7D9520AAC3}"/>
              </a:ext>
            </a:extLst>
          </p:cNvPr>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93F75A3C-91C3-465C-9C3F-1380744B98E9}"/>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5C4B6BC7-A56A-4E9B-BB7C-3594ABF51981}"/>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579674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273051"/>
          </a:xfrm>
        </p:spPr>
        <p:txBody>
          <a:bodyPr/>
          <a:lstStyle/>
          <a:p>
            <a:r>
              <a:rPr lang="en-US" dirty="0"/>
              <a:t>Status on the Proposal on Interworking</a:t>
            </a:r>
          </a:p>
        </p:txBody>
      </p:sp>
      <p:sp>
        <p:nvSpPr>
          <p:cNvPr id="3" name="Content Placeholder 2"/>
          <p:cNvSpPr>
            <a:spLocks noGrp="1"/>
          </p:cNvSpPr>
          <p:nvPr>
            <p:ph idx="1"/>
          </p:nvPr>
        </p:nvSpPr>
        <p:spPr>
          <a:xfrm>
            <a:off x="152400" y="1143000"/>
            <a:ext cx="11860742" cy="5292726"/>
          </a:xfrm>
        </p:spPr>
        <p:txBody>
          <a:bodyPr/>
          <a:lstStyle/>
          <a:p>
            <a:pPr marL="571500" indent="-457200">
              <a:spcAft>
                <a:spcPts val="0"/>
              </a:spcAft>
              <a:buFont typeface="Arial" panose="020B0604020202020204" pitchFamily="34" charset="0"/>
              <a:buChar char="•"/>
            </a:pPr>
            <a:r>
              <a:rPr lang="en-US" altLang="en-US" sz="1600" b="0" dirty="0">
                <a:solidFill>
                  <a:schemeClr val="tx1"/>
                </a:solidFill>
              </a:rPr>
              <a:t>July 2019 a proposal was made: </a:t>
            </a:r>
            <a:r>
              <a:rPr lang="en-US" altLang="en-US" sz="1600" b="0" dirty="0">
                <a:solidFill>
                  <a:schemeClr val="tx1"/>
                </a:solidFill>
                <a:hlinkClick r:id="rId2"/>
              </a:rPr>
              <a:t>11-19/1160r1</a:t>
            </a:r>
            <a:r>
              <a:rPr lang="en-US" altLang="en-US" sz="1600" b="0" dirty="0">
                <a:solidFill>
                  <a:schemeClr val="tx1"/>
                </a:solidFill>
              </a:rPr>
              <a:t> Proposal on Interworking between IEEE 802.11 WLAN and 3GPP 5G Core Network</a:t>
            </a:r>
          </a:p>
          <a:p>
            <a:pPr marL="571500" indent="-457200">
              <a:spcAft>
                <a:spcPts val="0"/>
              </a:spcAft>
              <a:buFont typeface="Arial" panose="020B0604020202020204" pitchFamily="34" charset="0"/>
              <a:buChar char="•"/>
            </a:pPr>
            <a:r>
              <a:rPr lang="en-US" altLang="en-US" sz="1600" b="0" dirty="0">
                <a:solidFill>
                  <a:schemeClr val="tx1"/>
                </a:solidFill>
              </a:rPr>
              <a:t>Sept 2019 more details: </a:t>
            </a:r>
            <a:r>
              <a:rPr lang="en-US" altLang="en-US" sz="1600" b="0" dirty="0">
                <a:solidFill>
                  <a:schemeClr val="tx1"/>
                </a:solidFill>
                <a:hlinkClick r:id="rId3"/>
              </a:rPr>
              <a:t>11-19/1529r1</a:t>
            </a:r>
            <a:r>
              <a:rPr lang="en-US" altLang="en-US" sz="1600" b="0" dirty="0">
                <a:solidFill>
                  <a:schemeClr val="tx1"/>
                </a:solidFill>
              </a:rPr>
              <a:t>, “</a:t>
            </a:r>
            <a:r>
              <a:rPr lang="en-US" sz="1600" b="0" dirty="0"/>
              <a:t>Objective and scope of technical report on interworking between 5G core network and WLAN”</a:t>
            </a:r>
          </a:p>
          <a:p>
            <a:pPr marL="571500" indent="-457200">
              <a:spcAft>
                <a:spcPts val="0"/>
              </a:spcAft>
              <a:buFont typeface="Arial" panose="020B0604020202020204" pitchFamily="34" charset="0"/>
              <a:buChar char="•"/>
            </a:pPr>
            <a:r>
              <a:rPr lang="en-US" altLang="en-US" sz="1600" b="0" dirty="0">
                <a:solidFill>
                  <a:schemeClr val="tx1"/>
                </a:solidFill>
              </a:rPr>
              <a:t>November 2019 two contributions were discussed:</a:t>
            </a:r>
          </a:p>
          <a:p>
            <a:pPr marL="857250" lvl="1" indent="-457200">
              <a:spcBef>
                <a:spcPts val="200"/>
              </a:spcBef>
              <a:spcAft>
                <a:spcPts val="0"/>
              </a:spcAft>
              <a:buFont typeface="Arial" panose="020B0604020202020204" pitchFamily="34" charset="0"/>
              <a:buChar char="•"/>
              <a:defRPr/>
            </a:pPr>
            <a:r>
              <a:rPr lang="en-US" sz="1400" dirty="0">
                <a:hlinkClick r:id="rId4"/>
              </a:rPr>
              <a:t>11-19/2046r0</a:t>
            </a:r>
            <a:r>
              <a:rPr lang="en-US" sz="1400" dirty="0"/>
              <a:t> The Initial Technical Draft Report on Interworking between 3GPP 5G Network &amp; WLAN - </a:t>
            </a:r>
            <a:r>
              <a:rPr lang="en-GB" sz="1400" dirty="0"/>
              <a:t>Hyun Seo OH (ETRI)</a:t>
            </a:r>
          </a:p>
          <a:p>
            <a:pPr marL="857250" lvl="1" indent="-457200">
              <a:spcBef>
                <a:spcPts val="200"/>
              </a:spcBef>
              <a:spcAft>
                <a:spcPts val="0"/>
              </a:spcAft>
              <a:buFont typeface="Arial" panose="020B0604020202020204" pitchFamily="34" charset="0"/>
              <a:buChar char="•"/>
              <a:defRPr/>
            </a:pPr>
            <a:r>
              <a:rPr lang="en-GB" sz="1400" dirty="0">
                <a:hlinkClick r:id="rId5"/>
              </a:rPr>
              <a:t>11-19/1843</a:t>
            </a:r>
            <a:r>
              <a:rPr lang="en-GB" sz="1400" dirty="0"/>
              <a:t> - Initial technical draft report on interworking between 3GPP 5G network &amp; WLAN  - Hyun Seo OH (ETRI)</a:t>
            </a:r>
          </a:p>
          <a:p>
            <a:pPr marL="457200" indent="-457200">
              <a:spcBef>
                <a:spcPts val="200"/>
              </a:spcBef>
              <a:spcAft>
                <a:spcPts val="0"/>
              </a:spcAft>
              <a:buFont typeface="Arial" panose="020B0604020202020204" pitchFamily="34" charset="0"/>
              <a:buChar char="•"/>
              <a:defRPr/>
            </a:pPr>
            <a:r>
              <a:rPr lang="en-GB" sz="1600" b="0" dirty="0">
                <a:solidFill>
                  <a:schemeClr val="tx1"/>
                </a:solidFill>
              </a:rPr>
              <a:t>January 2020 a contribution was discussed:</a:t>
            </a:r>
          </a:p>
          <a:p>
            <a:pPr marL="857250" lvl="1" indent="-457200">
              <a:spcBef>
                <a:spcPts val="200"/>
              </a:spcBef>
              <a:spcAft>
                <a:spcPts val="0"/>
              </a:spcAft>
              <a:buFont typeface="Arial" panose="020B0604020202020204" pitchFamily="34" charset="0"/>
              <a:buChar char="•"/>
              <a:defRPr/>
            </a:pPr>
            <a:r>
              <a:rPr lang="en-US" sz="1400" dirty="0">
                <a:hlinkClick r:id="rId6"/>
              </a:rPr>
              <a:t>11-20/0013r0</a:t>
            </a:r>
            <a:r>
              <a:rPr lang="en-US" sz="1400" dirty="0"/>
              <a:t> “Draft technical report on interworking between 3GPP 5G network &amp; WLAN” - Hyun Seo OH(ETRI)</a:t>
            </a:r>
          </a:p>
          <a:p>
            <a:pPr marL="457200" indent="-457200">
              <a:spcBef>
                <a:spcPts val="200"/>
              </a:spcBef>
              <a:spcAft>
                <a:spcPts val="0"/>
              </a:spcAft>
              <a:buFont typeface="Arial" panose="020B0604020202020204" pitchFamily="34" charset="0"/>
              <a:buChar char="•"/>
              <a:defRPr/>
            </a:pPr>
            <a:r>
              <a:rPr lang="en-US" altLang="en-US" sz="1600" b="0" dirty="0">
                <a:solidFill>
                  <a:schemeClr val="tx1"/>
                </a:solidFill>
              </a:rPr>
              <a:t>April 2020 two contributions were discussed:</a:t>
            </a:r>
          </a:p>
          <a:p>
            <a:pPr marL="857250" lvl="1" indent="-457200">
              <a:spcBef>
                <a:spcPts val="200"/>
              </a:spcBef>
              <a:spcAft>
                <a:spcPts val="0"/>
              </a:spcAft>
              <a:buFont typeface="Arial" panose="020B0604020202020204" pitchFamily="34" charset="0"/>
              <a:buChar char="•"/>
              <a:defRPr/>
            </a:pPr>
            <a:r>
              <a:rPr lang="en-US" altLang="en-US" sz="1400" dirty="0">
                <a:solidFill>
                  <a:schemeClr val="tx1"/>
                </a:solidFill>
                <a:cs typeface="+mn-cs"/>
                <a:hlinkClick r:id="rId7">
                  <a:extLst>
                    <a:ext uri="{A12FA001-AC4F-418D-AE19-62706E023703}">
                      <ahyp:hlinkClr xmlns:ahyp="http://schemas.microsoft.com/office/drawing/2018/hyperlinkcolor" val="tx"/>
                    </a:ext>
                  </a:extLst>
                </a:hlinkClick>
              </a:rPr>
              <a:t>11-20/o013r1</a:t>
            </a:r>
            <a:r>
              <a:rPr lang="en-US" altLang="en-US" sz="1400" dirty="0">
                <a:solidFill>
                  <a:schemeClr val="tx1"/>
                </a:solidFill>
                <a:cs typeface="+mn-cs"/>
              </a:rPr>
              <a:t> “</a:t>
            </a:r>
            <a:r>
              <a:rPr lang="en-US" sz="1400" dirty="0">
                <a:solidFill>
                  <a:schemeClr val="tx1"/>
                </a:solidFill>
                <a:cs typeface="+mn-cs"/>
              </a:rPr>
              <a:t>Draft technical report on interworking between 3GPP 5G network &amp; WLAN” - Hyun Seo OH(ETRI)</a:t>
            </a:r>
          </a:p>
          <a:p>
            <a:pPr marL="857250" lvl="1" indent="-457200">
              <a:spcBef>
                <a:spcPts val="200"/>
              </a:spcBef>
              <a:spcAft>
                <a:spcPts val="0"/>
              </a:spcAft>
              <a:buFont typeface="Arial" panose="020B0604020202020204" pitchFamily="34" charset="0"/>
              <a:buChar char="•"/>
              <a:defRPr/>
            </a:pPr>
            <a:r>
              <a:rPr lang="en-US" altLang="en-US" sz="1400" dirty="0">
                <a:solidFill>
                  <a:schemeClr val="tx1"/>
                </a:solidFill>
                <a:cs typeface="+mn-cs"/>
                <a:hlinkClick r:id="rId8">
                  <a:extLst>
                    <a:ext uri="{A12FA001-AC4F-418D-AE19-62706E023703}">
                      <ahyp:hlinkClr xmlns:ahyp="http://schemas.microsoft.com/office/drawing/2018/hyperlinkcolor" val="tx"/>
                    </a:ext>
                  </a:extLst>
                </a:hlinkClick>
              </a:rPr>
              <a:t>11-20/0580r0</a:t>
            </a:r>
            <a:r>
              <a:rPr lang="en-US" altLang="en-US" sz="1400" dirty="0">
                <a:solidFill>
                  <a:schemeClr val="tx1"/>
                </a:solidFill>
                <a:cs typeface="+mn-cs"/>
              </a:rPr>
              <a:t> “Consideration of interworking between 3GPP 5G core and IEEE 802.11” - Max Riegel (Nokia)</a:t>
            </a:r>
          </a:p>
          <a:p>
            <a:pPr marL="457200" indent="-457200">
              <a:spcBef>
                <a:spcPts val="200"/>
              </a:spcBef>
              <a:spcAft>
                <a:spcPts val="0"/>
              </a:spcAft>
              <a:buFont typeface="Arial" panose="020B0604020202020204" pitchFamily="34" charset="0"/>
              <a:buChar char="•"/>
              <a:defRPr/>
            </a:pPr>
            <a:r>
              <a:rPr lang="en-US" altLang="en-US" sz="1600" b="0" dirty="0">
                <a:solidFill>
                  <a:schemeClr val="tx1"/>
                </a:solidFill>
              </a:rPr>
              <a:t>June 2020 report was discussed: </a:t>
            </a:r>
            <a:r>
              <a:rPr lang="en-US" altLang="en-US" sz="1600" b="0" dirty="0">
                <a:solidFill>
                  <a:schemeClr val="tx1"/>
                </a:solidFill>
                <a:hlinkClick r:id="rId9">
                  <a:extLst>
                    <a:ext uri="{A12FA001-AC4F-418D-AE19-62706E023703}">
                      <ahyp:hlinkClr xmlns:ahyp="http://schemas.microsoft.com/office/drawing/2018/hyperlinkcolor" val="tx"/>
                    </a:ext>
                  </a:extLst>
                </a:hlinkClick>
              </a:rPr>
              <a:t>11-20/0013r2</a:t>
            </a:r>
            <a:r>
              <a:rPr lang="en-US" altLang="en-US" sz="1600" b="0" dirty="0">
                <a:solidFill>
                  <a:schemeClr val="tx1"/>
                </a:solidFill>
              </a:rPr>
              <a:t> “</a:t>
            </a:r>
            <a:r>
              <a:rPr lang="en-US" sz="1600" b="0" dirty="0">
                <a:solidFill>
                  <a:schemeClr val="tx1"/>
                </a:solidFill>
              </a:rPr>
              <a:t>Draft technical report on interworking between 3GPP 5G network &amp; WLAN”</a:t>
            </a:r>
          </a:p>
          <a:p>
            <a:pPr marL="457200" indent="-457200">
              <a:spcBef>
                <a:spcPts val="200"/>
              </a:spcBef>
              <a:spcAft>
                <a:spcPts val="0"/>
              </a:spcAft>
              <a:buFont typeface="Arial" panose="020B0604020202020204" pitchFamily="34" charset="0"/>
              <a:buChar char="•"/>
              <a:defRPr/>
            </a:pPr>
            <a:r>
              <a:rPr lang="en-US" altLang="en-US" sz="1600" b="0" dirty="0">
                <a:solidFill>
                  <a:schemeClr val="tx1"/>
                </a:solidFill>
              </a:rPr>
              <a:t>6 July 2020 an updated version of the report was discussed</a:t>
            </a:r>
          </a:p>
          <a:p>
            <a:pPr marL="857250" lvl="1" indent="-457200">
              <a:spcBef>
                <a:spcPts val="200"/>
              </a:spcBef>
              <a:spcAft>
                <a:spcPts val="0"/>
              </a:spcAft>
              <a:buFont typeface="Arial" panose="020B0604020202020204" pitchFamily="34" charset="0"/>
              <a:buChar char="•"/>
              <a:defRPr/>
            </a:pPr>
            <a:r>
              <a:rPr lang="en-US" altLang="en-US" sz="1400" dirty="0">
                <a:solidFill>
                  <a:schemeClr val="tx1"/>
                </a:solidFill>
                <a:cs typeface="+mn-cs"/>
                <a:hlinkClick r:id="rId10">
                  <a:extLst>
                    <a:ext uri="{A12FA001-AC4F-418D-AE19-62706E023703}">
                      <ahyp:hlinkClr xmlns:ahyp="http://schemas.microsoft.com/office/drawing/2018/hyperlinkcolor" val="tx"/>
                    </a:ext>
                  </a:extLst>
                </a:hlinkClick>
              </a:rPr>
              <a:t>11-20/0013r3</a:t>
            </a:r>
            <a:r>
              <a:rPr lang="en-US" altLang="en-US" sz="1400" dirty="0">
                <a:solidFill>
                  <a:schemeClr val="tx1"/>
                </a:solidFill>
                <a:cs typeface="+mn-cs"/>
              </a:rPr>
              <a:t> “</a:t>
            </a:r>
            <a:r>
              <a:rPr lang="en-US" sz="1400" dirty="0">
                <a:solidFill>
                  <a:schemeClr val="tx1"/>
                </a:solidFill>
                <a:cs typeface="+mn-cs"/>
              </a:rPr>
              <a:t>Draft technical report on interworking between 3GPP 5G network &amp; WLAN”</a:t>
            </a:r>
            <a:br>
              <a:rPr lang="en-US" sz="1400" dirty="0">
                <a:solidFill>
                  <a:schemeClr val="tx1"/>
                </a:solidFill>
                <a:cs typeface="+mn-cs"/>
              </a:rPr>
            </a:br>
            <a:r>
              <a:rPr lang="en-US" sz="1400" dirty="0">
                <a:solidFill>
                  <a:schemeClr val="tx1"/>
                </a:solidFill>
                <a:cs typeface="+mn-cs"/>
              </a:rPr>
              <a:t>Hyun Seo OH (ETRI) was reviewed and changes were discussed</a:t>
            </a:r>
            <a:endParaRPr lang="en-US" altLang="en-US" sz="1600" dirty="0">
              <a:solidFill>
                <a:schemeClr val="tx1"/>
              </a:solidFill>
              <a:cs typeface="+mn-cs"/>
            </a:endParaRPr>
          </a:p>
          <a:p>
            <a:pPr marL="457200" indent="-457200">
              <a:spcBef>
                <a:spcPts val="200"/>
              </a:spcBef>
              <a:buFont typeface="Arial" panose="020B0604020202020204" pitchFamily="34" charset="0"/>
              <a:buChar char="•"/>
              <a:defRPr/>
            </a:pPr>
            <a:r>
              <a:rPr lang="en-US" altLang="en-US" sz="1600" b="0" dirty="0">
                <a:solidFill>
                  <a:schemeClr val="tx1"/>
                </a:solidFill>
              </a:rPr>
              <a:t>14 July 2020 – </a:t>
            </a:r>
          </a:p>
          <a:p>
            <a:pPr marL="857250" lvl="1" indent="-457200">
              <a:spcBef>
                <a:spcPts val="200"/>
              </a:spcBef>
              <a:buFont typeface="Arial" panose="020B0604020202020204" pitchFamily="34" charset="0"/>
              <a:buChar char="•"/>
              <a:defRPr/>
            </a:pPr>
            <a:r>
              <a:rPr lang="en-US" sz="1400" dirty="0">
                <a:hlinkClick r:id="rId10"/>
              </a:rPr>
              <a:t>11-20/0013r3</a:t>
            </a:r>
            <a:r>
              <a:rPr lang="en-US" sz="1400" dirty="0"/>
              <a:t> </a:t>
            </a:r>
            <a:r>
              <a:rPr lang="en-US" sz="1400" b="0" dirty="0"/>
              <a:t>“Draft technical report on interworking between 3GPP 5G network &amp; WLAN”, Hyun Seo OH (ETRI), et al.</a:t>
            </a:r>
          </a:p>
          <a:p>
            <a:pPr marL="857250" lvl="1" indent="-457200">
              <a:spcBef>
                <a:spcPts val="200"/>
              </a:spcBef>
              <a:buFont typeface="Arial" panose="020B0604020202020204" pitchFamily="34" charset="0"/>
              <a:buChar char="•"/>
              <a:defRPr/>
            </a:pPr>
            <a:r>
              <a:rPr lang="en-US" sz="1400" dirty="0">
                <a:hlinkClick r:id="rId11"/>
              </a:rPr>
              <a:t>11-20/1031r0</a:t>
            </a:r>
            <a:r>
              <a:rPr lang="en-US" sz="1400" dirty="0"/>
              <a:t> </a:t>
            </a:r>
            <a:r>
              <a:rPr lang="en-US" sz="1400" b="0" dirty="0"/>
              <a:t>“11-20-0013-03-AANI-draft-technical-report-on-interworking-between-3gpp-5g-network-wlan-Intel-comments”, Binita Gupta (Intel), Necati Canpolat (Intel), </a:t>
            </a:r>
            <a:r>
              <a:rPr lang="en-US" sz="1400" dirty="0"/>
              <a:t>Carlos Cordeiro (Intel) </a:t>
            </a:r>
            <a:endParaRPr lang="en-US" sz="1600" dirty="0"/>
          </a:p>
          <a:p>
            <a:pPr marL="457200" indent="-457200">
              <a:spcBef>
                <a:spcPts val="200"/>
              </a:spcBef>
              <a:buFont typeface="Arial" panose="020B0604020202020204" pitchFamily="34" charset="0"/>
              <a:buChar char="•"/>
              <a:defRPr/>
            </a:pPr>
            <a:r>
              <a:rPr lang="en-US" altLang="en-US" sz="1600" b="0" dirty="0">
                <a:solidFill>
                  <a:schemeClr val="tx1"/>
                </a:solidFill>
              </a:rPr>
              <a:t>29 July 2020 – </a:t>
            </a:r>
          </a:p>
          <a:p>
            <a:pPr marL="857250" lvl="1" indent="-457200">
              <a:spcBef>
                <a:spcPts val="200"/>
              </a:spcBef>
              <a:buFont typeface="Arial" panose="020B0604020202020204" pitchFamily="34" charset="0"/>
              <a:buChar char="•"/>
              <a:defRPr/>
            </a:pPr>
            <a:r>
              <a:rPr lang="en-US" sz="1400" dirty="0">
                <a:solidFill>
                  <a:schemeClr val="tx1"/>
                </a:solidFill>
                <a:cs typeface="+mn-cs"/>
              </a:rPr>
              <a:t>A Straw Poll: </a:t>
            </a:r>
            <a:r>
              <a:rPr lang="en-US" sz="1400" b="0" dirty="0">
                <a:solidFill>
                  <a:schemeClr val="tx1"/>
                </a:solidFill>
              </a:rPr>
              <a:t>Should the AANI SC request a 20 day 802.11 WG comment collection on the “Draft technical report on interworking between 3GPP 5G network &amp; WLAN" 11-20/0013R4? </a:t>
            </a:r>
            <a:r>
              <a:rPr lang="en-US" altLang="en-US" sz="1400" b="0" dirty="0">
                <a:solidFill>
                  <a:schemeClr val="tx1"/>
                </a:solidFill>
              </a:rPr>
              <a:t>Yes:15, No:0, Abstain:1, No Answer: 2</a:t>
            </a:r>
          </a:p>
          <a:p>
            <a:pPr marL="857250" lvl="1" indent="-457200">
              <a:spcBef>
                <a:spcPts val="200"/>
              </a:spcBef>
              <a:buFont typeface="Arial" panose="020B0604020202020204" pitchFamily="34" charset="0"/>
              <a:buChar char="•"/>
              <a:defRPr/>
            </a:pPr>
            <a:endParaRPr lang="en-US" altLang="en-US" sz="1400" dirty="0">
              <a:solidFill>
                <a:schemeClr val="tx1"/>
              </a:solidFill>
              <a:cs typeface="+mn-cs"/>
            </a:endParaRPr>
          </a:p>
          <a:p>
            <a:pPr marL="857250" lvl="1" indent="-457200">
              <a:spcBef>
                <a:spcPts val="200"/>
              </a:spcBef>
              <a:buFont typeface="Arial" panose="020B0604020202020204" pitchFamily="34" charset="0"/>
              <a:buChar char="•"/>
              <a:defRPr/>
            </a:pPr>
            <a:endParaRPr lang="en-GB" dirty="0"/>
          </a:p>
          <a:p>
            <a:pPr marL="571500" indent="-457200">
              <a:buFont typeface="Arial" panose="020B0604020202020204" pitchFamily="34" charset="0"/>
              <a:buChar char="•"/>
            </a:pPr>
            <a:endParaRPr lang="en-US" altLang="en-US" b="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Joseph Levy (InterDigital)</a:t>
            </a:r>
          </a:p>
        </p:txBody>
      </p:sp>
      <p:sp>
        <p:nvSpPr>
          <p:cNvPr id="6" name="Date Placeholder 5"/>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23412750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09557"/>
          </a:xfrm>
        </p:spPr>
        <p:txBody>
          <a:bodyPr/>
          <a:lstStyle/>
          <a:p>
            <a:r>
              <a:rPr lang="en-US" dirty="0"/>
              <a:t>Status on the Proposal on Interworking (cont.)</a:t>
            </a:r>
          </a:p>
        </p:txBody>
      </p:sp>
      <p:sp>
        <p:nvSpPr>
          <p:cNvPr id="3" name="Content Placeholder 2"/>
          <p:cNvSpPr>
            <a:spLocks noGrp="1"/>
          </p:cNvSpPr>
          <p:nvPr>
            <p:ph idx="1"/>
          </p:nvPr>
        </p:nvSpPr>
        <p:spPr>
          <a:xfrm>
            <a:off x="94986" y="1074734"/>
            <a:ext cx="11999913" cy="5479102"/>
          </a:xfrm>
        </p:spPr>
        <p:txBody>
          <a:bodyPr/>
          <a:lstStyle/>
          <a:p>
            <a:pPr>
              <a:spcBef>
                <a:spcPts val="200"/>
              </a:spcBef>
              <a:buFont typeface="Arial" panose="020B0604020202020204" pitchFamily="34" charset="0"/>
              <a:buChar char="•"/>
              <a:defRPr/>
            </a:pPr>
            <a:r>
              <a:rPr lang="en-US" altLang="en-US" sz="1200" b="0" dirty="0">
                <a:solidFill>
                  <a:schemeClr val="tx1"/>
                </a:solidFill>
              </a:rPr>
              <a:t>30 July 2020 – a 20 day 802.11 WG Comment Collection (CC32) on </a:t>
            </a:r>
            <a:r>
              <a:rPr lang="en-US" sz="1200" b="0" dirty="0">
                <a:solidFill>
                  <a:schemeClr val="tx1"/>
                </a:solidFill>
                <a:hlinkClick r:id="rId2">
                  <a:extLst>
                    <a:ext uri="{A12FA001-AC4F-418D-AE19-62706E023703}">
                      <ahyp:hlinkClr xmlns:ahyp="http://schemas.microsoft.com/office/drawing/2018/hyperlinkcolor" val="tx"/>
                    </a:ext>
                  </a:extLst>
                </a:hlinkClick>
              </a:rPr>
              <a:t>11-20/0013r5</a:t>
            </a:r>
            <a:r>
              <a:rPr lang="en-US" altLang="en-US" sz="1200" b="0" dirty="0">
                <a:solidFill>
                  <a:schemeClr val="tx1"/>
                </a:solidFill>
              </a:rPr>
              <a:t> was launched, completed on 19 August 2020</a:t>
            </a:r>
          </a:p>
          <a:p>
            <a:pPr lvl="1">
              <a:spcBef>
                <a:spcPts val="200"/>
              </a:spcBef>
              <a:buFont typeface="Arial" panose="020B0604020202020204" pitchFamily="34" charset="0"/>
              <a:buChar char="•"/>
              <a:defRPr/>
            </a:pPr>
            <a:r>
              <a:rPr lang="en-US" altLang="en-US" sz="1200" dirty="0">
                <a:solidFill>
                  <a:schemeClr val="tx1"/>
                </a:solidFill>
                <a:cs typeface="+mn-cs"/>
              </a:rPr>
              <a:t>111 Comments received:  60 technical, 43 editorial, 8 general</a:t>
            </a:r>
          </a:p>
          <a:p>
            <a:pPr>
              <a:spcBef>
                <a:spcPts val="200"/>
              </a:spcBef>
              <a:buFont typeface="Arial" panose="020B0604020202020204" pitchFamily="34" charset="0"/>
              <a:buChar char="•"/>
              <a:defRPr/>
            </a:pPr>
            <a:r>
              <a:rPr lang="en-US" altLang="en-US" sz="1200" b="0" dirty="0">
                <a:solidFill>
                  <a:schemeClr val="tx1"/>
                </a:solidFill>
              </a:rPr>
              <a:t>25 August 2020 – Comment Resolution kicked off -  104 of 111 Comments Assigned – </a:t>
            </a:r>
            <a:r>
              <a:rPr lang="en-US" altLang="en-US" sz="1200" b="0" dirty="0">
                <a:solidFill>
                  <a:schemeClr val="tx1"/>
                </a:solidFill>
                <a:hlinkClick r:id="rId3">
                  <a:extLst>
                    <a:ext uri="{A12FA001-AC4F-418D-AE19-62706E023703}">
                      <ahyp:hlinkClr xmlns:ahyp="http://schemas.microsoft.com/office/drawing/2018/hyperlinkcolor" val="tx"/>
                    </a:ext>
                  </a:extLst>
                </a:hlinkClick>
              </a:rPr>
              <a:t>11-20/1262r2</a:t>
            </a:r>
            <a:endParaRPr lang="en-US" altLang="en-US" sz="1200" b="0" dirty="0">
              <a:solidFill>
                <a:schemeClr val="tx1"/>
              </a:solidFill>
            </a:endParaRPr>
          </a:p>
          <a:p>
            <a:pPr>
              <a:spcBef>
                <a:spcPts val="200"/>
              </a:spcBef>
              <a:buFont typeface="Arial" panose="020B0604020202020204" pitchFamily="34" charset="0"/>
              <a:buChar char="•"/>
              <a:defRPr/>
            </a:pPr>
            <a:r>
              <a:rPr lang="en-US" sz="1200" b="0" dirty="0">
                <a:solidFill>
                  <a:schemeClr val="tx1"/>
                </a:solidFill>
              </a:rPr>
              <a:t>1 September 2020 – Comment Resolution: </a:t>
            </a:r>
          </a:p>
          <a:p>
            <a:pPr lvl="1">
              <a:spcBef>
                <a:spcPts val="200"/>
              </a:spcBef>
              <a:buFont typeface="Arial" panose="020B0604020202020204" pitchFamily="34" charset="0"/>
              <a:buChar char="•"/>
              <a:defRPr/>
            </a:pPr>
            <a:r>
              <a:rPr lang="en-US" sz="1200" dirty="0">
                <a:solidFill>
                  <a:schemeClr val="tx1"/>
                </a:solidFill>
                <a:cs typeface="+mn-cs"/>
              </a:rPr>
              <a:t>Reviewed proposed comment resolutions in </a:t>
            </a:r>
            <a:r>
              <a:rPr lang="en-US" altLang="en-US" sz="1200" dirty="0">
                <a:solidFill>
                  <a:schemeClr val="tx1"/>
                </a:solidFill>
                <a:cs typeface="+mn-cs"/>
                <a:hlinkClick r:id="rId4">
                  <a:extLst>
                    <a:ext uri="{A12FA001-AC4F-418D-AE19-62706E023703}">
                      <ahyp:hlinkClr xmlns:ahyp="http://schemas.microsoft.com/office/drawing/2018/hyperlinkcolor" val="tx"/>
                    </a:ext>
                  </a:extLst>
                </a:hlinkClick>
              </a:rPr>
              <a:t>11-20/1262r3</a:t>
            </a:r>
            <a:r>
              <a:rPr lang="en-US" altLang="en-US" sz="1200" dirty="0">
                <a:solidFill>
                  <a:schemeClr val="tx1"/>
                </a:solidFill>
                <a:cs typeface="+mn-cs"/>
              </a:rPr>
              <a:t> on technical report: </a:t>
            </a:r>
            <a:r>
              <a:rPr lang="en-US" altLang="en-US" sz="1200" dirty="0">
                <a:solidFill>
                  <a:schemeClr val="tx1"/>
                </a:solidFill>
                <a:cs typeface="+mn-cs"/>
                <a:hlinkClick r:id="rId5">
                  <a:extLst>
                    <a:ext uri="{A12FA001-AC4F-418D-AE19-62706E023703}">
                      <ahyp:hlinkClr xmlns:ahyp="http://schemas.microsoft.com/office/drawing/2018/hyperlinkcolor" val="tx"/>
                    </a:ext>
                  </a:extLst>
                </a:hlinkClick>
              </a:rPr>
              <a:t>11-20/0013r5</a:t>
            </a:r>
            <a:endParaRPr lang="en-US" altLang="en-US" sz="1200" dirty="0">
              <a:solidFill>
                <a:schemeClr val="tx1"/>
              </a:solidFill>
              <a:cs typeface="+mn-cs"/>
            </a:endParaRPr>
          </a:p>
          <a:p>
            <a:pPr lvl="1">
              <a:spcBef>
                <a:spcPts val="200"/>
              </a:spcBef>
              <a:buFont typeface="Arial" panose="020B0604020202020204" pitchFamily="34" charset="0"/>
              <a:buChar char="•"/>
              <a:defRPr/>
            </a:pPr>
            <a:r>
              <a:rPr lang="en-US" altLang="en-US" sz="1200" dirty="0">
                <a:solidFill>
                  <a:schemeClr val="tx1"/>
                </a:solidFill>
                <a:cs typeface="+mn-cs"/>
              </a:rPr>
              <a:t>Reviewed </a:t>
            </a:r>
            <a:r>
              <a:rPr lang="en-US" sz="1200" dirty="0">
                <a:solidFill>
                  <a:schemeClr val="tx1"/>
                </a:solidFill>
                <a:cs typeface="+mn-cs"/>
                <a:hlinkClick r:id="rId6">
                  <a:extLst>
                    <a:ext uri="{A12FA001-AC4F-418D-AE19-62706E023703}">
                      <ahyp:hlinkClr xmlns:ahyp="http://schemas.microsoft.com/office/drawing/2018/hyperlinkcolor" val="tx"/>
                    </a:ext>
                  </a:extLst>
                </a:hlinkClick>
              </a:rPr>
              <a:t>11-20/1356r0</a:t>
            </a:r>
            <a:r>
              <a:rPr lang="en-US" sz="1200" dirty="0">
                <a:solidFill>
                  <a:schemeClr val="tx1"/>
                </a:solidFill>
                <a:cs typeface="+mn-cs"/>
              </a:rPr>
              <a:t> Proposed comment resolution for CID 10,11, 12, 105</a:t>
            </a:r>
            <a:endParaRPr lang="en-US" altLang="en-US" sz="1200" dirty="0">
              <a:solidFill>
                <a:schemeClr val="tx1"/>
              </a:solidFill>
              <a:cs typeface="+mn-cs"/>
            </a:endParaRPr>
          </a:p>
          <a:p>
            <a:pPr lvl="1">
              <a:spcBef>
                <a:spcPts val="200"/>
              </a:spcBef>
              <a:buFont typeface="Arial" panose="020B0604020202020204" pitchFamily="34" charset="0"/>
              <a:buChar char="•"/>
              <a:defRPr/>
            </a:pPr>
            <a:r>
              <a:rPr lang="en-US" altLang="en-US" sz="1200" dirty="0">
                <a:solidFill>
                  <a:schemeClr val="tx1"/>
                </a:solidFill>
                <a:cs typeface="+mn-cs"/>
              </a:rPr>
              <a:t>Alternate technical report was briefly reviewed: </a:t>
            </a:r>
            <a:r>
              <a:rPr lang="en-US" altLang="en-US" sz="1200" dirty="0">
                <a:solidFill>
                  <a:schemeClr val="tx1"/>
                </a:solidFill>
                <a:cs typeface="+mn-cs"/>
                <a:hlinkClick r:id="rId7">
                  <a:extLst>
                    <a:ext uri="{A12FA001-AC4F-418D-AE19-62706E023703}">
                      <ahyp:hlinkClr xmlns:ahyp="http://schemas.microsoft.com/office/drawing/2018/hyperlinkcolor" val="tx"/>
                    </a:ext>
                  </a:extLst>
                </a:hlinkClick>
              </a:rPr>
              <a:t>11-20/1376r0</a:t>
            </a:r>
            <a:endParaRPr lang="en-US" altLang="en-US" sz="1200" dirty="0">
              <a:solidFill>
                <a:schemeClr val="tx1"/>
              </a:solidFill>
              <a:cs typeface="+mn-cs"/>
            </a:endParaRPr>
          </a:p>
          <a:p>
            <a:pPr>
              <a:spcBef>
                <a:spcPts val="200"/>
              </a:spcBef>
              <a:buFont typeface="Arial" panose="020B0604020202020204" pitchFamily="34" charset="0"/>
              <a:buChar char="•"/>
              <a:defRPr/>
            </a:pPr>
            <a:r>
              <a:rPr lang="en-US" altLang="en-US" sz="1200" b="0" dirty="0">
                <a:solidFill>
                  <a:schemeClr val="tx1"/>
                </a:solidFill>
              </a:rPr>
              <a:t>15 September 2020 – Comment Resolution (see minutes: </a:t>
            </a:r>
            <a:r>
              <a:rPr lang="en-US" altLang="en-US" sz="1200" b="0" dirty="0">
                <a:solidFill>
                  <a:schemeClr val="tx1"/>
                </a:solidFill>
                <a:hlinkClick r:id="rId8">
                  <a:extLst>
                    <a:ext uri="{A12FA001-AC4F-418D-AE19-62706E023703}">
                      <ahyp:hlinkClr xmlns:ahyp="http://schemas.microsoft.com/office/drawing/2018/hyperlinkcolor" val="tx"/>
                    </a:ext>
                  </a:extLst>
                </a:hlinkClick>
              </a:rPr>
              <a:t>11-20/1512r1</a:t>
            </a:r>
            <a:r>
              <a:rPr lang="en-US" altLang="en-US" sz="1200" b="0" dirty="0">
                <a:solidFill>
                  <a:schemeClr val="tx1"/>
                </a:solidFill>
              </a:rPr>
              <a:t>) – one Motion passed (Motion 1)</a:t>
            </a:r>
          </a:p>
          <a:p>
            <a:pPr>
              <a:spcBef>
                <a:spcPts val="200"/>
              </a:spcBef>
              <a:buFont typeface="Arial" panose="020B0604020202020204" pitchFamily="34" charset="0"/>
              <a:buChar char="•"/>
              <a:defRPr/>
            </a:pPr>
            <a:r>
              <a:rPr lang="en-US" altLang="en-US" sz="1200" b="0" dirty="0">
                <a:solidFill>
                  <a:schemeClr val="tx1"/>
                </a:solidFill>
              </a:rPr>
              <a:t>1 October 2020 – (see minutes: </a:t>
            </a:r>
            <a:r>
              <a:rPr lang="en-US" altLang="en-US" sz="1200" b="0" dirty="0">
                <a:solidFill>
                  <a:schemeClr val="tx1"/>
                </a:solidFill>
                <a:hlinkClick r:id="rId9">
                  <a:extLst>
                    <a:ext uri="{A12FA001-AC4F-418D-AE19-62706E023703}">
                      <ahyp:hlinkClr xmlns:ahyp="http://schemas.microsoft.com/office/drawing/2018/hyperlinkcolor" val="tx"/>
                    </a:ext>
                  </a:extLst>
                </a:hlinkClick>
              </a:rPr>
              <a:t>11-20/1567</a:t>
            </a:r>
            <a:r>
              <a:rPr lang="en-US" altLang="en-US" sz="1200" b="0" dirty="0">
                <a:solidFill>
                  <a:schemeClr val="tx1"/>
                </a:solidFill>
              </a:rPr>
              <a:t>) – one Straw Poll agreed</a:t>
            </a:r>
          </a:p>
          <a:p>
            <a:pPr>
              <a:spcBef>
                <a:spcPts val="200"/>
              </a:spcBef>
              <a:buFont typeface="Arial" panose="020B0604020202020204" pitchFamily="34" charset="0"/>
              <a:buChar char="•"/>
              <a:defRPr/>
            </a:pPr>
            <a:r>
              <a:rPr lang="en-US" altLang="en-US" sz="1200" b="0" dirty="0">
                <a:solidFill>
                  <a:schemeClr val="tx1"/>
                </a:solidFill>
              </a:rPr>
              <a:t>8 October 2020 – (see minutes: </a:t>
            </a:r>
            <a:r>
              <a:rPr lang="en-US" altLang="en-US" sz="1200" b="0" dirty="0">
                <a:solidFill>
                  <a:schemeClr val="tx1"/>
                </a:solidFill>
                <a:hlinkClick r:id="rId10">
                  <a:extLst>
                    <a:ext uri="{A12FA001-AC4F-418D-AE19-62706E023703}">
                      <ahyp:hlinkClr xmlns:ahyp="http://schemas.microsoft.com/office/drawing/2018/hyperlinkcolor" val="tx"/>
                    </a:ext>
                  </a:extLst>
                </a:hlinkClick>
              </a:rPr>
              <a:t>11-20/1600</a:t>
            </a:r>
            <a:r>
              <a:rPr lang="en-US" altLang="en-US" sz="1200" b="0" dirty="0">
                <a:solidFill>
                  <a:schemeClr val="tx1"/>
                </a:solidFill>
              </a:rPr>
              <a:t>) – two Straw Polls agreed</a:t>
            </a:r>
          </a:p>
          <a:p>
            <a:pPr>
              <a:spcBef>
                <a:spcPts val="200"/>
              </a:spcBef>
              <a:buFont typeface="Arial" panose="020B0604020202020204" pitchFamily="34" charset="0"/>
              <a:buChar char="•"/>
              <a:defRPr/>
            </a:pPr>
            <a:r>
              <a:rPr lang="en-US" altLang="en-US" sz="1200" b="0" dirty="0">
                <a:solidFill>
                  <a:schemeClr val="tx1"/>
                </a:solidFill>
              </a:rPr>
              <a:t>13 October 2020 – (see minutes: </a:t>
            </a:r>
            <a:r>
              <a:rPr lang="en-US" altLang="en-US" sz="1200" b="0" dirty="0">
                <a:solidFill>
                  <a:schemeClr val="tx1"/>
                </a:solidFill>
                <a:hlinkClick r:id="rId11">
                  <a:extLst>
                    <a:ext uri="{A12FA001-AC4F-418D-AE19-62706E023703}">
                      <ahyp:hlinkClr xmlns:ahyp="http://schemas.microsoft.com/office/drawing/2018/hyperlinkcolor" val="tx"/>
                    </a:ext>
                  </a:extLst>
                </a:hlinkClick>
              </a:rPr>
              <a:t>11-20/1668</a:t>
            </a:r>
            <a:r>
              <a:rPr lang="en-US" altLang="en-US" sz="1200" b="0" dirty="0">
                <a:solidFill>
                  <a:schemeClr val="tx1"/>
                </a:solidFill>
              </a:rPr>
              <a:t>) – no Straw Polls  - 802 Tutorial (</a:t>
            </a:r>
            <a:r>
              <a:rPr lang="en-US" sz="1200" b="0" u="sng" dirty="0">
                <a:solidFill>
                  <a:schemeClr val="tx1"/>
                </a:solidFill>
                <a:hlinkClick r:id="rId12">
                  <a:extLst>
                    <a:ext uri="{A12FA001-AC4F-418D-AE19-62706E023703}">
                      <ahyp:hlinkClr xmlns:ahyp="http://schemas.microsoft.com/office/drawing/2018/hyperlinkcolor" val="tx"/>
                    </a:ext>
                  </a:extLst>
                </a:hlinkClick>
              </a:rPr>
              <a:t>11-20/1601</a:t>
            </a:r>
            <a:r>
              <a:rPr lang="en-US" altLang="en-US" sz="1200" b="0" dirty="0">
                <a:solidFill>
                  <a:schemeClr val="tx1"/>
                </a:solidFill>
              </a:rPr>
              <a:t>)</a:t>
            </a:r>
          </a:p>
          <a:p>
            <a:pPr>
              <a:spcBef>
                <a:spcPts val="200"/>
              </a:spcBef>
              <a:buFont typeface="Arial" panose="020B0604020202020204" pitchFamily="34" charset="0"/>
              <a:buChar char="•"/>
              <a:defRPr/>
            </a:pPr>
            <a:r>
              <a:rPr lang="en-US" altLang="en-US" sz="1200" b="0" dirty="0">
                <a:solidFill>
                  <a:schemeClr val="tx1"/>
                </a:solidFill>
              </a:rPr>
              <a:t>20 October 2020 – (see minutes: </a:t>
            </a:r>
            <a:r>
              <a:rPr lang="en-US" altLang="en-US" sz="1200" b="0" dirty="0">
                <a:solidFill>
                  <a:schemeClr val="tx1"/>
                </a:solidFill>
                <a:hlinkClick r:id="rId13">
                  <a:extLst>
                    <a:ext uri="{A12FA001-AC4F-418D-AE19-62706E023703}">
                      <ahyp:hlinkClr xmlns:ahyp="http://schemas.microsoft.com/office/drawing/2018/hyperlinkcolor" val="tx"/>
                    </a:ext>
                  </a:extLst>
                </a:hlinkClick>
              </a:rPr>
              <a:t>11-20/1689</a:t>
            </a:r>
            <a:r>
              <a:rPr lang="en-US" altLang="en-US" sz="1200" b="0" dirty="0">
                <a:solidFill>
                  <a:schemeClr val="tx1"/>
                </a:solidFill>
              </a:rPr>
              <a:t>) – no Straw Polls </a:t>
            </a:r>
          </a:p>
          <a:p>
            <a:pPr>
              <a:spcBef>
                <a:spcPts val="200"/>
              </a:spcBef>
              <a:buFont typeface="Arial" panose="020B0604020202020204" pitchFamily="34" charset="0"/>
              <a:buChar char="•"/>
              <a:defRPr/>
            </a:pPr>
            <a:r>
              <a:rPr lang="en-US" altLang="en-US" sz="1200" b="0" dirty="0">
                <a:solidFill>
                  <a:schemeClr val="tx1"/>
                </a:solidFill>
              </a:rPr>
              <a:t>27 October 2020 – (see minutes: </a:t>
            </a:r>
            <a:r>
              <a:rPr lang="en-US" altLang="en-US" sz="1200" b="0" dirty="0">
                <a:solidFill>
                  <a:schemeClr val="tx1"/>
                </a:solidFill>
                <a:hlinkClick r:id="rId14">
                  <a:extLst>
                    <a:ext uri="{A12FA001-AC4F-418D-AE19-62706E023703}">
                      <ahyp:hlinkClr xmlns:ahyp="http://schemas.microsoft.com/office/drawing/2018/hyperlinkcolor" val="tx"/>
                    </a:ext>
                  </a:extLst>
                </a:hlinkClick>
              </a:rPr>
              <a:t>11-20/1748</a:t>
            </a:r>
            <a:r>
              <a:rPr lang="en-US" altLang="en-US" sz="1200" b="0" dirty="0">
                <a:solidFill>
                  <a:schemeClr val="tx1"/>
                </a:solidFill>
              </a:rPr>
              <a:t>) – no Straw Polls</a:t>
            </a:r>
          </a:p>
          <a:p>
            <a:pPr>
              <a:spcBef>
                <a:spcPts val="200"/>
              </a:spcBef>
              <a:buFont typeface="Arial" panose="020B0604020202020204" pitchFamily="34" charset="0"/>
              <a:buChar char="•"/>
              <a:defRPr/>
            </a:pPr>
            <a:r>
              <a:rPr lang="en-US" altLang="en-US" sz="1200" b="0" dirty="0">
                <a:solidFill>
                  <a:schemeClr val="tx1"/>
                </a:solidFill>
              </a:rPr>
              <a:t>3/4 November 2020 – (see minutes: </a:t>
            </a:r>
            <a:r>
              <a:rPr lang="en-US" altLang="en-US" sz="1200" b="0" dirty="0">
                <a:solidFill>
                  <a:schemeClr val="tx1"/>
                </a:solidFill>
                <a:hlinkClick r:id="rId15">
                  <a:extLst>
                    <a:ext uri="{A12FA001-AC4F-418D-AE19-62706E023703}">
                      <ahyp:hlinkClr xmlns:ahyp="http://schemas.microsoft.com/office/drawing/2018/hyperlinkcolor" val="tx"/>
                    </a:ext>
                  </a:extLst>
                </a:hlinkClick>
              </a:rPr>
              <a:t>11-20/1926</a:t>
            </a:r>
            <a:r>
              <a:rPr lang="en-US" altLang="en-US" sz="1200" b="0" dirty="0">
                <a:solidFill>
                  <a:schemeClr val="tx1"/>
                </a:solidFill>
              </a:rPr>
              <a:t>) – several motions passed resolving most of the open comments (Motions 2-6)</a:t>
            </a:r>
          </a:p>
          <a:p>
            <a:pPr>
              <a:spcBef>
                <a:spcPts val="200"/>
              </a:spcBef>
              <a:buFont typeface="Arial" panose="020B0604020202020204" pitchFamily="34" charset="0"/>
              <a:buChar char="•"/>
              <a:defRPr/>
            </a:pPr>
            <a:r>
              <a:rPr lang="en-US" altLang="en-US" sz="1200" b="0" dirty="0">
                <a:solidFill>
                  <a:schemeClr val="tx1"/>
                </a:solidFill>
              </a:rPr>
              <a:t>15 December 2020 – (see minutes: </a:t>
            </a:r>
            <a:r>
              <a:rPr lang="en-US" altLang="en-US" sz="1200" b="0" dirty="0">
                <a:solidFill>
                  <a:schemeClr val="tx1"/>
                </a:solidFill>
                <a:hlinkClick r:id="rId16">
                  <a:extLst>
                    <a:ext uri="{A12FA001-AC4F-418D-AE19-62706E023703}">
                      <ahyp:hlinkClr xmlns:ahyp="http://schemas.microsoft.com/office/drawing/2018/hyperlinkcolor" val="tx"/>
                    </a:ext>
                  </a:extLst>
                </a:hlinkClick>
              </a:rPr>
              <a:t>11-20/1977r0</a:t>
            </a:r>
            <a:r>
              <a:rPr lang="en-US" altLang="en-US" sz="1200" b="0" dirty="0">
                <a:solidFill>
                  <a:schemeClr val="tx1"/>
                </a:solidFill>
              </a:rPr>
              <a:t>) – reviewed open comments and proposed resolutions</a:t>
            </a:r>
          </a:p>
          <a:p>
            <a:pPr>
              <a:spcBef>
                <a:spcPts val="200"/>
              </a:spcBef>
              <a:buFont typeface="Arial" panose="020B0604020202020204" pitchFamily="34" charset="0"/>
              <a:buChar char="•"/>
              <a:defRPr/>
            </a:pPr>
            <a:r>
              <a:rPr lang="en-US" altLang="en-US" sz="1200" b="0" dirty="0">
                <a:solidFill>
                  <a:schemeClr val="tx1"/>
                </a:solidFill>
              </a:rPr>
              <a:t>05 January 2021 – (see minutes: </a:t>
            </a:r>
            <a:r>
              <a:rPr lang="en-US" altLang="en-US" sz="1200" b="0" dirty="0">
                <a:solidFill>
                  <a:schemeClr val="tx1"/>
                </a:solidFill>
                <a:hlinkClick r:id="rId17">
                  <a:extLst>
                    <a:ext uri="{A12FA001-AC4F-418D-AE19-62706E023703}">
                      <ahyp:hlinkClr xmlns:ahyp="http://schemas.microsoft.com/office/drawing/2018/hyperlinkcolor" val="tx"/>
                    </a:ext>
                  </a:extLst>
                </a:hlinkClick>
              </a:rPr>
              <a:t>11-21/0058r0</a:t>
            </a:r>
            <a:r>
              <a:rPr lang="en-US" altLang="en-US" sz="1200" b="0" dirty="0">
                <a:solidFill>
                  <a:schemeClr val="tx1"/>
                </a:solidFill>
              </a:rPr>
              <a:t>) – reviewed editorial review status, report updates, and proposed motions.  </a:t>
            </a:r>
          </a:p>
          <a:p>
            <a:pPr>
              <a:spcBef>
                <a:spcPts val="200"/>
              </a:spcBef>
              <a:buFont typeface="Arial" panose="020B0604020202020204" pitchFamily="34" charset="0"/>
              <a:buChar char="•"/>
              <a:defRPr/>
            </a:pPr>
            <a:r>
              <a:rPr lang="en-US" altLang="en-US" sz="1200" b="0" dirty="0">
                <a:solidFill>
                  <a:schemeClr val="tx1"/>
                </a:solidFill>
              </a:rPr>
              <a:t>January 2021 Interim – (see minutes: </a:t>
            </a:r>
            <a:r>
              <a:rPr lang="en-US" altLang="en-US" sz="1200" b="0" dirty="0">
                <a:solidFill>
                  <a:schemeClr val="tx1"/>
                </a:solidFill>
                <a:hlinkClick r:id="rId18">
                  <a:extLst>
                    <a:ext uri="{A12FA001-AC4F-418D-AE19-62706E023703}">
                      <ahyp:hlinkClr xmlns:ahyp="http://schemas.microsoft.com/office/drawing/2018/hyperlinkcolor" val="tx"/>
                    </a:ext>
                  </a:extLst>
                </a:hlinkClick>
              </a:rPr>
              <a:t>11-21/0148r0</a:t>
            </a:r>
            <a:r>
              <a:rPr lang="en-US" altLang="en-US" sz="1200" b="0" dirty="0">
                <a:solidFill>
                  <a:schemeClr val="tx1"/>
                </a:solidFill>
              </a:rPr>
              <a:t>) – reviewed: report status, the report 11-20/0013r10, completed comment resolution, approved a motioned to send </a:t>
            </a:r>
            <a:r>
              <a:rPr lang="en-US" altLang="en-US" sz="1200" b="0" dirty="0">
                <a:solidFill>
                  <a:schemeClr val="tx1"/>
                </a:solidFill>
                <a:hlinkClick r:id="rId19">
                  <a:extLst>
                    <a:ext uri="{A12FA001-AC4F-418D-AE19-62706E023703}">
                      <ahyp:hlinkClr xmlns:ahyp="http://schemas.microsoft.com/office/drawing/2018/hyperlinkcolor" val="tx"/>
                    </a:ext>
                  </a:extLst>
                </a:hlinkClick>
              </a:rPr>
              <a:t>11-20/0013r10</a:t>
            </a:r>
            <a:r>
              <a:rPr lang="en-US" altLang="en-US" sz="1200" b="0" dirty="0">
                <a:solidFill>
                  <a:schemeClr val="tx1"/>
                </a:solidFill>
              </a:rPr>
              <a:t> to the 802.11 WG for approval. Discussed: the possibility of a Liaison Statement to 3GPP and other interested parties.  The WG did not approve the report. </a:t>
            </a:r>
            <a:endParaRPr lang="en-US" altLang="en-US" sz="1400" b="0" dirty="0">
              <a:solidFill>
                <a:schemeClr val="tx1"/>
              </a:solidFill>
            </a:endParaRPr>
          </a:p>
          <a:p>
            <a:pPr marL="457200" indent="-457200">
              <a:buFont typeface="Arial" panose="020B0604020202020204" pitchFamily="34" charset="0"/>
              <a:buChar char="•"/>
            </a:pPr>
            <a:r>
              <a:rPr lang="en-US" altLang="en-US" sz="2000" dirty="0">
                <a:solidFill>
                  <a:schemeClr val="tx1"/>
                </a:solidFill>
              </a:rPr>
              <a:t>March 2021 Plenary – (see minutes: 11-21/0521r0) – three discussion contributions were discussed: </a:t>
            </a:r>
            <a:br>
              <a:rPr lang="en-US" altLang="en-US" sz="2000" dirty="0">
                <a:solidFill>
                  <a:schemeClr val="tx1"/>
                </a:solidFill>
              </a:rPr>
            </a:br>
            <a:r>
              <a:rPr lang="en-US" sz="1200" b="0" dirty="0">
                <a:hlinkClick r:id="rId20"/>
              </a:rPr>
              <a:t>11-21/0413r0</a:t>
            </a:r>
            <a:r>
              <a:rPr lang="en-US" sz="1200" b="0" dirty="0"/>
              <a:t>, </a:t>
            </a:r>
            <a:r>
              <a:rPr lang="en-US" sz="1200" b="0" dirty="0">
                <a:hlinkClick r:id="rId21"/>
              </a:rPr>
              <a:t>11-21/0438r0</a:t>
            </a:r>
            <a:r>
              <a:rPr lang="en-US" sz="1200" b="0" dirty="0"/>
              <a:t>, and </a:t>
            </a:r>
            <a:r>
              <a:rPr lang="en-US" sz="1200" b="0" dirty="0">
                <a:hlinkClick r:id="rId22"/>
              </a:rPr>
              <a:t>11-21/0459r1</a:t>
            </a:r>
            <a:r>
              <a:rPr lang="en-US" sz="1200" b="0" dirty="0"/>
              <a:t> </a:t>
            </a:r>
            <a:r>
              <a:rPr lang="en-US" sz="1200" b="0" dirty="0">
                <a:solidFill>
                  <a:schemeClr val="tx1"/>
                </a:solidFill>
              </a:rPr>
              <a:t> and main 802.11 “uses” of the report were discussed: </a:t>
            </a:r>
          </a:p>
          <a:p>
            <a:pPr marL="1257300" lvl="2" indent="-457200">
              <a:buFont typeface="+mj-lt"/>
              <a:buAutoNum type="arabicPeriod"/>
            </a:pPr>
            <a:r>
              <a:rPr lang="en-US" sz="1200" dirty="0">
                <a:solidFill>
                  <a:schemeClr val="tx1"/>
                </a:solidFill>
                <a:cs typeface="+mn-cs"/>
              </a:rPr>
              <a:t>To clarify 802.11’s understanding of WLAN/5G interworking and how it relates to 802.11</a:t>
            </a:r>
          </a:p>
          <a:p>
            <a:pPr marL="1257300" lvl="2" indent="-457200">
              <a:buFont typeface="+mj-lt"/>
              <a:buAutoNum type="arabicPeriod"/>
            </a:pPr>
            <a:r>
              <a:rPr lang="en-US" sz="1200" dirty="0">
                <a:solidFill>
                  <a:schemeClr val="tx1"/>
                </a:solidFill>
                <a:cs typeface="+mn-cs"/>
              </a:rPr>
              <a:t>To provide recommendations to 802.11 identifying areas that may need work to improve WLAN/5G interworking</a:t>
            </a:r>
          </a:p>
          <a:p>
            <a:pPr marL="1257300" lvl="2" indent="-457200">
              <a:buFont typeface="+mj-lt"/>
              <a:buAutoNum type="arabicPeriod"/>
            </a:pPr>
            <a:r>
              <a:rPr lang="en-US" sz="1200" dirty="0">
                <a:solidFill>
                  <a:schemeClr val="tx1"/>
                </a:solidFill>
                <a:cs typeface="+mn-cs"/>
              </a:rPr>
              <a:t>To provide 802.11 questions and comments to 3GPP to improve 802.11 understanding WLAN/5G interworking and/or suggest possible 3GPP improvements </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a:t>Joseph Levy (InterDigital)</a:t>
            </a:r>
          </a:p>
        </p:txBody>
      </p:sp>
      <p:sp>
        <p:nvSpPr>
          <p:cNvPr id="6" name="Date Placeholder 5"/>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10145354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81211-6072-4F47-8D8D-AB4177AC8D53}"/>
              </a:ext>
            </a:extLst>
          </p:cNvPr>
          <p:cNvSpPr>
            <a:spLocks noGrp="1"/>
          </p:cNvSpPr>
          <p:nvPr>
            <p:ph type="title"/>
          </p:nvPr>
        </p:nvSpPr>
        <p:spPr/>
        <p:txBody>
          <a:bodyPr/>
          <a:lstStyle/>
          <a:p>
            <a:r>
              <a:rPr lang="en-US" dirty="0"/>
              <a:t>Contributions</a:t>
            </a:r>
          </a:p>
        </p:txBody>
      </p:sp>
      <p:sp>
        <p:nvSpPr>
          <p:cNvPr id="3" name="Content Placeholder 2">
            <a:extLst>
              <a:ext uri="{FF2B5EF4-FFF2-40B4-BE49-F238E27FC236}">
                <a16:creationId xmlns:a16="http://schemas.microsoft.com/office/drawing/2014/main" id="{EA184438-C00B-4FCD-958A-B6E4A1CCC9A5}"/>
              </a:ext>
            </a:extLst>
          </p:cNvPr>
          <p:cNvSpPr>
            <a:spLocks noGrp="1"/>
          </p:cNvSpPr>
          <p:nvPr>
            <p:ph idx="1"/>
          </p:nvPr>
        </p:nvSpPr>
        <p:spPr/>
        <p:txBody>
          <a:bodyPr/>
          <a:lstStyle/>
          <a:p>
            <a:pPr marL="457200" indent="-457200">
              <a:buFont typeface="+mj-lt"/>
              <a:buAutoNum type="arabicPeriod"/>
            </a:pPr>
            <a:r>
              <a:rPr lang="en-US" altLang="en-US" dirty="0">
                <a:hlinkClick r:id="rId2"/>
              </a:rPr>
              <a:t>11-21/0580r0</a:t>
            </a:r>
            <a:r>
              <a:rPr lang="en-US" altLang="en-US" dirty="0"/>
              <a:t> </a:t>
            </a:r>
            <a:r>
              <a:rPr lang="en-US" altLang="en-US" sz="2400" dirty="0">
                <a:latin typeface="+mj-lt"/>
              </a:rPr>
              <a:t>“</a:t>
            </a:r>
            <a:r>
              <a:rPr lang="en-US" sz="2400" dirty="0">
                <a:latin typeface="+mj-lt"/>
              </a:rPr>
              <a:t>Proposed resolution on the comments of “WLAN/5G interworking report Proposed Way Forward(11-21/0438r0)” Hyun Seo Oh (ETRI), et. al. </a:t>
            </a:r>
          </a:p>
          <a:p>
            <a:endParaRPr lang="en-US" dirty="0"/>
          </a:p>
        </p:txBody>
      </p:sp>
      <p:sp>
        <p:nvSpPr>
          <p:cNvPr id="4" name="Slide Number Placeholder 3">
            <a:extLst>
              <a:ext uri="{FF2B5EF4-FFF2-40B4-BE49-F238E27FC236}">
                <a16:creationId xmlns:a16="http://schemas.microsoft.com/office/drawing/2014/main" id="{D25539EE-91F2-409D-AEE6-CD31848B32BE}"/>
              </a:ext>
            </a:extLst>
          </p:cNvPr>
          <p:cNvSpPr>
            <a:spLocks noGrp="1"/>
          </p:cNvSpPr>
          <p:nvPr>
            <p:ph type="sldNum" idx="12"/>
          </p:nvPr>
        </p:nvSpPr>
        <p:spPr/>
        <p:txBody>
          <a:bodyPr/>
          <a:lstStyle/>
          <a:p>
            <a:r>
              <a:rPr lang="en-GB" dirty="0"/>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D3CE8E09-5606-4CFE-97B3-E5A1598A4D30}"/>
              </a:ext>
            </a:extLst>
          </p:cNvPr>
          <p:cNvSpPr>
            <a:spLocks noGrp="1"/>
          </p:cNvSpPr>
          <p:nvPr>
            <p:ph type="ftr" idx="14"/>
          </p:nvPr>
        </p:nvSpPr>
        <p:spPr/>
        <p:txBody>
          <a:bodyPr/>
          <a:lstStyle/>
          <a:p>
            <a:r>
              <a:rPr lang="en-GB" dirty="0"/>
              <a:t>Joseph Levy (InterDigital)</a:t>
            </a:r>
          </a:p>
        </p:txBody>
      </p:sp>
      <p:sp>
        <p:nvSpPr>
          <p:cNvPr id="6" name="Date Placeholder 5">
            <a:extLst>
              <a:ext uri="{FF2B5EF4-FFF2-40B4-BE49-F238E27FC236}">
                <a16:creationId xmlns:a16="http://schemas.microsoft.com/office/drawing/2014/main" id="{88114356-01D7-4EB7-8CDB-1CA8C82CD5A5}"/>
              </a:ext>
            </a:extLst>
          </p:cNvPr>
          <p:cNvSpPr>
            <a:spLocks noGrp="1"/>
          </p:cNvSpPr>
          <p:nvPr>
            <p:ph type="dt" idx="15"/>
          </p:nvPr>
        </p:nvSpPr>
        <p:spPr/>
        <p:txBody>
          <a:bodyPr/>
          <a:lstStyle/>
          <a:p>
            <a:r>
              <a:rPr lang="en-US" dirty="0"/>
              <a:t>April 2021</a:t>
            </a:r>
            <a:endParaRPr lang="en-GB" dirty="0"/>
          </a:p>
        </p:txBody>
      </p:sp>
    </p:spTree>
    <p:extLst>
      <p:ext uri="{BB962C8B-B14F-4D97-AF65-F5344CB8AC3E}">
        <p14:creationId xmlns:p14="http://schemas.microsoft.com/office/powerpoint/2010/main" val="3610678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914401" y="685802"/>
            <a:ext cx="10361084" cy="273050"/>
          </a:xfrm>
        </p:spPr>
        <p:txBody>
          <a:bodyPr/>
          <a:lstStyle/>
          <a:p>
            <a:r>
              <a:rPr lang="en-US" altLang="en-US" dirty="0"/>
              <a:t>Future Sessions Planning</a:t>
            </a:r>
          </a:p>
        </p:txBody>
      </p:sp>
      <p:sp>
        <p:nvSpPr>
          <p:cNvPr id="37891" name="Content Placeholder 2"/>
          <p:cNvSpPr>
            <a:spLocks noGrp="1"/>
          </p:cNvSpPr>
          <p:nvPr>
            <p:ph idx="1"/>
          </p:nvPr>
        </p:nvSpPr>
        <p:spPr>
          <a:xfrm>
            <a:off x="599939" y="1038229"/>
            <a:ext cx="10992122" cy="5389562"/>
          </a:xfrm>
        </p:spPr>
        <p:txBody>
          <a:bodyPr/>
          <a:lstStyle/>
          <a:p>
            <a:r>
              <a:rPr lang="it-IT" altLang="en-US" sz="2000" dirty="0"/>
              <a:t>802.11 WG May Interim Teleconferences:</a:t>
            </a:r>
            <a:br>
              <a:rPr lang="it-IT" altLang="en-US" sz="2000" dirty="0"/>
            </a:br>
            <a:r>
              <a:rPr lang="it-IT" altLang="en-US" sz="1600" b="0" i="1" dirty="0"/>
              <a:t>AANI SC -  four meeting slot planned</a:t>
            </a:r>
          </a:p>
          <a:p>
            <a:pPr lvl="1" indent="-342900">
              <a:spcBef>
                <a:spcPts val="0"/>
              </a:spcBef>
              <a:spcAft>
                <a:spcPts val="0"/>
              </a:spcAft>
              <a:buSzPts val="1000"/>
              <a:buFont typeface="Symbol" panose="05050102010706020507" pitchFamily="18" charset="2"/>
              <a:buChar char=""/>
              <a:tabLst>
                <a:tab pos="457200" algn="l"/>
              </a:tabLst>
            </a:pPr>
            <a:r>
              <a:rPr lang="en-US" sz="1400" dirty="0">
                <a:solidFill>
                  <a:srgbClr val="000000"/>
                </a:solidFill>
                <a:effectLst/>
                <a:latin typeface="Times New Roman" panose="02020603050405020304" pitchFamily="18" charset="0"/>
                <a:ea typeface="Calibri" panose="020F0502020204030204" pitchFamily="34" charset="0"/>
              </a:rPr>
              <a:t>Tuesday 11 May 2021 11:15-13:15 h ET</a:t>
            </a:r>
            <a:endParaRPr lang="en-US" sz="1400" dirty="0">
              <a:effectLst/>
              <a:latin typeface="Calibri" panose="020F0502020204030204" pitchFamily="34" charset="0"/>
              <a:ea typeface="Calibri" panose="020F0502020204030204" pitchFamily="34" charset="0"/>
            </a:endParaRPr>
          </a:p>
          <a:p>
            <a:pPr lvl="1" indent="-342900">
              <a:spcBef>
                <a:spcPts val="0"/>
              </a:spcBef>
              <a:spcAft>
                <a:spcPts val="0"/>
              </a:spcAft>
              <a:buSzPts val="1000"/>
              <a:buFont typeface="Symbol" panose="05050102010706020507" pitchFamily="18" charset="2"/>
              <a:buChar char=""/>
              <a:tabLst>
                <a:tab pos="457200" algn="l"/>
              </a:tabLst>
            </a:pPr>
            <a:r>
              <a:rPr lang="en-US" sz="1400" dirty="0">
                <a:solidFill>
                  <a:srgbClr val="000000"/>
                </a:solidFill>
                <a:effectLst/>
                <a:latin typeface="Times New Roman" panose="02020603050405020304" pitchFamily="18" charset="0"/>
                <a:ea typeface="Calibri" panose="020F0502020204030204" pitchFamily="34" charset="0"/>
              </a:rPr>
              <a:t>Wednesday 12 May 2021 19:00-21:00 h ET </a:t>
            </a:r>
            <a:endParaRPr lang="en-US" sz="1400" dirty="0">
              <a:effectLst/>
              <a:latin typeface="Calibri" panose="020F0502020204030204" pitchFamily="34" charset="0"/>
              <a:ea typeface="Calibri" panose="020F0502020204030204" pitchFamily="34" charset="0"/>
            </a:endParaRPr>
          </a:p>
          <a:p>
            <a:pPr lvl="1" indent="-342900">
              <a:spcBef>
                <a:spcPts val="0"/>
              </a:spcBef>
              <a:spcAft>
                <a:spcPts val="0"/>
              </a:spcAft>
              <a:buSzPts val="1000"/>
              <a:buFont typeface="Symbol" panose="05050102010706020507" pitchFamily="18" charset="2"/>
              <a:buChar char=""/>
              <a:tabLst>
                <a:tab pos="457200" algn="l"/>
              </a:tabLst>
            </a:pPr>
            <a:r>
              <a:rPr lang="en-US" sz="1400" dirty="0">
                <a:solidFill>
                  <a:srgbClr val="000000"/>
                </a:solidFill>
                <a:effectLst/>
                <a:latin typeface="Times New Roman" panose="02020603050405020304" pitchFamily="18" charset="0"/>
                <a:ea typeface="Calibri" panose="020F0502020204030204" pitchFamily="34" charset="0"/>
              </a:rPr>
              <a:t>Thursday 13 May 2021 11:15-13:15 h ET</a:t>
            </a:r>
            <a:endParaRPr lang="en-US" sz="1400" dirty="0">
              <a:effectLst/>
              <a:latin typeface="Calibri" panose="020F0502020204030204" pitchFamily="34" charset="0"/>
              <a:ea typeface="Calibri" panose="020F0502020204030204" pitchFamily="34" charset="0"/>
            </a:endParaRPr>
          </a:p>
          <a:p>
            <a:pPr lvl="1" indent="-342900">
              <a:spcBef>
                <a:spcPts val="0"/>
              </a:spcBef>
              <a:spcAft>
                <a:spcPts val="0"/>
              </a:spcAft>
              <a:buSzPts val="1000"/>
              <a:buFont typeface="Symbol" panose="05050102010706020507" pitchFamily="18" charset="2"/>
              <a:buChar char=""/>
              <a:tabLst>
                <a:tab pos="457200" algn="l"/>
              </a:tabLst>
            </a:pPr>
            <a:r>
              <a:rPr lang="en-US" sz="1400" dirty="0">
                <a:solidFill>
                  <a:srgbClr val="000000"/>
                </a:solidFill>
                <a:effectLst/>
                <a:latin typeface="Times New Roman" panose="02020603050405020304" pitchFamily="18" charset="0"/>
                <a:ea typeface="Calibri" panose="020F0502020204030204" pitchFamily="34" charset="0"/>
              </a:rPr>
              <a:t>Monday 17 May 2021 19:00-21:00 h ET</a:t>
            </a:r>
            <a:endParaRPr lang="en-US" sz="1400" dirty="0">
              <a:effectLst/>
              <a:latin typeface="Calibri" panose="020F0502020204030204" pitchFamily="34" charset="0"/>
              <a:ea typeface="Calibri" panose="020F0502020204030204" pitchFamily="34" charset="0"/>
            </a:endParaRPr>
          </a:p>
          <a:p>
            <a:r>
              <a:rPr lang="it-IT" altLang="en-US" sz="2000" dirty="0"/>
              <a:t>AANI SC Teleconference Plan:</a:t>
            </a:r>
            <a:br>
              <a:rPr lang="it-IT" altLang="en-US" sz="2000" dirty="0"/>
            </a:br>
            <a:r>
              <a:rPr lang="it-IT" altLang="en-US" sz="1600" b="0" i="1" dirty="0">
                <a:cs typeface="+mn-cs"/>
              </a:rPr>
              <a:t>WBA LS – 802.11ax technical discussion:</a:t>
            </a:r>
          </a:p>
          <a:p>
            <a:pPr lvl="1" indent="-342900">
              <a:spcBef>
                <a:spcPts val="0"/>
              </a:spcBef>
              <a:spcAft>
                <a:spcPts val="0"/>
              </a:spcAft>
              <a:buSzPts val="1000"/>
              <a:buFont typeface="Symbol" panose="05050102010706020507" pitchFamily="18" charset="2"/>
              <a:buChar char=""/>
              <a:tabLst>
                <a:tab pos="457200" algn="l"/>
              </a:tabLst>
            </a:pPr>
            <a:r>
              <a:rPr lang="en-US" sz="1400" dirty="0">
                <a:latin typeface="Times New Roman" panose="02020603050405020304" pitchFamily="18" charset="0"/>
              </a:rPr>
              <a:t>Tuesday 13 April 2021 9:00-10:00 h ET</a:t>
            </a:r>
          </a:p>
          <a:p>
            <a:pPr lvl="1" indent="-342900">
              <a:spcBef>
                <a:spcPts val="0"/>
              </a:spcBef>
              <a:spcAft>
                <a:spcPts val="0"/>
              </a:spcAft>
              <a:buSzPts val="1000"/>
              <a:buFont typeface="Symbol" panose="05050102010706020507" pitchFamily="18" charset="2"/>
              <a:buChar char=""/>
              <a:tabLst>
                <a:tab pos="457200" algn="l"/>
              </a:tabLst>
            </a:pPr>
            <a:r>
              <a:rPr lang="en-US" sz="1400" dirty="0">
                <a:latin typeface="Times New Roman" panose="02020603050405020304" pitchFamily="18" charset="0"/>
              </a:rPr>
              <a:t>? Wednesday 21 April 2021 9:00-10:00 h ET </a:t>
            </a:r>
          </a:p>
          <a:p>
            <a:pPr lvl="1" indent="-342900">
              <a:spcBef>
                <a:spcPts val="0"/>
              </a:spcBef>
              <a:spcAft>
                <a:spcPts val="0"/>
              </a:spcAft>
              <a:buSzPts val="1000"/>
              <a:buFont typeface="Symbol" panose="05050102010706020507" pitchFamily="18" charset="2"/>
              <a:buChar char=""/>
              <a:tabLst>
                <a:tab pos="457200" algn="l"/>
              </a:tabLst>
            </a:pPr>
            <a:r>
              <a:rPr lang="en-US" sz="1400" dirty="0">
                <a:latin typeface="Times New Roman" panose="02020603050405020304" pitchFamily="18" charset="0"/>
              </a:rPr>
              <a:t>? Wednesday 28 April 2021 9:00-10:00 h ET</a:t>
            </a:r>
          </a:p>
          <a:p>
            <a:pPr lvl="1" indent="-342900">
              <a:spcBef>
                <a:spcPts val="0"/>
              </a:spcBef>
              <a:spcAft>
                <a:spcPts val="0"/>
              </a:spcAft>
              <a:buSzPts val="1000"/>
              <a:buFont typeface="Symbol" panose="05050102010706020507" pitchFamily="18" charset="2"/>
              <a:buChar char=""/>
              <a:tabLst>
                <a:tab pos="457200" algn="l"/>
              </a:tabLst>
            </a:pPr>
            <a:r>
              <a:rPr lang="en-US" sz="1400" dirty="0">
                <a:latin typeface="Times New Roman" panose="02020603050405020304" pitchFamily="18" charset="0"/>
              </a:rPr>
              <a:t>? Tuesday 4 May 2021 9:00-10:00 h ET</a:t>
            </a:r>
            <a:endParaRPr lang="it-IT" altLang="en-US" sz="1600" b="0" i="1" dirty="0">
              <a:cs typeface="+mn-cs"/>
            </a:endParaRPr>
          </a:p>
          <a:p>
            <a:pPr marL="400050" lvl="1" indent="0"/>
            <a:r>
              <a:rPr lang="it-IT" altLang="en-US" sz="1600" i="1" dirty="0">
                <a:cs typeface="+mn-cs"/>
              </a:rPr>
              <a:t>Technical Report discussion:</a:t>
            </a:r>
          </a:p>
          <a:p>
            <a:pPr lvl="1" indent="-342900">
              <a:spcBef>
                <a:spcPts val="0"/>
              </a:spcBef>
              <a:spcAft>
                <a:spcPts val="0"/>
              </a:spcAft>
              <a:buSzPts val="1000"/>
              <a:buFont typeface="Symbol" panose="05050102010706020507" pitchFamily="18" charset="2"/>
              <a:buChar char=""/>
              <a:tabLst>
                <a:tab pos="457200" algn="l"/>
              </a:tabLst>
            </a:pPr>
            <a:r>
              <a:rPr lang="it-IT" altLang="en-US" sz="1600" b="0" i="1" dirty="0">
                <a:cs typeface="+mn-cs"/>
              </a:rPr>
              <a:t>Contribution driven</a:t>
            </a:r>
            <a:r>
              <a:rPr lang="en-US" sz="1600" dirty="0">
                <a:latin typeface="Times New Roman" panose="02020603050405020304" pitchFamily="18" charset="0"/>
              </a:rPr>
              <a:t> </a:t>
            </a:r>
          </a:p>
          <a:p>
            <a:pPr lvl="1" indent="-342900">
              <a:spcBef>
                <a:spcPts val="0"/>
              </a:spcBef>
              <a:spcAft>
                <a:spcPts val="0"/>
              </a:spcAft>
              <a:buSzPts val="1000"/>
              <a:buFont typeface="Symbol" panose="05050102010706020507" pitchFamily="18" charset="2"/>
              <a:buChar char=""/>
              <a:tabLst>
                <a:tab pos="457200" algn="l"/>
              </a:tabLst>
            </a:pPr>
            <a:r>
              <a:rPr lang="en-US" sz="1400" dirty="0">
                <a:latin typeface="Times New Roman" panose="02020603050405020304" pitchFamily="18" charset="0"/>
              </a:rPr>
              <a:t>? Wednesday 21 April 2021 9:00-10:00 h ET </a:t>
            </a:r>
          </a:p>
          <a:p>
            <a:pPr lvl="1" indent="-342900">
              <a:spcBef>
                <a:spcPts val="0"/>
              </a:spcBef>
              <a:spcAft>
                <a:spcPts val="0"/>
              </a:spcAft>
              <a:buSzPts val="1000"/>
              <a:buFont typeface="Symbol" panose="05050102010706020507" pitchFamily="18" charset="2"/>
              <a:buChar char=""/>
              <a:tabLst>
                <a:tab pos="457200" algn="l"/>
              </a:tabLst>
            </a:pPr>
            <a:r>
              <a:rPr lang="en-US" sz="1400" dirty="0">
                <a:latin typeface="Times New Roman" panose="02020603050405020304" pitchFamily="18" charset="0"/>
              </a:rPr>
              <a:t>? Wednesday 28 April 2021 9:00-10:00 h ET</a:t>
            </a:r>
          </a:p>
          <a:p>
            <a:pPr lvl="1" indent="-342900">
              <a:spcBef>
                <a:spcPts val="0"/>
              </a:spcBef>
              <a:spcAft>
                <a:spcPts val="0"/>
              </a:spcAft>
              <a:buSzPts val="1000"/>
              <a:buFont typeface="Symbol" panose="05050102010706020507" pitchFamily="18" charset="2"/>
              <a:buChar char=""/>
              <a:tabLst>
                <a:tab pos="457200" algn="l"/>
              </a:tabLst>
            </a:pPr>
            <a:r>
              <a:rPr lang="en-US" sz="1400" dirty="0">
                <a:latin typeface="Times New Roman" panose="02020603050405020304" pitchFamily="18" charset="0"/>
              </a:rPr>
              <a:t>? Tuesday 4 May 2021 9:00-10:00 h ET</a:t>
            </a:r>
            <a:r>
              <a:rPr lang="it-IT" altLang="en-US" sz="1400" dirty="0">
                <a:latin typeface="Times New Roman" panose="02020603050405020304" pitchFamily="18" charset="0"/>
              </a:rPr>
              <a:t> </a:t>
            </a:r>
          </a:p>
          <a:p>
            <a:pPr lvl="1" indent="-342900">
              <a:spcBef>
                <a:spcPts val="0"/>
              </a:spcBef>
              <a:spcAft>
                <a:spcPts val="0"/>
              </a:spcAft>
              <a:buSzPts val="1000"/>
              <a:buFont typeface="Symbol" panose="05050102010706020507" pitchFamily="18" charset="2"/>
              <a:buChar char=""/>
              <a:tabLst>
                <a:tab pos="457200" algn="l"/>
              </a:tabLst>
            </a:pPr>
            <a:endParaRPr lang="it-IT" altLang="en-US" sz="1600" b="0" i="1" dirty="0">
              <a:cs typeface="+mn-cs"/>
            </a:endParaRPr>
          </a:p>
          <a:p>
            <a:pPr marL="0" indent="0">
              <a:spcBef>
                <a:spcPts val="0"/>
              </a:spcBef>
              <a:spcAft>
                <a:spcPts val="0"/>
              </a:spcAft>
              <a:buSzPts val="1000"/>
              <a:tabLst>
                <a:tab pos="457200" algn="l"/>
              </a:tabLst>
            </a:pPr>
            <a:r>
              <a:rPr lang="en-US" sz="2200" dirty="0"/>
              <a:t>WBA Report/LS </a:t>
            </a:r>
            <a:r>
              <a:rPr lang="en-US" sz="2200" dirty="0">
                <a:hlinkClick r:id="rId3"/>
              </a:rPr>
              <a:t>11-21-0170r0</a:t>
            </a:r>
            <a:r>
              <a:rPr lang="en-US" sz="2200" dirty="0"/>
              <a:t> request – 802.11ax </a:t>
            </a:r>
          </a:p>
          <a:p>
            <a:pPr marL="971550" lvl="1" indent="-457200">
              <a:buFont typeface="+mj-lt"/>
              <a:buAutoNum type="arabicPeriod"/>
            </a:pPr>
            <a:r>
              <a:rPr lang="en-US" sz="1800" dirty="0"/>
              <a:t>Contributions on 802.11ax capabilities addressing specific challenges identified in the WBA Report/LS  </a:t>
            </a:r>
          </a:p>
          <a:p>
            <a:pPr marL="971550" lvl="1" indent="-457200">
              <a:buFont typeface="+mj-lt"/>
              <a:buAutoNum type="arabicPeriod"/>
            </a:pPr>
            <a:r>
              <a:rPr lang="en-US" sz="1800" dirty="0"/>
              <a:t>Discussion/contributions reply LS text proposals</a:t>
            </a:r>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dirty="0"/>
              <a:t>April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884494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2"/>
            <a:ext cx="10361084" cy="474662"/>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idx="1"/>
          </p:nvPr>
        </p:nvSpPr>
        <p:spPr>
          <a:xfrm>
            <a:off x="812799" y="1160464"/>
            <a:ext cx="10665885" cy="3474004"/>
          </a:xfrm>
          <a:ln/>
        </p:spPr>
        <p:txBody>
          <a:bodyPr/>
          <a:lstStyle/>
          <a:p>
            <a:pPr algn="ctr"/>
            <a:r>
              <a:rPr lang="en-US" altLang="en-US" sz="2800" dirty="0"/>
              <a:t>Agenda for:</a:t>
            </a:r>
          </a:p>
          <a:p>
            <a:pPr algn="ctr"/>
            <a:r>
              <a:rPr lang="en-US" altLang="en-US" sz="2800" dirty="0"/>
              <a:t> 802.11 AANI SC </a:t>
            </a:r>
            <a:br>
              <a:rPr lang="en-US" altLang="en-US" sz="2800" dirty="0"/>
            </a:br>
            <a:r>
              <a:rPr lang="en-US" altLang="en-US" dirty="0"/>
              <a:t>(Advanced Access Network Interface Standing Committee)</a:t>
            </a:r>
          </a:p>
          <a:p>
            <a:pPr algn="ctr"/>
            <a:r>
              <a:rPr lang="en-US" altLang="en-US" dirty="0"/>
              <a:t>06 April 2021</a:t>
            </a:r>
          </a:p>
          <a:p>
            <a:pPr algn="ctr"/>
            <a:r>
              <a:rPr lang="en-GB" dirty="0"/>
              <a:t>Teleconference</a:t>
            </a:r>
          </a:p>
          <a:p>
            <a:pPr algn="ctr"/>
            <a:r>
              <a:rPr lang="en-US" altLang="en-US" dirty="0"/>
              <a:t>Chair: Joseph Levy (InterDigital)</a:t>
            </a:r>
          </a:p>
          <a:p>
            <a:pPr algn="ctr"/>
            <a:r>
              <a:rPr lang="en-US" altLang="en-US" sz="2000" dirty="0"/>
              <a:t>Vice Chair: Open</a:t>
            </a:r>
          </a:p>
          <a:p>
            <a:pPr algn="ctr"/>
            <a:r>
              <a:rPr lang="en-US" altLang="en-US" sz="2000" dirty="0"/>
              <a:t>Secretary: Open</a:t>
            </a:r>
            <a:endParaRPr lang="en-US" altLang="en-US" dirty="0"/>
          </a:p>
        </p:txBody>
      </p:sp>
      <p:sp>
        <p:nvSpPr>
          <p:cNvPr id="5" name="Footer Placeholder 4"/>
          <p:cNvSpPr>
            <a:spLocks noGrp="1"/>
          </p:cNvSpPr>
          <p:nvPr>
            <p:ph type="ftr" idx="14"/>
          </p:nvPr>
        </p:nvSpPr>
        <p:spPr/>
        <p:txBody>
          <a:bodyPr/>
          <a:lstStyle/>
          <a:p>
            <a:r>
              <a:rPr lang="en-GB" dirty="0"/>
              <a:t>Joseph Levy (InterDigital)</a:t>
            </a:r>
          </a:p>
        </p:txBody>
      </p:sp>
      <p:sp>
        <p:nvSpPr>
          <p:cNvPr id="4" name="Date Placeholder 3"/>
          <p:cNvSpPr>
            <a:spLocks noGrp="1"/>
          </p:cNvSpPr>
          <p:nvPr>
            <p:ph type="dt" idx="15"/>
          </p:nvPr>
        </p:nvSpPr>
        <p:spPr/>
        <p:txBody>
          <a:bodyPr/>
          <a:lstStyle/>
          <a:p>
            <a:r>
              <a:rPr lang="en-US" dirty="0"/>
              <a:t>April 2021</a:t>
            </a:r>
            <a:endParaRPr lang="en-GB"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a:t>
            </a:fld>
            <a:endParaRPr lang="en-GB" dirty="0"/>
          </a:p>
        </p:txBody>
      </p:sp>
      <p:sp>
        <p:nvSpPr>
          <p:cNvPr id="3" name="TextBox 2">
            <a:extLst>
              <a:ext uri="{FF2B5EF4-FFF2-40B4-BE49-F238E27FC236}">
                <a16:creationId xmlns:a16="http://schemas.microsoft.com/office/drawing/2014/main" id="{443B98C9-C847-4EA9-A208-0AE53C2FE4EA}"/>
              </a:ext>
            </a:extLst>
          </p:cNvPr>
          <p:cNvSpPr txBox="1"/>
          <p:nvPr/>
        </p:nvSpPr>
        <p:spPr>
          <a:xfrm>
            <a:off x="929217" y="4739798"/>
            <a:ext cx="9855201" cy="369332"/>
          </a:xfrm>
          <a:prstGeom prst="rect">
            <a:avLst/>
          </a:prstGeom>
          <a:noFill/>
        </p:spPr>
        <p:txBody>
          <a:bodyPr wrap="square" rtlCol="0">
            <a:spAutoFit/>
          </a:bodyPr>
          <a:lstStyle/>
          <a:p>
            <a:r>
              <a:rPr lang="en-US" sz="1800" dirty="0">
                <a:solidFill>
                  <a:schemeClr val="tx1"/>
                </a:solidFill>
              </a:rPr>
              <a:t>r0: First draft of the Agenda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914401" y="685801"/>
            <a:ext cx="10361084" cy="380999"/>
          </a:xfrm>
        </p:spPr>
        <p:txBody>
          <a:bodyPr/>
          <a:lstStyle/>
          <a:p>
            <a:pPr eaLnBrk="1" hangingPunct="1"/>
            <a:r>
              <a:rPr lang="en-US" altLang="en-US" dirty="0"/>
              <a:t>Reminders and Rules</a:t>
            </a:r>
          </a:p>
        </p:txBody>
      </p:sp>
      <p:sp>
        <p:nvSpPr>
          <p:cNvPr id="10243" name="Rectangle 3"/>
          <p:cNvSpPr>
            <a:spLocks noGrp="1" noChangeArrowheads="1"/>
          </p:cNvSpPr>
          <p:nvPr>
            <p:ph idx="1"/>
          </p:nvPr>
        </p:nvSpPr>
        <p:spPr>
          <a:xfrm>
            <a:off x="811742" y="1295400"/>
            <a:ext cx="11151658" cy="5180014"/>
          </a:xfrm>
        </p:spPr>
        <p:txBody>
          <a:bodyPr/>
          <a:lstStyle/>
          <a:p>
            <a:r>
              <a:rPr lang="en-US" altLang="en-US" sz="2800" dirty="0"/>
              <a:t>Call for Secretary</a:t>
            </a:r>
          </a:p>
          <a:p>
            <a:pPr eaLnBrk="1" hangingPunct="1"/>
            <a:r>
              <a:rPr lang="en-US" altLang="en-US" sz="2800" dirty="0"/>
              <a:t>Reminders to attendees:</a:t>
            </a:r>
          </a:p>
          <a:p>
            <a:pPr lvl="1"/>
            <a:r>
              <a:rPr lang="en-US" altLang="en-US" sz="2400" dirty="0"/>
              <a:t>Please record your attendance: </a:t>
            </a:r>
            <a:r>
              <a:rPr lang="en-US" sz="2400" dirty="0">
                <a:hlinkClick r:id="rId3"/>
              </a:rPr>
              <a:t>https://imat.ieee.org/802.11/attendance</a:t>
            </a:r>
            <a:endParaRPr lang="en-US" sz="2400" dirty="0"/>
          </a:p>
          <a:p>
            <a:pPr lvl="1"/>
            <a:r>
              <a:rPr lang="en-US" altLang="en-US" sz="2400" dirty="0"/>
              <a:t>Please mute yourself, unless you wish to speak</a:t>
            </a:r>
          </a:p>
          <a:p>
            <a:pPr lvl="1" eaLnBrk="1" hangingPunct="1"/>
            <a:r>
              <a:rPr lang="en-US" altLang="en-US" sz="2400" dirty="0"/>
              <a:t>No recordings</a:t>
            </a:r>
          </a:p>
          <a:p>
            <a:pPr eaLnBrk="1" hangingPunct="1"/>
            <a:r>
              <a:rPr lang="en-US" altLang="en-US" sz="2800" dirty="0"/>
              <a:t>AANI SC Operating Rules:</a:t>
            </a:r>
          </a:p>
          <a:p>
            <a:pPr lvl="1" eaLnBrk="1" hangingPunct="1"/>
            <a:r>
              <a:rPr lang="en-US" altLang="en-US" dirty="0"/>
              <a:t>Anyone present can:</a:t>
            </a:r>
          </a:p>
          <a:p>
            <a:pPr marL="800100" lvl="1" indent="-342900" eaLnBrk="1" hangingPunct="1">
              <a:buFont typeface="Arial" panose="020B0604020202020204" pitchFamily="34" charset="0"/>
              <a:buChar char="•"/>
            </a:pPr>
            <a:r>
              <a:rPr lang="en-US" altLang="en-US" dirty="0"/>
              <a:t>Participate in discussions</a:t>
            </a:r>
          </a:p>
          <a:p>
            <a:pPr marL="800100" lvl="1" indent="-342900" eaLnBrk="1" hangingPunct="1">
              <a:buFont typeface="Arial" panose="020B0604020202020204" pitchFamily="34" charset="0"/>
              <a:buChar char="•"/>
            </a:pPr>
            <a:r>
              <a:rPr lang="en-US" altLang="en-US" dirty="0"/>
              <a:t>Provide and present contributions (please notify the Chair)</a:t>
            </a:r>
          </a:p>
          <a:p>
            <a:pPr marL="800100" lvl="1" indent="-342900" eaLnBrk="1" hangingPunct="1">
              <a:buFont typeface="Arial" panose="020B0604020202020204" pitchFamily="34" charset="0"/>
              <a:buChar char="•"/>
            </a:pPr>
            <a:r>
              <a:rPr lang="en-US" altLang="en-US" dirty="0"/>
              <a:t>Vote on straw polls</a:t>
            </a:r>
          </a:p>
          <a:p>
            <a:pPr lvl="1" eaLnBrk="1" hangingPunct="1"/>
            <a:r>
              <a:rPr lang="en-US" altLang="en-US" sz="1600" dirty="0"/>
              <a:t>Non-preannounced Motions are not in order during 802.11 teleconferences</a:t>
            </a:r>
          </a:p>
          <a:p>
            <a:pPr lvl="1" eaLnBrk="1" hangingPunct="1"/>
            <a:r>
              <a:rPr lang="en-US" altLang="en-US" sz="1600" dirty="0"/>
              <a:t>Motions with 10 days notice are allowed (please contact the Chair)</a:t>
            </a:r>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dirty="0"/>
              <a:t>April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35123261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14401" y="685802"/>
            <a:ext cx="10361084" cy="457197"/>
          </a:xfrm>
        </p:spPr>
        <p:txBody>
          <a:bodyPr/>
          <a:lstStyle/>
          <a:p>
            <a:pPr eaLnBrk="1" hangingPunct="1"/>
            <a:r>
              <a:rPr lang="en-US" altLang="en-US" dirty="0"/>
              <a:t>Agenda</a:t>
            </a:r>
          </a:p>
        </p:txBody>
      </p:sp>
      <p:sp>
        <p:nvSpPr>
          <p:cNvPr id="20483" name="Rectangle 3"/>
          <p:cNvSpPr>
            <a:spLocks noGrp="1" noChangeArrowheads="1"/>
          </p:cNvSpPr>
          <p:nvPr>
            <p:ph idx="1"/>
          </p:nvPr>
        </p:nvSpPr>
        <p:spPr>
          <a:xfrm>
            <a:off x="304800" y="1140779"/>
            <a:ext cx="11394796" cy="5332415"/>
          </a:xfrm>
        </p:spPr>
        <p:txBody>
          <a:bodyPr/>
          <a:lstStyle/>
          <a:p>
            <a:pPr marL="0" indent="0">
              <a:spcBef>
                <a:spcPts val="200"/>
              </a:spcBef>
              <a:defRPr/>
            </a:pPr>
            <a:r>
              <a:rPr lang="en-US" altLang="en-US" dirty="0"/>
              <a:t>Tuesday 6 April 2021 09:00 – 10:00 h ET</a:t>
            </a:r>
          </a:p>
          <a:p>
            <a:pPr marL="857250" lvl="1" indent="-457200">
              <a:spcBef>
                <a:spcPts val="200"/>
              </a:spcBef>
              <a:buFont typeface="+mj-lt"/>
              <a:buAutoNum type="arabicPeriod"/>
              <a:defRPr/>
            </a:pPr>
            <a:r>
              <a:rPr lang="en-US" altLang="en-US" dirty="0"/>
              <a:t>Call for Secretary</a:t>
            </a:r>
          </a:p>
          <a:p>
            <a:pPr marL="857250" lvl="1" indent="-457200">
              <a:spcBef>
                <a:spcPts val="200"/>
              </a:spcBef>
              <a:buFont typeface="Times New Roman" panose="02020603050405020304" pitchFamily="18" charset="0"/>
              <a:buAutoNum type="arabicPeriod"/>
              <a:defRPr/>
            </a:pPr>
            <a:r>
              <a:rPr lang="en-US" altLang="en-US" dirty="0"/>
              <a:t>Administrative: Reminders, Rules, Guidelines, Resources,  Participation, Motions discussion, Approval of Minutes, General Status  [10 min.]</a:t>
            </a:r>
          </a:p>
          <a:p>
            <a:pPr marL="857250" lvl="1" indent="-457200">
              <a:spcBef>
                <a:spcPts val="200"/>
              </a:spcBef>
              <a:buFont typeface="Times New Roman" panose="02020603050405020304" pitchFamily="18" charset="0"/>
              <a:buAutoNum type="arabicPeriod"/>
              <a:defRPr/>
            </a:pPr>
            <a:r>
              <a:rPr lang="en-US" altLang="en-US" dirty="0"/>
              <a:t>Contributions:</a:t>
            </a:r>
          </a:p>
          <a:p>
            <a:pPr marL="1257300" lvl="2" indent="-457200">
              <a:spcBef>
                <a:spcPts val="200"/>
              </a:spcBef>
              <a:buFont typeface="+mj-lt"/>
              <a:buAutoNum type="alphaLcParenR"/>
              <a:defRPr/>
            </a:pPr>
            <a:r>
              <a:rPr lang="en-US" altLang="en-US" dirty="0">
                <a:hlinkClick r:id="rId3"/>
              </a:rPr>
              <a:t>11-21/0580r0</a:t>
            </a:r>
            <a:r>
              <a:rPr lang="en-US" altLang="en-US" dirty="0"/>
              <a:t> “</a:t>
            </a:r>
            <a:r>
              <a:rPr lang="en-US" b="0" i="0" dirty="0">
                <a:solidFill>
                  <a:srgbClr val="000000"/>
                </a:solidFill>
                <a:effectLst/>
                <a:latin typeface="Verdana" panose="020B0604030504040204" pitchFamily="34" charset="0"/>
              </a:rPr>
              <a:t>Proposed resolution on the comments of “WLAN/5G interworking report Proposed Way Forward(11-21/0438r0)” Hyun Seo Oh (ETRI), et. al. </a:t>
            </a:r>
          </a:p>
          <a:p>
            <a:pPr marL="857250" lvl="1" indent="-457200">
              <a:spcBef>
                <a:spcPts val="200"/>
              </a:spcBef>
              <a:buFont typeface="+mj-lt"/>
              <a:buAutoNum type="arabicPeriod"/>
              <a:defRPr/>
            </a:pPr>
            <a:r>
              <a:rPr lang="en-US" altLang="en-US" dirty="0"/>
              <a:t>Future Sessions Planning [3 min.]</a:t>
            </a:r>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dirty="0"/>
              <a:t>April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Tree>
    <p:extLst>
      <p:ext uri="{BB962C8B-B14F-4D97-AF65-F5344CB8AC3E}">
        <p14:creationId xmlns:p14="http://schemas.microsoft.com/office/powerpoint/2010/main" val="1942127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99A92-BF3E-43D7-B080-F0104D6B90E2}"/>
              </a:ext>
            </a:extLst>
          </p:cNvPr>
          <p:cNvSpPr>
            <a:spLocks noGrp="1"/>
          </p:cNvSpPr>
          <p:nvPr>
            <p:ph type="title"/>
          </p:nvPr>
        </p:nvSpPr>
        <p:spPr>
          <a:xfrm>
            <a:off x="914401" y="685801"/>
            <a:ext cx="10361084" cy="457199"/>
          </a:xfrm>
        </p:spPr>
        <p:txBody>
          <a:bodyPr/>
          <a:lstStyle/>
          <a:p>
            <a:r>
              <a:rPr lang="en-US" altLang="en-US" dirty="0"/>
              <a:t>Guidelines for IEEE-SA Meetings</a:t>
            </a:r>
            <a:endParaRPr lang="en-US" dirty="0"/>
          </a:p>
        </p:txBody>
      </p:sp>
      <p:sp>
        <p:nvSpPr>
          <p:cNvPr id="3" name="Date Placeholder 2">
            <a:extLst>
              <a:ext uri="{FF2B5EF4-FFF2-40B4-BE49-F238E27FC236}">
                <a16:creationId xmlns:a16="http://schemas.microsoft.com/office/drawing/2014/main" id="{4DEDC840-3D08-462E-8EE4-982DE5C72FFD}"/>
              </a:ext>
            </a:extLst>
          </p:cNvPr>
          <p:cNvSpPr>
            <a:spLocks noGrp="1"/>
          </p:cNvSpPr>
          <p:nvPr>
            <p:ph type="dt" idx="10"/>
          </p:nvPr>
        </p:nvSpPr>
        <p:spPr/>
        <p:txBody>
          <a:bodyPr/>
          <a:lstStyle/>
          <a:p>
            <a:r>
              <a:rPr lang="en-US" dirty="0"/>
              <a:t>April 2021</a:t>
            </a:r>
            <a:endParaRPr lang="en-GB" dirty="0"/>
          </a:p>
        </p:txBody>
      </p:sp>
      <p:sp>
        <p:nvSpPr>
          <p:cNvPr id="4" name="Footer Placeholder 3">
            <a:extLst>
              <a:ext uri="{FF2B5EF4-FFF2-40B4-BE49-F238E27FC236}">
                <a16:creationId xmlns:a16="http://schemas.microsoft.com/office/drawing/2014/main" id="{45307F00-F37C-4244-A16F-C28D05A01702}"/>
              </a:ext>
            </a:extLst>
          </p:cNvPr>
          <p:cNvSpPr>
            <a:spLocks noGrp="1"/>
          </p:cNvSpPr>
          <p:nvPr>
            <p:ph type="ftr" idx="11"/>
          </p:nvPr>
        </p:nvSpPr>
        <p:spPr/>
        <p:txBody>
          <a:bodyPr/>
          <a:lstStyle/>
          <a:p>
            <a:r>
              <a:rPr lang="en-GB" dirty="0"/>
              <a:t>Joseph Levy (InterDigital)</a:t>
            </a:r>
          </a:p>
        </p:txBody>
      </p:sp>
      <p:sp>
        <p:nvSpPr>
          <p:cNvPr id="5" name="Slide Number Placeholder 4">
            <a:extLst>
              <a:ext uri="{FF2B5EF4-FFF2-40B4-BE49-F238E27FC236}">
                <a16:creationId xmlns:a16="http://schemas.microsoft.com/office/drawing/2014/main" id="{CED6072B-7049-4D6F-8190-4CBA8CDB297A}"/>
              </a:ext>
            </a:extLst>
          </p:cNvPr>
          <p:cNvSpPr>
            <a:spLocks noGrp="1"/>
          </p:cNvSpPr>
          <p:nvPr>
            <p:ph type="sldNum" idx="12"/>
          </p:nvPr>
        </p:nvSpPr>
        <p:spPr/>
        <p:txBody>
          <a:bodyPr/>
          <a:lstStyle/>
          <a:p>
            <a:r>
              <a:rPr lang="en-GB" dirty="0"/>
              <a:t>Slide </a:t>
            </a:r>
            <a:fld id="{06B781AF-4CCF-49B0-A572-DE54FBE5D942}" type="slidenum">
              <a:rPr lang="en-GB" smtClean="0"/>
              <a:pPr/>
              <a:t>5</a:t>
            </a:fld>
            <a:endParaRPr lang="en-GB" dirty="0"/>
          </a:p>
        </p:txBody>
      </p:sp>
      <p:sp>
        <p:nvSpPr>
          <p:cNvPr id="6" name="Rectangle 4">
            <a:extLst>
              <a:ext uri="{FF2B5EF4-FFF2-40B4-BE49-F238E27FC236}">
                <a16:creationId xmlns:a16="http://schemas.microsoft.com/office/drawing/2014/main" id="{036AA29B-7296-4958-AD1C-F6C518615949}"/>
              </a:ext>
            </a:extLst>
          </p:cNvPr>
          <p:cNvSpPr>
            <a:spLocks noChangeArrowheads="1"/>
          </p:cNvSpPr>
          <p:nvPr/>
        </p:nvSpPr>
        <p:spPr bwMode="auto">
          <a:xfrm>
            <a:off x="532343" y="1143000"/>
            <a:ext cx="11125200" cy="533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630238" indent="-28575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nSpc>
                <a:spcPct val="80000"/>
              </a:lnSpc>
            </a:pPr>
            <a:endParaRPr lang="en-US" altLang="en-US" sz="700" u="sng" dirty="0">
              <a:solidFill>
                <a:srgbClr val="FF0000"/>
              </a:solidFill>
            </a:endParaRPr>
          </a:p>
          <a:p>
            <a:pPr>
              <a:lnSpc>
                <a:spcPct val="80000"/>
              </a:lnSpc>
              <a:spcAft>
                <a:spcPct val="40000"/>
              </a:spcAft>
            </a:pPr>
            <a:r>
              <a:rPr lang="en-US" altLang="en-US" sz="1800" b="1" dirty="0"/>
              <a:t>All IEEE-SA standards meetings shall be conducted in compliance with all applicable laws, including antitrust and competition laws.</a:t>
            </a:r>
          </a:p>
          <a:p>
            <a:pPr>
              <a:lnSpc>
                <a:spcPct val="80000"/>
              </a:lnSpc>
              <a:spcAft>
                <a:spcPct val="40000"/>
              </a:spcAft>
            </a:pPr>
            <a:r>
              <a:rPr lang="en-US" altLang="en-US" sz="1800" b="1" dirty="0"/>
              <a:t>Don’t discuss the interpretation, validity, or essentiality of patents/patent claims. </a:t>
            </a:r>
          </a:p>
          <a:p>
            <a:pPr>
              <a:lnSpc>
                <a:spcPct val="80000"/>
              </a:lnSpc>
              <a:spcAft>
                <a:spcPct val="40000"/>
              </a:spcAft>
            </a:pPr>
            <a:r>
              <a:rPr lang="en-US" altLang="en-US" sz="1800" b="1" dirty="0"/>
              <a:t>Don’t discuss specific license rates, terms, or conditions.</a:t>
            </a:r>
          </a:p>
          <a:p>
            <a:pPr lvl="1">
              <a:lnSpc>
                <a:spcPct val="80000"/>
              </a:lnSpc>
              <a:spcAft>
                <a:spcPct val="40000"/>
              </a:spcAft>
            </a:pPr>
            <a:r>
              <a:rPr lang="en-US" altLang="en-US" sz="1400" dirty="0"/>
              <a:t>Relative costs, including licensing costs of essential patent claims, of different technical approaches may be discussed in standards development meetings. </a:t>
            </a:r>
          </a:p>
          <a:p>
            <a:pPr lvl="2">
              <a:lnSpc>
                <a:spcPct val="80000"/>
              </a:lnSpc>
              <a:spcAft>
                <a:spcPct val="40000"/>
              </a:spcAft>
            </a:pPr>
            <a:r>
              <a:rPr lang="en-GB" altLang="en-US" sz="1400" dirty="0"/>
              <a:t>Technical considerations remain primary focus</a:t>
            </a:r>
            <a:endParaRPr lang="en-US" altLang="en-US" sz="1400" dirty="0"/>
          </a:p>
          <a:p>
            <a:pPr>
              <a:lnSpc>
                <a:spcPct val="80000"/>
              </a:lnSpc>
              <a:spcAft>
                <a:spcPct val="40000"/>
              </a:spcAft>
            </a:pPr>
            <a:r>
              <a:rPr lang="en-US" altLang="en-US" sz="1800" b="1" dirty="0"/>
              <a:t>Don’t discuss or engage in the fixing of product prices, allocation of customers, or division of sales markets.</a:t>
            </a:r>
          </a:p>
          <a:p>
            <a:pPr>
              <a:lnSpc>
                <a:spcPct val="80000"/>
              </a:lnSpc>
              <a:spcAft>
                <a:spcPct val="40000"/>
              </a:spcAft>
            </a:pPr>
            <a:r>
              <a:rPr lang="en-US" altLang="en-US" sz="1800" b="1" dirty="0"/>
              <a:t>Don’t discuss the status or substance of ongoing or threatened litigation.</a:t>
            </a:r>
          </a:p>
          <a:p>
            <a:pPr>
              <a:lnSpc>
                <a:spcPct val="80000"/>
              </a:lnSpc>
              <a:spcAft>
                <a:spcPct val="40000"/>
              </a:spcAft>
            </a:pPr>
            <a:r>
              <a:rPr lang="en-US" altLang="en-US" sz="1800" b="1" dirty="0"/>
              <a:t>Don’t be silent if inappropriate topics are discussed… do formally object.</a:t>
            </a:r>
          </a:p>
          <a:p>
            <a:pPr algn="ctr">
              <a:lnSpc>
                <a:spcPct val="80000"/>
              </a:lnSpc>
              <a:buFont typeface="Monotype Sorts" pitchFamily="2" charset="2"/>
              <a:buNone/>
            </a:pPr>
            <a:r>
              <a:rPr lang="en-US" altLang="en-US" sz="1050" b="1" dirty="0"/>
              <a:t>---------------------------------------------------------------   </a:t>
            </a:r>
          </a:p>
          <a:p>
            <a:pPr algn="ctr">
              <a:lnSpc>
                <a:spcPct val="80000"/>
              </a:lnSpc>
              <a:buFont typeface="Monotype Sorts" pitchFamily="2" charset="2"/>
              <a:buNone/>
            </a:pPr>
            <a:r>
              <a:rPr lang="en-US" altLang="en-US" sz="1400" b="1" dirty="0"/>
              <a:t>If you have questions, contact the IEEE-SA Standards Board Patent Committee Administrator at patcom@ieee.org or visit http://standards.ieee.org/about/sasb/patcom/index.html </a:t>
            </a:r>
            <a:br>
              <a:rPr lang="en-US" altLang="en-US" sz="1400" b="1" dirty="0"/>
            </a:br>
            <a:endParaRPr lang="en-US" altLang="en-US" sz="1400" b="1" dirty="0"/>
          </a:p>
          <a:p>
            <a:pPr algn="ctr">
              <a:lnSpc>
                <a:spcPct val="80000"/>
              </a:lnSpc>
              <a:buFont typeface="Monotype Sorts" pitchFamily="2" charset="2"/>
              <a:buNone/>
            </a:pPr>
            <a:r>
              <a:rPr lang="en-US" altLang="en-US" sz="1400" b="1" dirty="0"/>
              <a:t>See </a:t>
            </a:r>
            <a:r>
              <a:rPr lang="en-US" altLang="en-US" sz="1400" b="1" i="1" dirty="0"/>
              <a:t>IEEE-SA Standards Board Operations Manual</a:t>
            </a:r>
            <a:r>
              <a:rPr lang="en-US" altLang="en-US" sz="1400" b="1" dirty="0"/>
              <a:t>, clause 5.3.10 and </a:t>
            </a:r>
            <a:r>
              <a:rPr lang="en-GB" altLang="en-US" sz="1400" b="1" dirty="0"/>
              <a:t>“Promoting Competition and Innovation: What You Need to Know about the IEEE Standards Association's Antitrust and Competition Policy”</a:t>
            </a:r>
            <a:r>
              <a:rPr lang="en-US" altLang="en-US" sz="1400" b="1" dirty="0"/>
              <a:t> for more details.</a:t>
            </a:r>
          </a:p>
          <a:p>
            <a:pPr algn="ctr">
              <a:lnSpc>
                <a:spcPct val="80000"/>
              </a:lnSpc>
              <a:buFont typeface="Monotype Sorts" pitchFamily="2" charset="2"/>
              <a:buNone/>
            </a:pPr>
            <a:endParaRPr lang="en-US" altLang="en-US" sz="1400" b="1" dirty="0"/>
          </a:p>
          <a:p>
            <a:pPr algn="ctr">
              <a:lnSpc>
                <a:spcPct val="80000"/>
              </a:lnSpc>
              <a:buFont typeface="Monotype Sorts" pitchFamily="2" charset="2"/>
              <a:buNone/>
            </a:pPr>
            <a:r>
              <a:rPr lang="en-US" altLang="en-US" sz="1400" b="1" dirty="0"/>
              <a:t>This slide set is available </a:t>
            </a:r>
            <a:br>
              <a:rPr lang="en-US" altLang="en-US" sz="1400" b="1" dirty="0"/>
            </a:br>
            <a:r>
              <a:rPr lang="en-US" altLang="en-US" sz="1400" b="1" dirty="0"/>
              <a:t>at https://development.standards.ieee.org/myproject/Public/mytools/mob/preparslides.ppt</a:t>
            </a:r>
          </a:p>
        </p:txBody>
      </p:sp>
    </p:spTree>
    <p:extLst>
      <p:ext uri="{BB962C8B-B14F-4D97-AF65-F5344CB8AC3E}">
        <p14:creationId xmlns:p14="http://schemas.microsoft.com/office/powerpoint/2010/main" val="18803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ltLang="en-US" sz="3600" dirty="0">
                <a:solidFill>
                  <a:schemeClr val="tx1"/>
                </a:solidFill>
              </a:rPr>
              <a:t>Resources – URLs</a:t>
            </a:r>
          </a:p>
        </p:txBody>
      </p:sp>
      <p:sp>
        <p:nvSpPr>
          <p:cNvPr id="15363" name="Rectangle 3"/>
          <p:cNvSpPr>
            <a:spLocks noGrp="1" noChangeArrowheads="1"/>
          </p:cNvSpPr>
          <p:nvPr>
            <p:ph idx="1"/>
          </p:nvPr>
        </p:nvSpPr>
        <p:spPr/>
        <p:txBody>
          <a:bodyPr/>
          <a:lstStyle/>
          <a:p>
            <a:pPr>
              <a:lnSpc>
                <a:spcPct val="90000"/>
              </a:lnSpc>
            </a:pPr>
            <a:r>
              <a:rPr lang="en-US" altLang="en-US" sz="2800" dirty="0"/>
              <a:t>Link to IEEE Disclosure of Affiliation </a:t>
            </a:r>
          </a:p>
          <a:p>
            <a:pPr lvl="1">
              <a:lnSpc>
                <a:spcPct val="90000"/>
              </a:lnSpc>
            </a:pPr>
            <a:r>
              <a:rPr lang="en-US" altLang="en-US" sz="2400" dirty="0">
                <a:hlinkClick r:id="rId3"/>
              </a:rPr>
              <a:t>http://standards.ieee.org/faqs/affiliationFAQ.html</a:t>
            </a:r>
            <a:endParaRPr lang="en-US" altLang="en-US" sz="2400" dirty="0"/>
          </a:p>
          <a:p>
            <a:pPr>
              <a:lnSpc>
                <a:spcPct val="90000"/>
              </a:lnSpc>
            </a:pPr>
            <a:r>
              <a:rPr lang="en-US" altLang="en-US" sz="2800" dirty="0"/>
              <a:t>Links to IEEE Antitrust Guidelines</a:t>
            </a:r>
          </a:p>
          <a:p>
            <a:pPr lvl="1">
              <a:lnSpc>
                <a:spcPct val="90000"/>
              </a:lnSpc>
            </a:pPr>
            <a:r>
              <a:rPr lang="en-US" altLang="en-US" sz="2400" dirty="0">
                <a:hlinkClick r:id="rId4"/>
              </a:rPr>
              <a:t>http://standards.ieee.org/resources/antitrust-guidelines.pdf</a:t>
            </a:r>
            <a:endParaRPr lang="en-US" altLang="en-US" sz="2400" dirty="0"/>
          </a:p>
          <a:p>
            <a:pPr>
              <a:lnSpc>
                <a:spcPct val="90000"/>
              </a:lnSpc>
            </a:pPr>
            <a:r>
              <a:rPr lang="en-US" altLang="en-US" sz="2800" dirty="0"/>
              <a:t>Link to IEEE Code of Ethics</a:t>
            </a:r>
          </a:p>
          <a:p>
            <a:pPr lvl="1">
              <a:lnSpc>
                <a:spcPct val="90000"/>
              </a:lnSpc>
            </a:pPr>
            <a:r>
              <a:rPr lang="en-US" altLang="en-US" sz="2400" dirty="0">
                <a:hlinkClick r:id="rId5"/>
              </a:rPr>
              <a:t>http://www.ieee.org/web/membership/ethics/code_ethics.html</a:t>
            </a:r>
            <a:r>
              <a:rPr lang="en-US" altLang="en-US" sz="2400" dirty="0"/>
              <a:t> </a:t>
            </a:r>
          </a:p>
          <a:p>
            <a:pPr>
              <a:lnSpc>
                <a:spcPct val="90000"/>
              </a:lnSpc>
            </a:pPr>
            <a:r>
              <a:rPr lang="en-US" altLang="en-US" sz="2800" dirty="0"/>
              <a:t>Link to IEEE Patent Policy</a:t>
            </a:r>
          </a:p>
          <a:p>
            <a:pPr lvl="1">
              <a:lnSpc>
                <a:spcPct val="90000"/>
              </a:lnSpc>
            </a:pPr>
            <a:r>
              <a:rPr lang="en-US" altLang="en-US" sz="2400" dirty="0">
                <a:hlinkClick r:id="rId6"/>
              </a:rPr>
              <a:t>http://standards.ieee.org/board/pat/pat-slideset.ppt</a:t>
            </a:r>
            <a:endParaRPr lang="en-US" altLang="en-US" sz="2400" dirty="0"/>
          </a:p>
        </p:txBody>
      </p:sp>
      <p:sp>
        <p:nvSpPr>
          <p:cNvPr id="3" name="Footer Placeholder 2"/>
          <p:cNvSpPr>
            <a:spLocks noGrp="1"/>
          </p:cNvSpPr>
          <p:nvPr>
            <p:ph type="ftr" idx="14"/>
          </p:nvPr>
        </p:nvSpPr>
        <p:spPr/>
        <p:txBody>
          <a:bodyPr/>
          <a:lstStyle/>
          <a:p>
            <a:r>
              <a:rPr lang="en-GB" dirty="0"/>
              <a:t>Joseph Levy (InterDigital)</a:t>
            </a:r>
          </a:p>
        </p:txBody>
      </p:sp>
      <p:sp>
        <p:nvSpPr>
          <p:cNvPr id="2" name="Date Placeholder 1"/>
          <p:cNvSpPr>
            <a:spLocks noGrp="1"/>
          </p:cNvSpPr>
          <p:nvPr>
            <p:ph type="dt" idx="15"/>
          </p:nvPr>
        </p:nvSpPr>
        <p:spPr/>
        <p:txBody>
          <a:bodyPr/>
          <a:lstStyle/>
          <a:p>
            <a:r>
              <a:rPr lang="en-US" dirty="0"/>
              <a:t>April 2021</a:t>
            </a:r>
            <a:endParaRPr lang="en-GB"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1268977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914401" y="1828800"/>
            <a:ext cx="10361084" cy="4113213"/>
          </a:xfrm>
        </p:spPr>
        <p:txBody>
          <a:bodyPr>
            <a:normAutofit lnSpcReduction="10000"/>
          </a:bodyPr>
          <a:lstStyle/>
          <a:p>
            <a:pPr>
              <a:buFont typeface="Arial" panose="020B0604020202020204" pitchFamily="34" charset="0"/>
              <a:buChar char="•"/>
            </a:pPr>
            <a:r>
              <a:rPr lang="en-US" altLang="en-US" dirty="0"/>
              <a:t>By participating in this activity, you agree to comply with the IEEE Code of Ethics, all applicable laws, and all IEEE policies and procedures including, but not limited to, the IEEE SA Copyright Policy. </a:t>
            </a:r>
          </a:p>
          <a:p>
            <a:pPr>
              <a:spcBef>
                <a:spcPts val="0"/>
              </a:spcBef>
              <a:spcAft>
                <a:spcPts val="0"/>
              </a:spcAft>
              <a:buClr>
                <a:srgbClr val="CC3300"/>
              </a:buClr>
              <a:buSzPct val="50000"/>
              <a:buFont typeface="Arial" panose="020B0604020202020204" pitchFamily="34" charset="0"/>
              <a:buChar char="•"/>
            </a:pPr>
            <a:endParaRPr lang="en-US" altLang="en-US" sz="3200" dirty="0">
              <a:latin typeface="Calibri" pitchFamily="34" charset="0"/>
              <a:cs typeface="Calibri" pitchFamily="34" charset="0"/>
            </a:endParaRPr>
          </a:p>
          <a:p>
            <a:pPr marL="642938" lvl="1" indent="-257175">
              <a:buSzPct val="150000"/>
              <a:buFont typeface="Arial" panose="020B0604020202020204" pitchFamily="34" charset="0"/>
              <a:buChar char="•"/>
            </a:pPr>
            <a:r>
              <a:rPr lang="en-US" altLang="en-US" dirty="0"/>
              <a:t>Previously Published material (copyright assertion indicated) shall not be presented/submitted to the Working Group nor incorporated into a Working Group draft unless permission is granted. </a:t>
            </a:r>
          </a:p>
          <a:p>
            <a:pPr marL="642938" lvl="1" indent="-257175">
              <a:buSzPct val="150000"/>
              <a:buFont typeface="Arial" panose="020B0604020202020204" pitchFamily="34" charset="0"/>
              <a:buChar char="•"/>
            </a:pPr>
            <a:r>
              <a:rPr lang="en-US" altLang="en-US" dirty="0"/>
              <a:t>Prior to presentation or submission, you shall notify the Working Group Chair of previously Published material and should assist the Chair in obtaining copyright permission acceptable to IEEE SA.</a:t>
            </a:r>
          </a:p>
          <a:p>
            <a:pPr marL="642938" lvl="1" indent="-257175">
              <a:buSzPct val="150000"/>
              <a:buFont typeface="Arial" panose="020B0604020202020204" pitchFamily="34" charset="0"/>
              <a:buChar char="•"/>
            </a:pPr>
            <a:r>
              <a:rPr lang="en-US" altLang="en-US" dirty="0"/>
              <a:t>For material that is not previously Published, IEEE is automatically granted a license to use any material that is presented or submitted.</a:t>
            </a:r>
          </a:p>
          <a:p>
            <a:pPr marL="942975" lvl="2" indent="-257175">
              <a:buSzPct val="150000"/>
              <a:buFont typeface="Arial" panose="020B0604020202020204" pitchFamily="34" charset="0"/>
              <a:buChar char="•"/>
            </a:pPr>
            <a:endParaRPr lang="en-US" altLang="en-US" sz="1400" dirty="0"/>
          </a:p>
        </p:txBody>
      </p:sp>
      <p:sp>
        <p:nvSpPr>
          <p:cNvPr id="4" name="Date Placeholder 3">
            <a:extLst>
              <a:ext uri="{FF2B5EF4-FFF2-40B4-BE49-F238E27FC236}">
                <a16:creationId xmlns:a16="http://schemas.microsoft.com/office/drawing/2014/main" id="{2F69097F-9064-40C0-8B81-F01991023C50}"/>
              </a:ext>
            </a:extLst>
          </p:cNvPr>
          <p:cNvSpPr>
            <a:spLocks noGrp="1"/>
          </p:cNvSpPr>
          <p:nvPr>
            <p:ph type="dt" idx="15"/>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14A708BA-F43E-4827-905C-C32D9DB2BA05}"/>
              </a:ext>
            </a:extLst>
          </p:cNvPr>
          <p:cNvSpPr>
            <a:spLocks noGrp="1"/>
          </p:cNvSpPr>
          <p:nvPr>
            <p:ph type="ftr" idx="14"/>
          </p:nvPr>
        </p:nvSpPr>
        <p:spPr/>
        <p:txBody>
          <a:bodyPr/>
          <a:lstStyle/>
          <a:p>
            <a:r>
              <a:rPr lang="en-GB" dirty="0"/>
              <a:t>Joseph Levy (InterDigital)</a:t>
            </a:r>
          </a:p>
        </p:txBody>
      </p:sp>
      <p:sp>
        <p:nvSpPr>
          <p:cNvPr id="6" name="Slide Number Placeholder 5">
            <a:extLst>
              <a:ext uri="{FF2B5EF4-FFF2-40B4-BE49-F238E27FC236}">
                <a16:creationId xmlns:a16="http://schemas.microsoft.com/office/drawing/2014/main" id="{88B4D9D1-698D-41FC-BD93-4E2702B81DDD}"/>
              </a:ext>
            </a:extLst>
          </p:cNvPr>
          <p:cNvSpPr>
            <a:spLocks noGrp="1"/>
          </p:cNvSpPr>
          <p:nvPr>
            <p:ph type="sldNum" idx="12"/>
          </p:nvPr>
        </p:nvSpPr>
        <p:spPr/>
        <p:txBody>
          <a:bodyPr/>
          <a:lstStyle/>
          <a:p>
            <a:r>
              <a:rPr lang="en-GB" dirty="0"/>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3464650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a:xfrm>
            <a:off x="914401" y="685801"/>
            <a:ext cx="10361084" cy="533399"/>
          </a:xfrm>
        </p:spPr>
        <p:txBody>
          <a:bodyPr>
            <a:normAutofit fontScale="90000"/>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647171" y="1295400"/>
            <a:ext cx="10897657" cy="5181600"/>
          </a:xfrm>
        </p:spPr>
        <p:txBody>
          <a:bodyPr>
            <a:noAutofit/>
          </a:bodyPr>
          <a:lstStyle/>
          <a:p>
            <a:pPr marL="900113" lvl="2" indent="-214313">
              <a:buSzPct val="150000"/>
              <a:buFont typeface="Arial" panose="020B0604020202020204" pitchFamily="34" charset="0"/>
              <a:buChar char="•"/>
            </a:pPr>
            <a:r>
              <a:rPr lang="en-US" sz="2000" dirty="0"/>
              <a:t>The IEEE SA Copyright Policy is described in the IEEE SA Standards Board Bylaws and IEEE SA Standards Board Operations Manual</a:t>
            </a:r>
          </a:p>
          <a:p>
            <a:pPr marL="1243013" lvl="3" indent="-214313">
              <a:buSzPct val="150000"/>
              <a:buFont typeface="Arial" panose="020B0604020202020204" pitchFamily="34" charset="0"/>
              <a:buChar char="•"/>
            </a:pPr>
            <a:r>
              <a:rPr lang="en-US" dirty="0"/>
              <a:t>IEEE SA Copyright Policy, see </a:t>
            </a:r>
            <a:br>
              <a:rPr lang="en-US" dirty="0"/>
            </a:br>
            <a:r>
              <a:rPr lang="en-US" dirty="0"/>
              <a:t>	Clause 7 of the IEEE SA Standards Board Bylaws</a:t>
            </a:r>
            <a:br>
              <a:rPr lang="en-US" dirty="0"/>
            </a:br>
            <a:r>
              <a:rPr lang="en-US" dirty="0"/>
              <a:t> 	</a:t>
            </a:r>
            <a:r>
              <a:rPr lang="en-US" sz="1800" dirty="0">
                <a:hlinkClick r:id="rId2"/>
              </a:rPr>
              <a:t>https://standards.ieee.org/about/policies/bylaws/sect6-7.html#7</a:t>
            </a:r>
            <a:br>
              <a:rPr lang="en-US" sz="1800" dirty="0"/>
            </a:br>
            <a:r>
              <a:rPr lang="en-US" dirty="0"/>
              <a:t>	Clause 6.1 of the IEEE SA Standards Board Operations Manual</a:t>
            </a:r>
            <a:br>
              <a:rPr lang="en-US" dirty="0"/>
            </a:br>
            <a:r>
              <a:rPr lang="en-US" dirty="0"/>
              <a:t>	</a:t>
            </a:r>
            <a:r>
              <a:rPr lang="en-US" sz="1800" dirty="0">
                <a:hlinkClick r:id="rId3"/>
              </a:rPr>
              <a:t>https://standards.ieee.org/about/policies/opman/sect6.html</a:t>
            </a:r>
            <a:endParaRPr lang="en-US" sz="1800" dirty="0"/>
          </a:p>
          <a:p>
            <a:pPr marL="900113" lvl="2" indent="-214313">
              <a:buSzPct val="150000"/>
              <a:buFont typeface="Arial" panose="020B0604020202020204" pitchFamily="34" charset="0"/>
              <a:buChar char="•"/>
            </a:pPr>
            <a:r>
              <a:rPr lang="en-US" sz="2000" dirty="0"/>
              <a:t>IEEE SA Copyright Permission</a:t>
            </a:r>
          </a:p>
          <a:p>
            <a:pPr marL="1243013" lvl="3" indent="-214313">
              <a:buSzPct val="150000"/>
              <a:buFont typeface="Arial" panose="020B0604020202020204" pitchFamily="34" charset="0"/>
              <a:buChar char="•"/>
            </a:pPr>
            <a:r>
              <a:rPr lang="en-US" sz="1800" dirty="0">
                <a:hlinkClick r:id="rId4"/>
              </a:rPr>
              <a:t>https://standards.ieee.org/content/dam/ieee-standards/standards/web/documents/other/permissionltrs.zip</a:t>
            </a:r>
            <a:endParaRPr lang="en-US" sz="1800" dirty="0"/>
          </a:p>
          <a:p>
            <a:pPr marL="900113" lvl="2" indent="-214313">
              <a:buSzPct val="150000"/>
              <a:buFont typeface="Arial" panose="020B0604020202020204" pitchFamily="34" charset="0"/>
              <a:buChar char="•"/>
            </a:pPr>
            <a:r>
              <a:rPr lang="en-US" sz="2000" dirty="0"/>
              <a:t>IEEE SA Copyright FAQs</a:t>
            </a:r>
          </a:p>
          <a:p>
            <a:pPr marL="1243013" lvl="3" indent="-214313">
              <a:buSzPct val="150000"/>
              <a:buFont typeface="Arial" panose="020B0604020202020204" pitchFamily="34" charset="0"/>
              <a:buChar char="•"/>
            </a:pPr>
            <a:r>
              <a:rPr lang="en-US" sz="1800" dirty="0">
                <a:hlinkClick r:id="rId5"/>
              </a:rPr>
              <a:t>http://standards.ieee.org/faqs/copyrights.html/</a:t>
            </a:r>
            <a:endParaRPr lang="en-US" sz="1800" dirty="0"/>
          </a:p>
          <a:p>
            <a:pPr marL="900113" lvl="2" indent="-214313">
              <a:buSzPct val="150000"/>
              <a:buFont typeface="Arial" panose="020B0604020202020204" pitchFamily="34" charset="0"/>
              <a:buChar char="•"/>
            </a:pPr>
            <a:r>
              <a:rPr lang="en-US" sz="2000" dirty="0"/>
              <a:t>IEEE SA Best Practices for IEEE Standards Development </a:t>
            </a:r>
          </a:p>
          <a:p>
            <a:pPr marL="1243013" lvl="3" indent="-214313">
              <a:buSzPct val="150000"/>
              <a:buFont typeface="Arial" panose="020B0604020202020204" pitchFamily="34" charset="0"/>
              <a:buChar char="•"/>
            </a:pPr>
            <a:r>
              <a:rPr lang="en-US" sz="1800" dirty="0">
                <a:hlinkClick r:id="rId6"/>
              </a:rPr>
              <a:t>http://standards.ieee.org/develop/policies/best_practices_for_ieee_standards_development_051215.pdf</a:t>
            </a:r>
            <a:endParaRPr lang="en-US" sz="1800" dirty="0"/>
          </a:p>
          <a:p>
            <a:pPr marL="900113" lvl="2" indent="-214313">
              <a:buSzPct val="150000"/>
              <a:buFont typeface="Arial" panose="020B0604020202020204" pitchFamily="34" charset="0"/>
              <a:buChar char="•"/>
            </a:pPr>
            <a:r>
              <a:rPr lang="en-US" sz="2000" dirty="0"/>
              <a:t>Distribution of Draft Standards (see 6.1.3 of the SASB Operations Manual)</a:t>
            </a:r>
          </a:p>
          <a:p>
            <a:pPr marL="1243013" lvl="3" indent="-214313">
              <a:buSzPct val="150000"/>
              <a:buFont typeface="Arial" panose="020B0604020202020204" pitchFamily="34" charset="0"/>
              <a:buChar char="•"/>
            </a:pPr>
            <a:r>
              <a:rPr lang="en-US" sz="1800" dirty="0">
                <a:hlinkClick r:id="rId3"/>
              </a:rPr>
              <a:t>https://standards.ieee.org/about/policies/opman/sect6.html</a:t>
            </a:r>
            <a:endParaRPr lang="en-US" sz="1800" dirty="0"/>
          </a:p>
          <a:p>
            <a:pPr marL="900113" lvl="2" indent="-214313">
              <a:buSzPct val="150000"/>
              <a:buFont typeface="Arial" panose="020B0604020202020204" pitchFamily="34" charset="0"/>
              <a:buChar char="•"/>
            </a:pPr>
            <a:endParaRPr lang="en-US" altLang="en-US" sz="1100" dirty="0"/>
          </a:p>
        </p:txBody>
      </p:sp>
      <p:sp>
        <p:nvSpPr>
          <p:cNvPr id="4" name="Date Placeholder 3">
            <a:extLst>
              <a:ext uri="{FF2B5EF4-FFF2-40B4-BE49-F238E27FC236}">
                <a16:creationId xmlns:a16="http://schemas.microsoft.com/office/drawing/2014/main" id="{4EFEFA23-E4B2-409F-8D51-8C1D2B217056}"/>
              </a:ext>
            </a:extLst>
          </p:cNvPr>
          <p:cNvSpPr>
            <a:spLocks noGrp="1"/>
          </p:cNvSpPr>
          <p:nvPr>
            <p:ph type="dt" idx="15"/>
          </p:nvPr>
        </p:nvSpPr>
        <p:spPr/>
        <p:txBody>
          <a:bodyPr/>
          <a:lstStyle/>
          <a:p>
            <a:r>
              <a:rPr lang="en-US" dirty="0"/>
              <a:t>April 2021</a:t>
            </a:r>
            <a:endParaRPr lang="en-GB" dirty="0"/>
          </a:p>
        </p:txBody>
      </p:sp>
      <p:sp>
        <p:nvSpPr>
          <p:cNvPr id="5" name="Footer Placeholder 4">
            <a:extLst>
              <a:ext uri="{FF2B5EF4-FFF2-40B4-BE49-F238E27FC236}">
                <a16:creationId xmlns:a16="http://schemas.microsoft.com/office/drawing/2014/main" id="{A94E8563-66BB-4C3D-89D9-05D200F4C945}"/>
              </a:ext>
            </a:extLst>
          </p:cNvPr>
          <p:cNvSpPr>
            <a:spLocks noGrp="1"/>
          </p:cNvSpPr>
          <p:nvPr>
            <p:ph type="ftr" idx="14"/>
          </p:nvPr>
        </p:nvSpPr>
        <p:spPr/>
        <p:txBody>
          <a:bodyPr/>
          <a:lstStyle/>
          <a:p>
            <a:r>
              <a:rPr lang="en-GB" dirty="0"/>
              <a:t>Joseph Levy (InterDigital)</a:t>
            </a:r>
          </a:p>
        </p:txBody>
      </p:sp>
      <p:sp>
        <p:nvSpPr>
          <p:cNvPr id="6" name="Slide Number Placeholder 5">
            <a:extLst>
              <a:ext uri="{FF2B5EF4-FFF2-40B4-BE49-F238E27FC236}">
                <a16:creationId xmlns:a16="http://schemas.microsoft.com/office/drawing/2014/main" id="{A01EA25B-6871-4DA6-8B1F-D2A37B634C17}"/>
              </a:ext>
            </a:extLst>
          </p:cNvPr>
          <p:cNvSpPr>
            <a:spLocks noGrp="1"/>
          </p:cNvSpPr>
          <p:nvPr>
            <p:ph type="sldNum" idx="12"/>
          </p:nvPr>
        </p:nvSpPr>
        <p:spPr/>
        <p:txBody>
          <a:bodyPr/>
          <a:lstStyle/>
          <a:p>
            <a:r>
              <a:rPr lang="en-GB" dirty="0"/>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13117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457199"/>
          </a:xfrm>
        </p:spPr>
        <p:txBody>
          <a:bodyPr/>
          <a:lstStyle/>
          <a:p>
            <a:r>
              <a:rPr lang="en-GB" altLang="en-US" dirty="0">
                <a:ea typeface="MS Gothic" panose="020B0609070205080204" pitchFamily="49" charset="-128"/>
              </a:rPr>
              <a:t>Participation in IEEE 802 Meetings</a:t>
            </a:r>
            <a:endParaRPr lang="en-US" dirty="0"/>
          </a:p>
        </p:txBody>
      </p:sp>
      <p:sp>
        <p:nvSpPr>
          <p:cNvPr id="3" name="Content Placeholder 2"/>
          <p:cNvSpPr>
            <a:spLocks noGrp="1"/>
          </p:cNvSpPr>
          <p:nvPr>
            <p:ph idx="1"/>
          </p:nvPr>
        </p:nvSpPr>
        <p:spPr>
          <a:xfrm>
            <a:off x="934996" y="1143000"/>
            <a:ext cx="10361084" cy="5181600"/>
          </a:xfrm>
        </p:spPr>
        <p:txBody>
          <a:bodyPr/>
          <a:lstStyle/>
          <a:p>
            <a:pPr marL="342900" marR="0" lvl="0" indent="-342900">
              <a:spcBef>
                <a:spcPts val="0"/>
              </a:spcBef>
              <a:spcAft>
                <a:spcPts val="0"/>
              </a:spcAft>
              <a:buFont typeface="Arial" panose="020B0604020202020204" pitchFamily="34" charset="0"/>
              <a:buChar char="•"/>
              <a:tabLst>
                <a:tab pos="228600" algn="l"/>
                <a:tab pos="457200" algn="l"/>
              </a:tabLs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The </a:t>
            </a:r>
            <a:r>
              <a:rPr lang="en-US" sz="2000" b="1"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2"/>
              </a:rPr>
              <a:t>IEEE-SA Standards Board Bylaws </a:t>
            </a: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require that “participants in the IEEE standards development individual process shall act based on their qualifications and experience”</a:t>
            </a:r>
            <a:endParaRPr lang="en-US" sz="2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Arial" panose="020B0604020202020204" pitchFamily="34" charset="0"/>
              <a:buChar char="•"/>
              <a:tabLst>
                <a:tab pos="228600" algn="l"/>
                <a:tab pos="457200" algn="l"/>
              </a:tabLs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This means participants:</a:t>
            </a:r>
            <a:endParaRPr lang="en-US" sz="2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742950" marR="0" lvl="1" indent="-285750">
              <a:spcBef>
                <a:spcPts val="0"/>
              </a:spcBef>
              <a:spcAft>
                <a:spcPts val="0"/>
              </a:spcAft>
              <a:buFont typeface="Arial" panose="020B0604020202020204" pitchFamily="34" charset="0"/>
              <a:buChar char="•"/>
              <a:tabLst>
                <a:tab pos="685800" algn="l"/>
                <a:tab pos="914400" algn="l"/>
              </a:tabLst>
            </a:pPr>
            <a:r>
              <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rPr>
              <a:t>Shall act &amp; vote </a:t>
            </a: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based on their personal &amp; independent opinions derived from their expertise, knowledge, and qualifications</a:t>
            </a:r>
            <a:endParaRPr lang="en-US" sz="3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742950" marR="0" lvl="1" indent="-285750">
              <a:spcBef>
                <a:spcPts val="0"/>
              </a:spcBef>
              <a:spcAft>
                <a:spcPts val="0"/>
              </a:spcAft>
              <a:buFont typeface="Arial" panose="020B0604020202020204" pitchFamily="34" charset="0"/>
              <a:buChar char="•"/>
              <a:tabLst>
                <a:tab pos="685800" algn="l"/>
                <a:tab pos="914400" algn="l"/>
              </a:tabLst>
            </a:pPr>
            <a:r>
              <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rPr>
              <a:t>Shall not act or vote </a:t>
            </a: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based on any obligation to or any direction from any other person or organization, including an employer or client, regardless of any external commitments, agreements, contracts, or orders</a:t>
            </a:r>
            <a:endParaRPr lang="en-US" sz="3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742950" marR="0" lvl="1" indent="-285750">
              <a:spcBef>
                <a:spcPts val="0"/>
              </a:spcBef>
              <a:spcAft>
                <a:spcPts val="0"/>
              </a:spcAft>
              <a:buFont typeface="Arial" panose="020B0604020202020204" pitchFamily="34" charset="0"/>
              <a:buChar char="•"/>
              <a:tabLst>
                <a:tab pos="685800" algn="l"/>
                <a:tab pos="914400" algn="l"/>
              </a:tabLst>
            </a:pPr>
            <a:r>
              <a:rPr lang="en-US" sz="2400" b="1" dirty="0">
                <a:effectLst/>
                <a:latin typeface="Times New Roman" panose="02020603050405020304" pitchFamily="18" charset="0"/>
                <a:ea typeface="Times New Roman" panose="02020603050405020304" pitchFamily="18" charset="0"/>
                <a:cs typeface="Times New Roman" panose="02020603050405020304" pitchFamily="18" charset="0"/>
              </a:rPr>
              <a:t>Shall not direct </a:t>
            </a: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the actions or votes of other participants or retaliate against other participants for fulfilling their responsibility to act &amp; vote based on their personal &amp; independently developed opinions</a:t>
            </a:r>
            <a:endParaRPr lang="en-US" sz="3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Arial" panose="020B0604020202020204" pitchFamily="34" charset="0"/>
              <a:buChar char="•"/>
              <a:tabLst>
                <a:tab pos="228600" algn="l"/>
                <a:tab pos="457200" algn="l"/>
              </a:tabLst>
            </a:pPr>
            <a:r>
              <a:rPr lang="en-US" b="1" dirty="0">
                <a:effectLst/>
                <a:latin typeface="Times New Roman" panose="02020603050405020304" pitchFamily="18" charset="0"/>
                <a:ea typeface="Times New Roman" panose="02020603050405020304" pitchFamily="18" charset="0"/>
                <a:cs typeface="Times New Roman" panose="02020603050405020304" pitchFamily="18" charset="0"/>
              </a:rPr>
              <a:t>By participating in this meeting, you are deemed to accept these requirements; if you are unable to satisfy these requirements then you shall immediately cease any participation</a:t>
            </a:r>
            <a:endParaRPr lang="en-US" sz="3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lvl="0" indent="0" algn="ctr" eaLnBrk="0" hangingPunct="0">
              <a:buClrTx/>
            </a:pPr>
            <a:endParaRPr lang="en-GB" altLang="en-US" sz="1400" b="0" kern="1200" dirty="0">
              <a:latin typeface="Times New Roman" pitchFamily="16" charset="0"/>
              <a:ea typeface="MS Gothic" panose="020B0609070205080204" pitchFamily="49" charset="-128"/>
            </a:endParaRPr>
          </a:p>
          <a:p>
            <a:endParaRPr lang="en-US" sz="2800" dirty="0"/>
          </a:p>
        </p:txBody>
      </p:sp>
      <p:sp>
        <p:nvSpPr>
          <p:cNvPr id="4" name="Footer Placeholder 3"/>
          <p:cNvSpPr>
            <a:spLocks noGrp="1"/>
          </p:cNvSpPr>
          <p:nvPr>
            <p:ph type="ftr" idx="14"/>
          </p:nvPr>
        </p:nvSpPr>
        <p:spPr/>
        <p:txBody>
          <a:bodyPr/>
          <a:lstStyle/>
          <a:p>
            <a:r>
              <a:rPr lang="en-GB" dirty="0"/>
              <a:t>Joseph Levy (InterDigital)</a:t>
            </a:r>
          </a:p>
        </p:txBody>
      </p:sp>
      <p:sp>
        <p:nvSpPr>
          <p:cNvPr id="5" name="Date Placeholder 4"/>
          <p:cNvSpPr>
            <a:spLocks noGrp="1"/>
          </p:cNvSpPr>
          <p:nvPr>
            <p:ph type="dt" idx="15"/>
          </p:nvPr>
        </p:nvSpPr>
        <p:spPr/>
        <p:txBody>
          <a:bodyPr/>
          <a:lstStyle/>
          <a:p>
            <a:r>
              <a:rPr lang="en-US" dirty="0"/>
              <a:t>April 2021</a:t>
            </a:r>
            <a:endParaRPr lang="en-GB" dirty="0"/>
          </a:p>
        </p:txBody>
      </p:sp>
      <p:sp>
        <p:nvSpPr>
          <p:cNvPr id="6" name="Slide Number Placeholder 5"/>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1943740662"/>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C7DFCADC33959499CA2174C6C12CE0D" ma:contentTypeVersion="13" ma:contentTypeDescription="Create a new document." ma:contentTypeScope="" ma:versionID="a3fc4679fdd7500c1d3a32e1d1f4f41d">
  <xsd:schema xmlns:xsd="http://www.w3.org/2001/XMLSchema" xmlns:xs="http://www.w3.org/2001/XMLSchema" xmlns:p="http://schemas.microsoft.com/office/2006/metadata/properties" xmlns:ns3="60873816-0101-4504-946e-6fdefec58fb5" xmlns:ns4="4e36d776-f4f9-4739-bb28-fcc060563e14" targetNamespace="http://schemas.microsoft.com/office/2006/metadata/properties" ma:root="true" ma:fieldsID="5e5750bb2fd743998b6e6034b6081643" ns3:_="" ns4:_="">
    <xsd:import namespace="60873816-0101-4504-946e-6fdefec58fb5"/>
    <xsd:import namespace="4e36d776-f4f9-4739-bb28-fcc060563e1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4:SharedWithUsers" minOccurs="0"/>
                <xsd:element ref="ns4:SharedWithDetails" minOccurs="0"/>
                <xsd:element ref="ns4:SharingHintHash"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873816-0101-4504-946e-6fdefec58fb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e36d776-f4f9-4739-bb28-fcc060563e1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1B35010-95F5-442D-8F5B-357EDA6B4347}">
  <ds:schemaRefs>
    <ds:schemaRef ds:uri="60873816-0101-4504-946e-6fdefec58fb5"/>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4e36d776-f4f9-4739-bb28-fcc060563e14"/>
    <ds:schemaRef ds:uri="http://www.w3.org/XML/1998/namespace"/>
  </ds:schemaRefs>
</ds:datastoreItem>
</file>

<file path=customXml/itemProps2.xml><?xml version="1.0" encoding="utf-8"?>
<ds:datastoreItem xmlns:ds="http://schemas.openxmlformats.org/officeDocument/2006/customXml" ds:itemID="{A034F48E-90AD-4246-ACE4-D7D7572A3FAE}">
  <ds:schemaRefs>
    <ds:schemaRef ds:uri="http://schemas.microsoft.com/sharepoint/v3/contenttype/forms"/>
  </ds:schemaRefs>
</ds:datastoreItem>
</file>

<file path=customXml/itemProps3.xml><?xml version="1.0" encoding="utf-8"?>
<ds:datastoreItem xmlns:ds="http://schemas.openxmlformats.org/officeDocument/2006/customXml" ds:itemID="{F3F14640-4E7F-4A2D-B44E-1E3362A4DF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0873816-0101-4504-946e-6fdefec58fb5"/>
    <ds:schemaRef ds:uri="4e36d776-f4f9-4739-bb28-fcc060563e1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11219</TotalTime>
  <Words>2273</Words>
  <Application>Microsoft Office PowerPoint</Application>
  <PresentationFormat>Widescreen</PresentationFormat>
  <Paragraphs>219</Paragraphs>
  <Slides>14</Slides>
  <Notes>6</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2" baseType="lpstr">
      <vt:lpstr>Arial</vt:lpstr>
      <vt:lpstr>Calibri</vt:lpstr>
      <vt:lpstr>Monotype Sorts</vt:lpstr>
      <vt:lpstr>Symbol</vt:lpstr>
      <vt:lpstr>Times New Roman</vt:lpstr>
      <vt:lpstr>Verdana</vt:lpstr>
      <vt:lpstr>Office Theme</vt:lpstr>
      <vt:lpstr>Document</vt:lpstr>
      <vt:lpstr>AANI SC Teleconference Agenda</vt:lpstr>
      <vt:lpstr>Abstract</vt:lpstr>
      <vt:lpstr>Reminders and Rules</vt:lpstr>
      <vt:lpstr>Agenda</vt:lpstr>
      <vt:lpstr>Guidelines for IEEE-SA Meetings</vt:lpstr>
      <vt:lpstr>Resources – URLs</vt:lpstr>
      <vt:lpstr>IEEE SA Copyright Policy</vt:lpstr>
      <vt:lpstr>IEEE SA Copyright Policy</vt:lpstr>
      <vt:lpstr>Participation in IEEE 802 Meetings</vt:lpstr>
      <vt:lpstr>AANI SC Status/Activity</vt:lpstr>
      <vt:lpstr>Status on the Proposal on Interworking</vt:lpstr>
      <vt:lpstr>Status on the Proposal on Interworking (cont.)</vt:lpstr>
      <vt:lpstr>Contributions</vt:lpstr>
      <vt:lpstr>Future Sessions Planning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AANI SC Teleconference Agenda</dc:title>
  <dc:creator>Joseph Levy</dc:creator>
  <cp:lastModifiedBy>Joseph Levy</cp:lastModifiedBy>
  <cp:revision>5</cp:revision>
  <dcterms:created xsi:type="dcterms:W3CDTF">2021-01-13T08:32:13Z</dcterms:created>
  <dcterms:modified xsi:type="dcterms:W3CDTF">2021-04-05T22:20:24Z</dcterms:modified>
</cp:coreProperties>
</file>