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339" r:id="rId3"/>
    <p:sldId id="546" r:id="rId4"/>
    <p:sldId id="547" r:id="rId5"/>
    <p:sldId id="543" r:id="rId6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FCCFF"/>
    <a:srgbClr val="FFFFCC"/>
    <a:srgbClr val="FFFFFF"/>
    <a:srgbClr val="FFCC99"/>
    <a:srgbClr val="FF0000"/>
    <a:srgbClr val="A4FD03"/>
    <a:srgbClr val="CCFFCC"/>
    <a:srgbClr val="00CCFF"/>
    <a:srgbClr val="A3E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95" autoAdjust="0"/>
  </p:normalViewPr>
  <p:slideViewPr>
    <p:cSldViewPr>
      <p:cViewPr varScale="1">
        <p:scale>
          <a:sx n="82" d="100"/>
          <a:sy n="82" d="100"/>
        </p:scale>
        <p:origin x="1382" y="7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-39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3834" y="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3/23/2021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fr-FR"/>
              <a:t>Rui Cao and etc., NXP</a:t>
            </a:r>
            <a:endParaRPr lang="en-GB" dirty="0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March 2021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fr-FR"/>
              <a:t>Rui Cao and etc., NXP</a:t>
            </a:r>
            <a:endParaRPr lang="en-GB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March 2021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March 2021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fr-FR"/>
              <a:t>Rui Cao and etc., NXP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8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March 2021</a:t>
            </a:r>
            <a:endParaRPr lang="en-GB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fr-FR"/>
              <a:t>Rui Cao and etc., NXP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fr-FR"/>
              <a:t>Rui Cao and etc., NXP</a:t>
            </a:r>
            <a:endParaRPr lang="en-GB" dirty="0"/>
          </a:p>
        </p:txBody>
      </p:sp>
      <p:sp>
        <p:nvSpPr>
          <p:cNvPr id="11" name="Rectangle 3"/>
          <p:cNvSpPr>
            <a:spLocks noGrp="1" noChangeArrowheads="1"/>
          </p:cNvSpPr>
          <p:nvPr>
            <p:ph type="dt" idx="14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March 2021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Rectangle 4"/>
          <p:cNvSpPr txBox="1">
            <a:spLocks noChangeArrowheads="1"/>
          </p:cNvSpPr>
          <p:nvPr userDrawn="1"/>
        </p:nvSpPr>
        <p:spPr bwMode="auto">
          <a:xfrm>
            <a:off x="5410200" y="64736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r>
              <a:rPr lang="en-GB" dirty="0"/>
              <a:t>Rui Cao,</a:t>
            </a:r>
            <a:r>
              <a:rPr lang="en-GB" baseline="0" dirty="0"/>
              <a:t> Marvell</a:t>
            </a:r>
            <a:endParaRPr lang="en-GB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March 2021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fr-FR"/>
              <a:t>Rui Cao and etc., NXP</a:t>
            </a:r>
            <a:endParaRPr lang="en-GB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March 2021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March 2021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fr-FR"/>
              <a:t>Rui Cao and etc., NXP</a:t>
            </a:r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March 2021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fr-FR"/>
              <a:t>Rui Cao and etc., NXP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fr-FR"/>
              <a:t>Rui Cao and etc., NXP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802.11-20/0531r0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March 2021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74662" y="838200"/>
            <a:ext cx="8194676" cy="14351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/>
              <a:t>NLTF for UL TB PPDU</a:t>
            </a:r>
            <a:endParaRPr lang="en-GB" sz="28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27062" y="2292350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2021-03-23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601183" y="3146814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fr-FR"/>
              <a:t>Rui Cao and etc., NXP</a:t>
            </a:r>
            <a:endParaRPr lang="en-GB" dirty="0"/>
          </a:p>
        </p:txBody>
      </p:sp>
      <p:graphicFrame>
        <p:nvGraphicFramePr>
          <p:cNvPr id="12" name="Object 3">
            <a:extLst>
              <a:ext uri="{FF2B5EF4-FFF2-40B4-BE49-F238E27FC236}">
                <a16:creationId xmlns:a16="http://schemas.microsoft.com/office/drawing/2014/main" id="{A0BF2BB6-050F-41A6-8CE1-16F15AE6557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2753474"/>
              </p:ext>
            </p:extLst>
          </p:nvPr>
        </p:nvGraphicFramePr>
        <p:xfrm>
          <a:off x="844550" y="3787775"/>
          <a:ext cx="7635875" cy="291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70" name="Document" r:id="rId4" imgW="8656876" imgH="3298192" progId="Word.Document.8">
                  <p:embed/>
                </p:oleObj>
              </mc:Choice>
              <mc:Fallback>
                <p:oleObj name="Document" r:id="rId4" imgW="8656876" imgH="3298192" progId="Word.Document.8">
                  <p:embed/>
                  <p:pic>
                    <p:nvPicPr>
                      <p:cNvPr id="11" name="Object 3">
                        <a:extLst>
                          <a:ext uri="{FF2B5EF4-FFF2-40B4-BE49-F238E27FC236}">
                            <a16:creationId xmlns:a16="http://schemas.microsoft.com/office/drawing/2014/main" id="{A1276305-2313-46F1-A835-24237CCBCD5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4550" y="3787775"/>
                        <a:ext cx="7635875" cy="29146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51B1B1-2D6F-4E3B-82A2-6086FD4B7FF1}"/>
              </a:ext>
            </a:extLst>
          </p:cNvPr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r>
              <a:rPr lang="en-US"/>
              <a:t>March 2021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11187"/>
            <a:ext cx="7770813" cy="1065213"/>
          </a:xfrm>
        </p:spPr>
        <p:txBody>
          <a:bodyPr/>
          <a:lstStyle/>
          <a:p>
            <a:r>
              <a:rPr lang="en-US" dirty="0"/>
              <a:t>Extra LTF for EHT PPDU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2606" y="1827355"/>
            <a:ext cx="8153400" cy="4400797"/>
          </a:xfrm>
        </p:spPr>
        <p:txBody>
          <a:bodyPr/>
          <a:lstStyle/>
          <a:p>
            <a:pPr lvl="0">
              <a:buFont typeface="Arial" panose="020B0604020202020204" pitchFamily="34" charset="0"/>
              <a:buChar char="•"/>
            </a:pPr>
            <a:r>
              <a:rPr lang="en-GB" dirty="0"/>
              <a:t>The group agreed on the following motion for the extra LTF:</a:t>
            </a: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“</a:t>
            </a:r>
            <a:r>
              <a:rPr lang="en-GB" dirty="0"/>
              <a:t>If extra LTF is applied to non-OFDMA transmission, the number of EHT-LTF should be chosen from the set [2 4 8], and up to 2 times of the initial NLTF for all </a:t>
            </a:r>
            <a:r>
              <a:rPr lang="en-GB" dirty="0" err="1"/>
              <a:t>Nss</a:t>
            </a:r>
            <a:r>
              <a:rPr lang="en-GB" dirty="0"/>
              <a:t>.”  </a:t>
            </a:r>
            <a:endParaRPr lang="en-US" dirty="0"/>
          </a:p>
          <a:p>
            <a:pPr marL="457200" lvl="1" indent="0"/>
            <a:r>
              <a:rPr lang="en-US" dirty="0"/>
              <a:t>    </a:t>
            </a:r>
            <a:r>
              <a:rPr lang="en-GB" dirty="0"/>
              <a:t>[Motion 137, #SP262]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The motion is discussed mostly in the context of MU PPDU to limit to the useful modes for Rx to support.</a:t>
            </a:r>
            <a:endParaRPr lang="en-US" dirty="0"/>
          </a:p>
          <a:p>
            <a:pPr lvl="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fr-FR"/>
              <a:t>Rui Cao and etc., NXP</a:t>
            </a:r>
            <a:endParaRPr lang="en-GB" dirty="0"/>
          </a:p>
        </p:txBody>
      </p:sp>
      <p:sp>
        <p:nvSpPr>
          <p:cNvPr id="29" name="Date Placeholder 28">
            <a:extLst>
              <a:ext uri="{FF2B5EF4-FFF2-40B4-BE49-F238E27FC236}">
                <a16:creationId xmlns:a16="http://schemas.microsoft.com/office/drawing/2014/main" id="{4B280586-FD94-4DB7-B9C5-634C943CBADE}"/>
              </a:ext>
            </a:extLst>
          </p:cNvPr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r>
              <a:rPr lang="en-US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89324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11187"/>
            <a:ext cx="7770813" cy="1065213"/>
          </a:xfrm>
        </p:spPr>
        <p:txBody>
          <a:bodyPr/>
          <a:lstStyle/>
          <a:p>
            <a:r>
              <a:rPr lang="en-US" dirty="0"/>
              <a:t>UL TB PPDU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6912" y="1676400"/>
            <a:ext cx="8305800" cy="4400797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Non-AP STA already mandatory support transmission of up to 8 EHT-LTFs in TB PPDU with non-OFDMA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AP can trigger up to 8 LTFs in non-OFDMA TB PPDU regardless of total </a:t>
            </a:r>
            <a:r>
              <a:rPr lang="en-US" dirty="0" err="1"/>
              <a:t>Nss</a:t>
            </a:r>
            <a:r>
              <a:rPr lang="en-US" dirty="0"/>
              <a:t>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Non-AP STA is not aware of total </a:t>
            </a:r>
            <a:r>
              <a:rPr lang="en-US" dirty="0" err="1"/>
              <a:t>Nss</a:t>
            </a:r>
            <a:r>
              <a:rPr lang="en-US" dirty="0"/>
              <a:t>, unless it checks all User </a:t>
            </a:r>
            <a:r>
              <a:rPr lang="en-US" dirty="0" err="1"/>
              <a:t>Infos</a:t>
            </a:r>
            <a:r>
              <a:rPr lang="en-US" dirty="0"/>
              <a:t> in the TF.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Transparent to non-AP STA, just spec change.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Propose to allow AP to trigger extra LTF in UL non-OFDMA transmissions.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Channel estimation SNR gain for UL TB Rx.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Support A-PPDU EHT-LTF and HE-LTF alignment in R2. 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fr-FR"/>
              <a:t>Rui Cao and etc., NXP</a:t>
            </a:r>
            <a:endParaRPr lang="en-GB" dirty="0"/>
          </a:p>
        </p:txBody>
      </p:sp>
      <p:sp>
        <p:nvSpPr>
          <p:cNvPr id="29" name="Date Placeholder 28">
            <a:extLst>
              <a:ext uri="{FF2B5EF4-FFF2-40B4-BE49-F238E27FC236}">
                <a16:creationId xmlns:a16="http://schemas.microsoft.com/office/drawing/2014/main" id="{4B280586-FD94-4DB7-B9C5-634C943CBADE}"/>
              </a:ext>
            </a:extLst>
          </p:cNvPr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r>
              <a:rPr lang="en-US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3234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11187"/>
            <a:ext cx="7770813" cy="1065213"/>
          </a:xfrm>
        </p:spPr>
        <p:txBody>
          <a:bodyPr/>
          <a:lstStyle/>
          <a:p>
            <a:r>
              <a:rPr lang="en-US" dirty="0"/>
              <a:t>NLTF for EHT TB PPDU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46015"/>
            <a:ext cx="8305800" cy="4400797"/>
          </a:xfrm>
        </p:spPr>
        <p:txBody>
          <a:bodyPr/>
          <a:lstStyle/>
          <a:p>
            <a:pPr lvl="0">
              <a:buFont typeface="Arial" panose="020B0604020202020204" pitchFamily="34" charset="0"/>
              <a:buChar char="•"/>
            </a:pPr>
            <a:r>
              <a:rPr lang="en-GB" dirty="0"/>
              <a:t>Change to the PDT text in 11-21/0114r4: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In an EHT TB PPDU, </a:t>
            </a:r>
            <a:r>
              <a:rPr lang="en-US" i="1" dirty="0"/>
              <a:t>N</a:t>
            </a:r>
            <a:r>
              <a:rPr lang="en-US" i="1" baseline="-25000" dirty="0"/>
              <a:t>EHT-LTF</a:t>
            </a:r>
            <a:r>
              <a:rPr lang="en-US" dirty="0"/>
              <a:t> is indicated in the Trigger frame that triggers the transmission of the PPDU. In a non-OFDMA EHT TB PPDU, </a:t>
            </a:r>
            <a:r>
              <a:rPr lang="en-US" i="1" dirty="0"/>
              <a:t>N</a:t>
            </a:r>
            <a:r>
              <a:rPr lang="en-US" i="1" baseline="-25000" dirty="0"/>
              <a:t>EHT_LTF</a:t>
            </a:r>
            <a:r>
              <a:rPr lang="en-US" dirty="0"/>
              <a:t> may be </a:t>
            </a:r>
            <a:r>
              <a:rPr lang="en-US" dirty="0">
                <a:solidFill>
                  <a:srgbClr val="FF0000"/>
                </a:solidFill>
              </a:rPr>
              <a:t>greater than or equal to</a:t>
            </a:r>
            <a:r>
              <a:rPr lang="en-US" dirty="0"/>
              <a:t> the initial number of EHT-LTF symbols, which is a function of the total number of spatial streams, </a:t>
            </a:r>
            <a:r>
              <a:rPr lang="en-US" i="1" dirty="0" err="1"/>
              <a:t>N</a:t>
            </a:r>
            <a:r>
              <a:rPr lang="en-US" i="1" baseline="-25000" dirty="0" err="1"/>
              <a:t>SS</a:t>
            </a:r>
            <a:r>
              <a:rPr lang="en-US" i="1" baseline="-25000" dirty="0" err="1">
                <a:solidFill>
                  <a:srgbClr val="FF0000"/>
                </a:solidFill>
              </a:rPr>
              <a:t>,total</a:t>
            </a:r>
            <a:r>
              <a:rPr lang="en-US" dirty="0"/>
              <a:t>, as shown in Table 36-xx (Initial Number of EHT-LTFs required for different numbers of spatial streams). ”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 lvl="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fr-FR"/>
              <a:t>Rui Cao and etc., NXP</a:t>
            </a:r>
            <a:endParaRPr lang="en-GB" dirty="0"/>
          </a:p>
        </p:txBody>
      </p:sp>
      <p:sp>
        <p:nvSpPr>
          <p:cNvPr id="29" name="Date Placeholder 28">
            <a:extLst>
              <a:ext uri="{FF2B5EF4-FFF2-40B4-BE49-F238E27FC236}">
                <a16:creationId xmlns:a16="http://schemas.microsoft.com/office/drawing/2014/main" id="{4B280586-FD94-4DB7-B9C5-634C943CBADE}"/>
              </a:ext>
            </a:extLst>
          </p:cNvPr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r>
              <a:rPr lang="en-US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82885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BECFE1-82FD-41E4-AF35-A741B8D098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11187"/>
            <a:ext cx="7770813" cy="1065213"/>
          </a:xfrm>
        </p:spPr>
        <p:txBody>
          <a:bodyPr/>
          <a:lstStyle/>
          <a:p>
            <a:r>
              <a:rPr lang="en-US" dirty="0"/>
              <a:t>SP1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41E1CB-4F4F-470B-9D3E-30EADB15C9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24000"/>
            <a:ext cx="8153400" cy="48768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Do you agree that EHT allows AP to trigger UL TB PPDU in non-OFDMA mode with Number of EHT-LTF to be larger than total </a:t>
            </a:r>
            <a:r>
              <a:rPr lang="en-US" dirty="0" err="1"/>
              <a:t>Nss</a:t>
            </a:r>
            <a:r>
              <a:rPr lang="en-US" dirty="0"/>
              <a:t>?</a:t>
            </a:r>
          </a:p>
          <a:p>
            <a:pPr lvl="2">
              <a:buFont typeface="Arial" panose="020B0604020202020204" pitchFamily="34" charset="0"/>
              <a:buChar char="•"/>
            </a:pPr>
            <a:endParaRPr lang="en-US" dirty="0"/>
          </a:p>
          <a:p>
            <a:pPr lvl="2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B45C91-3382-441A-98A3-1B9AB687E6C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E2DDEA-B537-422A-AB6F-4718D7DACC49}"/>
              </a:ext>
            </a:extLst>
          </p:cNvPr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fr-FR"/>
              <a:t>Rui Cao and etc., NXP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6A1AF1D-7653-49D3-84D2-826F4466180F}"/>
              </a:ext>
            </a:extLst>
          </p:cNvPr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r>
              <a:rPr lang="en-US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19021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 (2)</Template>
  <TotalTime>0</TotalTime>
  <Words>374</Words>
  <Application>Microsoft Office PowerPoint</Application>
  <PresentationFormat>On-screen Show (4:3)</PresentationFormat>
  <Paragraphs>41</Paragraphs>
  <Slides>5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Times New Roman</vt:lpstr>
      <vt:lpstr>Office Theme</vt:lpstr>
      <vt:lpstr>Document</vt:lpstr>
      <vt:lpstr>NLTF for UL TB PPDU</vt:lpstr>
      <vt:lpstr>Extra LTF for EHT PPDU</vt:lpstr>
      <vt:lpstr>UL TB PPDU</vt:lpstr>
      <vt:lpstr>NLTF for EHT TB PPDU</vt:lpstr>
      <vt:lpstr>SP1</vt:lpstr>
    </vt:vector>
  </TitlesOfParts>
  <Company>Intel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[place presentation subject title text here]</dc:title>
  <dc:creator>rui.cao_2@nxp.com</dc:creator>
  <cp:lastModifiedBy>Rui Cao</cp:lastModifiedBy>
  <cp:revision>2146</cp:revision>
  <cp:lastPrinted>1601-01-01T00:00:00Z</cp:lastPrinted>
  <dcterms:created xsi:type="dcterms:W3CDTF">2015-10-31T00:33:08Z</dcterms:created>
  <dcterms:modified xsi:type="dcterms:W3CDTF">2021-03-24T06:06:50Z</dcterms:modified>
</cp:coreProperties>
</file>