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45" r:id="rId21"/>
    <p:sldId id="840" r:id="rId22"/>
    <p:sldId id="842" r:id="rId23"/>
    <p:sldId id="843" r:id="rId24"/>
    <p:sldId id="844" r:id="rId25"/>
    <p:sldId id="836" r:id="rId26"/>
    <p:sldId id="841" r:id="rId27"/>
    <p:sldId id="846" r:id="rId28"/>
    <p:sldId id="847" r:id="rId29"/>
    <p:sldId id="848" r:id="rId30"/>
    <p:sldId id="849"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28" autoAdjust="0"/>
    <p:restoredTop sz="89250" autoAdjust="0"/>
  </p:normalViewPr>
  <p:slideViewPr>
    <p:cSldViewPr>
      <p:cViewPr varScale="1">
        <p:scale>
          <a:sx n="88" d="100"/>
          <a:sy n="88" d="100"/>
        </p:scale>
        <p:origin x="576" y="6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8177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1195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210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420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7956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637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139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917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0502</a:t>
            </a:r>
            <a:r>
              <a:rPr lang="en-US" altLang="en-US" sz="1800" b="1" dirty="0" smtClean="0"/>
              <a:t>r6</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00" dirty="0" smtClean="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47684304"/>
              </p:ext>
            </p:extLst>
          </p:nvPr>
        </p:nvGraphicFramePr>
        <p:xfrm>
          <a:off x="762000" y="2819400"/>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Technical motion (Motion 15)</a:t>
                      </a:r>
                      <a:endParaRPr lang="en-US"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Specification Framework for </a:t>
                      </a:r>
                      <a:r>
                        <a:rPr lang="en-US" altLang="zh-CN" sz="1100" dirty="0" err="1" smtClean="0">
                          <a:solidFill>
                            <a:srgbClr val="00B050"/>
                          </a:solidFill>
                        </a:rPr>
                        <a:t>TGbf</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21/0352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WLAN sensing link level simulation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C000"/>
                          </a:solidFill>
                        </a:rPr>
                        <a:t>21/0407</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Pu (Perry) Wang (Mitsubishi)</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Multi-Band </a:t>
                      </a:r>
                      <a:r>
                        <a:rPr lang="en-US" altLang="zh-CN" sz="1100" dirty="0" err="1" smtClean="0">
                          <a:solidFill>
                            <a:srgbClr val="FFC000"/>
                          </a:solidFill>
                        </a:rPr>
                        <a:t>WiFi</a:t>
                      </a:r>
                      <a:r>
                        <a:rPr lang="en-US" altLang="zh-CN" sz="1100" dirty="0" smtClean="0">
                          <a:solidFill>
                            <a:srgbClr val="FFC000"/>
                          </a:solidFill>
                        </a:rPr>
                        <a:t> Fusion for WLAN Sensing</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strike="sngStrike" dirty="0" smtClean="0">
                          <a:solidFill>
                            <a:srgbClr val="FF0000"/>
                          </a:solidFill>
                        </a:rPr>
                        <a:t>20/1804</a:t>
                      </a:r>
                      <a:endParaRPr lang="zh-CN" altLang="en-US" sz="1100" strike="sngStrike" dirty="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err="1" smtClean="0">
                          <a:solidFill>
                            <a:srgbClr val="FF0000"/>
                          </a:solidFill>
                        </a:rPr>
                        <a:t>Insun</a:t>
                      </a:r>
                      <a:r>
                        <a:rPr lang="en-US" altLang="zh-CN" sz="1100" strike="sngStrike" dirty="0" smtClean="0">
                          <a:solidFill>
                            <a:srgbClr val="FF0000"/>
                          </a:solidFill>
                        </a:rPr>
                        <a:t> Jang (LG Electronics)</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SP: Discussion on WLAN Sensing Procedure</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15 mins</a:t>
                      </a:r>
                      <a:endParaRPr lang="zh-CN" altLang="en-US" sz="1100" strike="sngStrike" dirty="0" smtClean="0">
                        <a:solidFill>
                          <a:srgbClr val="FF0000"/>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16)</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smtClean="0">
                <a:solidFill>
                  <a:srgbClr val="000000"/>
                </a:solidFill>
                <a:latin typeface="Times New Roman" panose="02020603050405020304" pitchFamily="18" charset="0"/>
                <a:cs typeface="+mn-cs"/>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669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206481838"/>
              </p:ext>
            </p:extLst>
          </p:nvPr>
        </p:nvGraphicFramePr>
        <p:xfrm>
          <a:off x="762000" y="3025938"/>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21/0407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Pu (Perry) Wang (Mitsubishi)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Multi-Band </a:t>
                      </a:r>
                      <a:r>
                        <a:rPr lang="en-US" altLang="zh-CN" sz="1100" dirty="0" err="1" smtClean="0">
                          <a:solidFill>
                            <a:srgbClr val="00B050"/>
                          </a:solidFill>
                        </a:rPr>
                        <a:t>WiFi</a:t>
                      </a:r>
                      <a:r>
                        <a:rPr lang="en-US" altLang="zh-CN" sz="1100" dirty="0" smtClean="0">
                          <a:solidFill>
                            <a:srgbClr val="00B050"/>
                          </a:solidFill>
                        </a:rPr>
                        <a:t> Fusion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21/0391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Chris Beg (Cognitive)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Minimizing Impact as Design Goal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C000"/>
                          </a:solidFill>
                        </a:rPr>
                        <a:t>21/0419</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Dongguk Lim (LGE)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Sensing Measurement sequence of 11bf</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Technical motion (Motion 16, 17)</a:t>
                      </a:r>
                      <a:endParaRPr lang="en-US"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Threshold based sensing measurement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85051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69574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171123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a:t>
            </a:r>
            <a:r>
              <a:rPr lang="en-US" altLang="zh-CN" b="1" kern="0" dirty="0" smtClean="0"/>
              <a:t>35Y/0N/5A)</a:t>
            </a:r>
            <a:endParaRPr lang="en-US" altLang="zh-CN" b="1" kern="0" dirty="0" smtClean="0"/>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a:t>
            </a:r>
            <a:r>
              <a:rPr lang="en-US" altLang="en-US" sz="3000" dirty="0" smtClean="0">
                <a:solidFill>
                  <a:srgbClr val="0000FF"/>
                </a:solidFill>
                <a:cs typeface="Times New Roman" panose="02020603050405020304" pitchFamily="18" charset="0"/>
              </a:rPr>
              <a:t>20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80196337"/>
              </p:ext>
            </p:extLst>
          </p:nvPr>
        </p:nvGraphicFramePr>
        <p:xfrm>
          <a:off x="762000" y="3025938"/>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Sensing </a:t>
                      </a:r>
                      <a:r>
                        <a:rPr lang="en-US" altLang="zh-CN" sz="1100" dirty="0" smtClean="0">
                          <a:solidFill>
                            <a:schemeClr val="tx1"/>
                          </a:solidFill>
                        </a:rPr>
                        <a:t>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a:t>
                      </a:r>
                      <a:r>
                        <a:rPr lang="en-US" altLang="zh-CN" sz="1100" dirty="0" smtClean="0">
                          <a:solidFill>
                            <a:schemeClr val="tx1"/>
                          </a:solidFill>
                        </a:rPr>
                        <a:t>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21/0351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Yingxiang</a:t>
                      </a:r>
                      <a:r>
                        <a:rPr lang="en-US" altLang="zh-CN" sz="1100" dirty="0" smtClean="0">
                          <a:solidFill>
                            <a:schemeClr val="tx1"/>
                          </a:solidFill>
                        </a:rPr>
                        <a:t> Sun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Threshold based sensing measurement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985657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43243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48074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400" b="1" dirty="0" smtClean="0">
                <a:cs typeface="Times New Roman" panose="02020603050405020304" pitchFamily="18" charset="0"/>
              </a:rPr>
              <a:t>Confirmed </a:t>
            </a:r>
            <a:endParaRPr lang="en-US" altLang="zh-CN" sz="2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April   </a:t>
            </a:r>
            <a:r>
              <a:rPr lang="en-US" altLang="zh-CN" sz="1800" b="1" dirty="0">
                <a:cs typeface="Times New Roman" panose="02020603050405020304" pitchFamily="18" charset="0"/>
              </a:rPr>
              <a:t>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b="1" dirty="0">
              <a:cs typeface="Times New Roman" panose="02020603050405020304" pitchFamily="18" charset="0"/>
            </a:endParaRPr>
          </a:p>
          <a:p>
            <a:pPr lvl="1" indent="-228600" algn="just">
              <a:spcBef>
                <a:spcPct val="0"/>
              </a:spcBef>
              <a:spcAft>
                <a:spcPts val="600"/>
              </a:spcAft>
              <a:buFont typeface="Arial" panose="020B0604020202020204" pitchFamily="34" charset="0"/>
              <a:buChar char="•"/>
              <a:defRPr/>
            </a:pPr>
            <a:r>
              <a:rPr lang="en-US" altLang="zh-CN" sz="2400" b="1" dirty="0" smtClean="0">
                <a:cs typeface="Times New Roman" panose="02020603050405020304" pitchFamily="18" charset="0"/>
              </a:rPr>
              <a:t>To be Confirmed </a:t>
            </a:r>
            <a:endParaRPr lang="en-US" altLang="zh-CN" sz="2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May 25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June 1  (</a:t>
            </a:r>
            <a:r>
              <a:rPr lang="en-US" altLang="zh-CN" sz="1800" b="1" dirty="0">
                <a:cs typeface="Times New Roman" panose="02020603050405020304" pitchFamily="18" charset="0"/>
              </a:rPr>
              <a:t>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June 8</a:t>
            </a:r>
            <a:r>
              <a:rPr lang="en-US" altLang="zh-CN" sz="1800" b="1" dirty="0" smtClean="0">
                <a:cs typeface="Times New Roman" panose="02020603050405020304" pitchFamily="18" charset="0"/>
              </a:rPr>
              <a:t>  (Tuesday</a:t>
            </a:r>
            <a:r>
              <a:rPr lang="en-US" altLang="zh-CN" sz="18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June </a:t>
            </a:r>
            <a:r>
              <a:rPr lang="en-US" altLang="zh-CN" sz="1800" b="1" dirty="0" smtClean="0">
                <a:cs typeface="Times New Roman" panose="02020603050405020304" pitchFamily="18" charset="0"/>
              </a:rPr>
              <a:t>15 (Tuesday</a:t>
            </a:r>
            <a:r>
              <a:rPr lang="en-US" altLang="zh-CN" sz="18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June </a:t>
            </a:r>
            <a:r>
              <a:rPr lang="en-US" altLang="zh-CN" sz="1800" b="1" dirty="0" smtClean="0">
                <a:cs typeface="Times New Roman" panose="02020603050405020304" pitchFamily="18" charset="0"/>
              </a:rPr>
              <a:t>22 (Tuesday</a:t>
            </a:r>
            <a:r>
              <a:rPr lang="en-US" altLang="zh-CN" sz="1800" b="1" dirty="0">
                <a:cs typeface="Times New Roman" panose="02020603050405020304" pitchFamily="18" charset="0"/>
              </a:rPr>
              <a:t>),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June </a:t>
            </a:r>
            <a:r>
              <a:rPr lang="en-US" altLang="zh-CN" sz="1800" b="1" dirty="0" smtClean="0">
                <a:cs typeface="Times New Roman" panose="02020603050405020304" pitchFamily="18" charset="0"/>
              </a:rPr>
              <a:t>29 (Tuesday</a:t>
            </a:r>
            <a:r>
              <a:rPr lang="en-US" altLang="zh-CN" sz="1800" b="1" dirty="0">
                <a:cs typeface="Times New Roman" panose="02020603050405020304" pitchFamily="18" charset="0"/>
              </a:rPr>
              <a:t>),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July  6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800" b="1" dirty="0" smtClean="0">
                <a:cs typeface="Times New Roman" panose="02020603050405020304" pitchFamily="18" charset="0"/>
              </a:rPr>
              <a:t>July 13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20 </a:t>
            </a:r>
            <a:r>
              <a:rPr lang="en-US" altLang="zh-CN" sz="1800" b="1" dirty="0">
                <a:cs typeface="Times New Roman" panose="02020603050405020304" pitchFamily="18" charset="0"/>
              </a:rPr>
              <a:t>(Tuesday), 10am - 12:00pm ET</a:t>
            </a:r>
            <a:endParaRPr lang="en-US" altLang="zh-CN" sz="16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600" b="1" dirty="0" smtClean="0">
              <a:cs typeface="Times New Roman" panose="02020603050405020304" pitchFamily="18" charset="0"/>
            </a:endParaRPr>
          </a:p>
        </p:txBody>
      </p:sp>
    </p:spTree>
    <p:extLst>
      <p:ext uri="{BB962C8B-B14F-4D97-AF65-F5344CB8AC3E}">
        <p14:creationId xmlns:p14="http://schemas.microsoft.com/office/powerpoint/2010/main" val="391156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111556</TotalTime>
  <Words>2523</Words>
  <Application>Microsoft Office PowerPoint</Application>
  <PresentationFormat>全屏显示(4:3)</PresentationFormat>
  <Paragraphs>501</Paragraphs>
  <Slides>30</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4654</cp:revision>
  <cp:lastPrinted>2014-11-04T15:04:57Z</cp:lastPrinted>
  <dcterms:created xsi:type="dcterms:W3CDTF">2007-04-17T18:10:23Z</dcterms:created>
  <dcterms:modified xsi:type="dcterms:W3CDTF">2021-04-08T02:45:53Z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(3)nCTH3KHZv8Bth/OdbhEczabBLZ36xqeW8Sww4whXFWnXdLY2J3xatKvaP56coTivIGvg8b1B
3ZA7kp97tx9hwuLk/0b67FcjSgBE00ZOIdQkykFfKKz68RNIyv6sxE9TFi9y522FsNA598Ji
sf7J2+Vi+JWRHQpcmBzRAD88kk5bYXJ0cSdYKCZMywRBKEID2VN9st01EANXs5CyEIhsrDWR
JmRh6eypAjmeWIPUgH</vt:lpwstr>
  </property>
  <property fmtid="{D5CDD505-2E9C-101B-9397-08002B2CF9AE}" pid="27" name="_2015_ms_pID_7253431">
    <vt:lpwstr>0IOrZJ1Z/7PwqEyf2GQQG+f0zkXJAXvkFubVhpZ3sIVS/Ejfg63bsp
DyqEVPMxKuNok11ikhYkkGXZFWLp3cf0KLjHiFPiSeCT7WQHz2Jt2jD2x4S99zW6XdCA57g0
TLubVJY1KLczVneBmCZ3EkaXqhFQwRU7CbjpTRFdl1/6un25RveRp/HqGJ1NMVLQe0xtKNqN
UQBPh+F/jaYnqQYq05FXnbgs3zIlKxfPQCDe</vt:lpwstr>
  </property>
  <property fmtid="{D5CDD505-2E9C-101B-9397-08002B2CF9AE}" pid="28" name="_2015_ms_pID_7253432">
    <vt:lpwstr>3w==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1617848695</vt:lpwstr>
  </property>
</Properties>
</file>