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9"/>
  </p:notesMasterIdLst>
  <p:handoutMasterIdLst>
    <p:handoutMasterId r:id="rId9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315" r:id="rId79"/>
    <p:sldId id="312" r:id="rId80"/>
    <p:sldId id="318" r:id="rId81"/>
    <p:sldId id="472" r:id="rId82"/>
    <p:sldId id="473" r:id="rId83"/>
    <p:sldId id="474" r:id="rId84"/>
    <p:sldId id="480" r:id="rId85"/>
    <p:sldId id="259" r:id="rId86"/>
    <p:sldId id="260" r:id="rId87"/>
    <p:sldId id="261" r:id="rId8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B3B08-8E22-4EE5-9E1E-FF0EE5B62859}" v="13" dt="2021-06-08T18:36:26.52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23" d="100"/>
          <a:sy n="123" d="100"/>
        </p:scale>
        <p:origin x="12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handoutMaster" Target="handoutMasters/handoutMaster1.xml"/><Relationship Id="rId95"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2021-06-08</a:t>
            </a:r>
            <a:endParaRPr lang="en-GB" sz="2000" b="0" dirty="0"/>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11-21-901 TB Ranging RSTA Availability Window Periodicity  (Christian Berger) </a:t>
            </a:r>
          </a:p>
          <a:p>
            <a:pPr lvl="1" algn="just">
              <a:spcBef>
                <a:spcPct val="20000"/>
              </a:spcBef>
              <a:buFontTx/>
              <a:buChar char="•"/>
            </a:pPr>
            <a:r>
              <a:rPr lang="en-US" sz="1400" dirty="0"/>
              <a:t>11-21-911 comment-resolution-lb253-CID 5377 (Christian Berger)</a:t>
            </a:r>
          </a:p>
          <a:p>
            <a:pPr lvl="1" algn="just">
              <a:spcBef>
                <a:spcPct val="20000"/>
              </a:spcBef>
              <a:buFontTx/>
              <a:buChar char="•"/>
            </a:pPr>
            <a:r>
              <a:rPr lang="en-US" sz="1400" dirty="0"/>
              <a:t>11-21-928 LB253 Passive TB Ranging CR (Erik Lindskog)</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15480" y="5255501"/>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018113787"/>
              </p:ext>
            </p:extLst>
          </p:nvPr>
        </p:nvGraphicFramePr>
        <p:xfrm>
          <a:off x="914400" y="2239968"/>
          <a:ext cx="10361085" cy="155440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Passive TB Ranging CR</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customXml/itemProps2.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3.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130908</TotalTime>
  <Words>7918</Words>
  <Application>Microsoft Office PowerPoint</Application>
  <PresentationFormat>Widescreen</PresentationFormat>
  <Paragraphs>1806</Paragraphs>
  <Slides>84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11-21-901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2021-06-08T18:51:20Z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