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7" r:id="rId3"/>
    <p:sldId id="288" r:id="rId4"/>
    <p:sldId id="289" r:id="rId5"/>
    <p:sldId id="303" r:id="rId6"/>
    <p:sldId id="304" r:id="rId7"/>
    <p:sldId id="269" r:id="rId8"/>
    <p:sldId id="264" r:id="rId9"/>
    <p:sldId id="294" r:id="rId10"/>
    <p:sldId id="300" r:id="rId11"/>
    <p:sldId id="299" r:id="rId12"/>
    <p:sldId id="305" r:id="rId13"/>
    <p:sldId id="306" r:id="rId14"/>
    <p:sldId id="307" r:id="rId15"/>
    <p:sldId id="308" r:id="rId16"/>
    <p:sldId id="309" r:id="rId1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74" autoAdjust="0"/>
    <p:restoredTop sz="93645"/>
  </p:normalViewPr>
  <p:slideViewPr>
    <p:cSldViewPr>
      <p:cViewPr varScale="1">
        <p:scale>
          <a:sx n="143" d="100"/>
          <a:sy n="143" d="100"/>
        </p:scale>
        <p:origin x="224" y="2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802.11-21/0428r1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March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Greg Geonjung Ko, WILUS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802.11-21/0428r1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Greg Geonjung Ko, WILUS Inc.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802.11-21/0428r1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March 2021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Greg Geonjung Ko, WILUS Inc.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802.11-21/0428r1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Greg Geonjung Ko, WILUS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5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802.11-21/0428r1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RA-RU Indication in Trigger frame</a:t>
            </a:r>
            <a:endParaRPr lang="en-GB" sz="28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54394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2ACEE6E9-6ACC-0147-85C8-63B507C63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952005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kern="0" dirty="0"/>
              <a:t>Date:</a:t>
            </a:r>
            <a:r>
              <a:rPr lang="en-GB" sz="2000" b="0" kern="0" dirty="0"/>
              <a:t> 20</a:t>
            </a:r>
            <a:r>
              <a:rPr lang="en-US" sz="2000" b="0" kern="0" dirty="0"/>
              <a:t>21</a:t>
            </a:r>
            <a:r>
              <a:rPr lang="en-GB" sz="2000" b="0" kern="0" dirty="0"/>
              <a:t>-</a:t>
            </a:r>
            <a:r>
              <a:rPr lang="en-US" sz="2000" b="0" kern="0" dirty="0"/>
              <a:t>03</a:t>
            </a:r>
            <a:r>
              <a:rPr lang="en-GB" sz="2000" b="0" kern="0" dirty="0"/>
              <a:t>-</a:t>
            </a:r>
            <a:r>
              <a:rPr lang="en-US" sz="2000" b="0" kern="0"/>
              <a:t>10</a:t>
            </a:r>
            <a:endParaRPr lang="en-GB" sz="2000" b="0" kern="0" dirty="0"/>
          </a:p>
        </p:txBody>
      </p:sp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386DE2C9-F81F-6B41-82D3-0AB2364819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407617"/>
              </p:ext>
            </p:extLst>
          </p:nvPr>
        </p:nvGraphicFramePr>
        <p:xfrm>
          <a:off x="506413" y="3236913"/>
          <a:ext cx="8097837" cy="237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" name="Document" r:id="rId4" imgW="8255000" imgH="2514600" progId="Word.Document.8">
                  <p:embed/>
                </p:oleObj>
              </mc:Choice>
              <mc:Fallback>
                <p:oleObj name="Document" r:id="rId4" imgW="8255000" imgH="2514600" progId="Word.Document.8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3236913"/>
                        <a:ext cx="8097837" cy="2370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75D5-31DE-8C45-BBA6-A1E1E7B3C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2-1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AEB51-33EB-9F44-80FC-58671E2EB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KR" dirty="0"/>
              <a:t>o you agree that RA-RUs soliciting EHT TB PPDUs are indicated by the AID12 subfield set to TBD value which is not 0 or 2045?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Y/N/A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5FB82-0033-2D45-966B-28025998A8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23C0-C479-9E4F-BCBD-24810CC054E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F451FF-2C8E-D441-870E-ADDBA51F219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042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E9FC3-F12A-CC44-9787-56C6CB584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2-2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E7F08-2AB1-1F48-BBC2-493FE5313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dirty="0"/>
              <a:t>Do you agree that the Trigger frame can include the User Info field with its AID12 subfield set to 4095 before the User Info field indicating RA-RUs to be responded with an EHT TB PPDU?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Y/N/A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56B0B8-5690-A844-B56F-35F59766C9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2128B-3182-2B4F-8730-89B9BBCD00C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DEF77E4-7418-2A4B-87D1-E20A33DA09A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109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4D7D2-5F13-5D40-B93B-22A2F747C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C1350-0348-C64D-9F49-0536D55D2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For Method 2, there was a concern that some HE STAs may not stop the parsing even after the AID12 subfield equal to 4095 depending on the implementation.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11ax spec does not specify to ignore the rest of the Padding field.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For Method 1, a single OBO counter for EHT STAs may result in unfairness between an HE STA and an EHT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Using two OBO counters can be considered. One counter corresponds to RA-RUs for HE TB PPDU and the other corresponds to RA-RUs for EHT TB PPDU.</a:t>
            </a:r>
            <a:endParaRPr lang="en-KR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FB05A-A7C3-6340-8348-C30BDC08DD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FD7DA-D3E9-9845-ABC9-D9799D53D82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2D38FA-DDC2-F740-8602-CF8D67670CC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5FECF7A-B6FE-034C-8E75-8FE0020396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332454"/>
              </p:ext>
            </p:extLst>
          </p:nvPr>
        </p:nvGraphicFramePr>
        <p:xfrm>
          <a:off x="698872" y="1819672"/>
          <a:ext cx="7074417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31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381474576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chemeClr val="accent2"/>
                          </a:solidFill>
                        </a:rPr>
                        <a:t>AID12: New value indicating RA-RU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389DEB-F354-3343-BDB7-93BDA254C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00694"/>
              </p:ext>
            </p:extLst>
          </p:nvPr>
        </p:nvGraphicFramePr>
        <p:xfrm>
          <a:off x="698872" y="2661672"/>
          <a:ext cx="8121600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80782406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rgbClr val="FF0000"/>
                          </a:solidFill>
                        </a:rPr>
                        <a:t>AID12: 4095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3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19DE686-1E27-8F4F-B018-4418CA57910E}"/>
              </a:ext>
            </a:extLst>
          </p:cNvPr>
          <p:cNvSpPr txBox="1"/>
          <p:nvPr/>
        </p:nvSpPr>
        <p:spPr>
          <a:xfrm>
            <a:off x="496734" y="1484784"/>
            <a:ext cx="2823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1: New AID12 value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3F37BC-E0DC-9245-B6E5-D799F574BAEA}"/>
              </a:ext>
            </a:extLst>
          </p:cNvPr>
          <p:cNvSpPr txBox="1"/>
          <p:nvPr/>
        </p:nvSpPr>
        <p:spPr>
          <a:xfrm>
            <a:off x="496734" y="2348880"/>
            <a:ext cx="2550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2: AID12 of 4095</a:t>
            </a:r>
          </a:p>
        </p:txBody>
      </p:sp>
    </p:spTree>
    <p:extLst>
      <p:ext uri="{BB962C8B-B14F-4D97-AF65-F5344CB8AC3E}">
        <p14:creationId xmlns:p14="http://schemas.microsoft.com/office/powerpoint/2010/main" val="3874455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8E1C-E78E-9B47-BFC9-A49C17EF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86268-9B0B-1D47-B540-C52DCB89C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Operations to be defined to support Method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To define new AID12 values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An AP includes AID12 set to 0 or 2045 only in an HE variant User Info field, and AID12 set to the new value only in an EHT variant User Info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A non-AP STA considers an RU indicated by the new value as an RA-RU, if it supports UORA.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/>
              <a:t>For TB PPDU format selection, the STA follows the same rule when responding on the dedicated RU.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To maintain a separate OBO counter, if we agree to use a separate counter for the new value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Some members commented that EHT TB PPDUs on RA-RUs may be the R2 feature.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If it is defined in R2, a Trigger frame soliciting EHT PPDUs cannot allocate RA-RUs in R1.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Supporting UORA by method 1 in R1 is simple.</a:t>
            </a:r>
            <a:endParaRPr lang="en-KR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D923E-9D1E-8C4F-8DC5-0F1D6DE37C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A2BC6-DA34-104C-A48F-1FCE048CA2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38B4ACC-4A59-FA49-976B-F92AFAC3971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233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20D47-A4FD-5A4D-8914-981D830F2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12643-02DE-0A48-8BA0-B93D4D764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to define an RA-RU indication to solicit EHT TB PPDUs in R1?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Y/N/A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1D3E7-F5C4-014F-A40D-7D3C9F93E0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A520B-1F7D-2C45-8542-4D8E83BE23D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5C9856-4A4B-F04C-A2FE-F37975A1D2B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860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CE69-4D13-014B-A99F-C891F0F9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AF921-5E79-4A46-943E-86D29247E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 RA-RUs to be responded with EHT TB PPDUs are indicated by the AID12 subfield set to TBD value which is not 0 or 2045?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Y/N/A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BED7E-EBCB-C74B-8AAD-B1CBD86706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1505A-74FA-514B-8BBD-785D992312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CE047B-8C5D-ED43-8D03-3AF23BAF251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05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97FED-A61B-314E-8135-6D6264E33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881DC-0FE5-8945-963F-16F5C28F6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 an AP shall not include the User Info field with the AID12 subfield set to 0 or 2045 in the Trigger frame soliciting EHT TB PPDUs in R1?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Y/N/A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F5FFA-C990-6445-9FFE-B168BF891F3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D92B7-EA6C-2B42-8BA3-589117FBE69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8B20FD-DC67-6E41-8CBD-F4062D8D6A5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738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D8534-C0C1-0648-B69F-6EFF04C83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68C1A-5716-0A47-AA25-5ACAC8426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According to the SFD, 11be has agreed the followings [1]: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i="1" dirty="0"/>
              <a:t>An AP may allocate an RA-RU to solicit a response in an EHT TB PPDU.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i="1" dirty="0"/>
              <a:t>In a Trigger frame that solicits an EHT TB PPDU, a Special User Info field is placed immediately after the Common Info field and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If a Trigger frame</a:t>
            </a:r>
            <a:r>
              <a:rPr lang="en-US" sz="2000" dirty="0"/>
              <a:t> soliciting EHT TB PPDUs</a:t>
            </a:r>
            <a:r>
              <a:rPr lang="en-KR" sz="2000" dirty="0"/>
              <a:t> indicates RA-RUs as defined in 11ax with the Special User Info, HE STAs can also respond on the RA-RUs with an HE TB PPDU [2].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This contribution discusses possible solutions to solicit EHT TB PPDUs on RA-R</a:t>
            </a:r>
            <a:r>
              <a:rPr lang="en-US" sz="2000" dirty="0"/>
              <a:t>U</a:t>
            </a:r>
            <a:r>
              <a:rPr lang="en-KR" sz="2000" dirty="0"/>
              <a:t>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4C95D-2AC7-B04F-B686-566A45146D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BA949-5845-6849-8C4A-C5F5E53411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D46F6C9-C3A8-6946-B7E4-676E75CBABE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12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43F00-CFAC-2A46-A583-27AD87EC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C4419-0093-E940-8020-3D8E9FC19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 11ax, an </a:t>
            </a:r>
            <a:r>
              <a:rPr lang="en-KR" sz="2000" dirty="0"/>
              <a:t>RA-RU is indicated by </a:t>
            </a:r>
            <a:r>
              <a:rPr lang="en-US" sz="2000" dirty="0"/>
              <a:t>the </a:t>
            </a:r>
            <a:r>
              <a:rPr lang="en-KR" sz="2000" dirty="0"/>
              <a:t>User Info field with its AID12 subfield set to 0 or 2045.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Even when </a:t>
            </a:r>
            <a:r>
              <a:rPr lang="en-US" sz="2000" dirty="0"/>
              <a:t>the Special User Info is included to solicit EHT TB PPDUs, HE STAs may respond to the User Info field</a:t>
            </a:r>
            <a:r>
              <a:rPr lang="en-KR" sz="2000" dirty="0"/>
              <a:t> with AID12 set to 0 or 2045 with an HE TB PPDU.</a:t>
            </a:r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Following slides show potential solutions for this problem.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Method 1 indicates an RU-RU with a new AID12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Method 2 includes the AID12 subfield set to 4095 before the RA-RU indication.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64594-4E10-AE43-86D1-5FEE752311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3CAC2-CC94-C041-8724-F22AB312535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Greg </a:t>
            </a:r>
            <a:r>
              <a:rPr lang="en-GB" dirty="0" err="1"/>
              <a:t>Geonjung</a:t>
            </a:r>
            <a:r>
              <a:rPr lang="en-GB" dirty="0"/>
              <a:t> Ko, WILUS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34FD28-0CEC-3A45-A1F8-B4F8D6C9E7D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3BE942-ED17-8247-900A-CF1AD9731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7726"/>
              </p:ext>
            </p:extLst>
          </p:nvPr>
        </p:nvGraphicFramePr>
        <p:xfrm>
          <a:off x="1210425" y="3861048"/>
          <a:ext cx="6723150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0450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2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E99DED-4A9F-2442-821C-0B5F86B86800}"/>
              </a:ext>
            </a:extLst>
          </p:cNvPr>
          <p:cNvSpPr txBox="1"/>
          <p:nvPr/>
        </p:nvSpPr>
        <p:spPr>
          <a:xfrm>
            <a:off x="4342403" y="4478923"/>
            <a:ext cx="4334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HE STAs may respond on RA-RU indicated by </a:t>
            </a:r>
            <a:r>
              <a:rPr lang="en-US" altLang="ko-KR" sz="1000" dirty="0">
                <a:solidFill>
                  <a:schemeClr val="tx1"/>
                </a:solidFill>
              </a:rPr>
              <a:t>User Info 2</a:t>
            </a:r>
            <a:r>
              <a:rPr lang="en-US" sz="1000" dirty="0">
                <a:solidFill>
                  <a:schemeClr val="tx1"/>
                </a:solidFill>
              </a:rPr>
              <a:t> using HE TB PPDU.</a:t>
            </a:r>
            <a:endParaRPr lang="en-KR" sz="1000" dirty="0">
              <a:solidFill>
                <a:schemeClr val="tx1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81D60FA-D3D9-4F43-8700-080549A43BCB}"/>
              </a:ext>
            </a:extLst>
          </p:cNvPr>
          <p:cNvSpPr/>
          <p:nvPr/>
        </p:nvSpPr>
        <p:spPr bwMode="auto">
          <a:xfrm rot="5400000">
            <a:off x="5420997" y="3876147"/>
            <a:ext cx="246222" cy="936104"/>
          </a:xfrm>
          <a:prstGeom prst="rightBrace">
            <a:avLst>
              <a:gd name="adj1" fmla="val 78458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K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406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344F1-1673-5A41-8595-550EF11EB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Proposed solutions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42C39-C84E-7742-9AEC-D35BE713B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Method 1: To define a new AID12 subfield value (</a:t>
            </a:r>
            <a:r>
              <a:rPr lang="en-US" sz="2000" dirty="0"/>
              <a:t>e.g.,</a:t>
            </a:r>
            <a:r>
              <a:rPr lang="en-KR" sz="2000" dirty="0"/>
              <a:t> 2047) indicating RA-RUs to solicit an EHT TB PPDU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HE STAs cannot recognize the new value as a value indicating RA-RUs.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Trigger frame soliciting EHT TB PPDUs should not include User Info fields with AID12 of 0 or 2045 in R1.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The Trigger frame soliciting HE TB PPDUs only should not include User Info fields with AID12 set to the new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An EHT STA can maintain a single OBO counter and decrease it for RA-RUs indicated by AID12 of 0, 2045 and the new value.</a:t>
            </a:r>
            <a:endParaRPr lang="en-KR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A2701-5DCD-394C-A3A3-76ED96B8438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453E2-5A1B-994D-802F-F65A56CA7D6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1337DFB-ACF5-6F40-AFAD-D6405881A8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53AE692-BDD3-A447-9BD8-C0C85E5BC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735216"/>
              </p:ext>
            </p:extLst>
          </p:nvPr>
        </p:nvGraphicFramePr>
        <p:xfrm>
          <a:off x="1187624" y="3284984"/>
          <a:ext cx="7074417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31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381474576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chemeClr val="accent2"/>
                          </a:solidFill>
                        </a:rPr>
                        <a:t>AID12: New value indicating RA-RU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77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D53E-8380-6646-8C24-BDC0F86E7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Proposed solutions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B5235-7997-C645-85FA-C48046A84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Method 2: To include the User Info field with its AID12 subfield set to 4095 before the User Info field indicating RA-RUs to solicit EHT TB PPDUs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AID12 of 4095 is the value indicating the start of the Padding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HE STAs cannot continue to parse User Info fields after the User Info field with AID12 of 4095.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R1, the Trigger frame soliciting EHT TB PPDUs should not include the User Info field indicating RA-RUs before the User Info field with AID12 of 4095.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length of the User Info field with AID12 of 4095 is the same with other User Info fields included in the same Trigger frame.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AID12 of 4095 can still be used for the Padding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AID12 of 4095 for spoofing can be indicated by the other subfield in the same User Info field.</a:t>
            </a:r>
            <a:endParaRPr lang="en-KR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36B5E-A86B-C446-AE01-94D1191866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A07CA-FBAD-4147-A1D2-1BA164E90AF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651EC6-0754-7F4A-9D6A-C1402979078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56B8F4-6F81-D54C-B79B-D6B1DAA41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875460"/>
              </p:ext>
            </p:extLst>
          </p:nvPr>
        </p:nvGraphicFramePr>
        <p:xfrm>
          <a:off x="1101730" y="2949704"/>
          <a:ext cx="7440608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076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80782406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rgbClr val="FF0000"/>
                          </a:solidFill>
                        </a:rPr>
                        <a:t>AID12: 4095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3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5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9881C-D22D-FC4E-9013-6E7F64653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Comparison of two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32DB4-CD22-484E-AE04-6D9B79796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3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Method 1 does not require the additional User Info field as in Method 2.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Trigger frame may be shorter when using Method 1.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 Method 2, a non-AP STA does not need to check the additional AID12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Method 1, a non-AP STA needs to check three AID12 values (its own AID, 0, and new value).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Method 2, a non-AP STA needs to check two AID12 values (its own AID, and 0).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HE STAs will not parse the remaining User Info fields after AID12 of 4095.</a:t>
            </a:r>
            <a:endParaRPr lang="en-KR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B4316-D66A-DF47-AD43-B78E88DD80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0C7FC-C7E4-EA47-A7FA-761DEED98A3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FB3B2D-A3DE-5E43-82AA-3FB81ED0E24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8139999-C9B7-AC43-AC48-ACFFC292F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859801"/>
              </p:ext>
            </p:extLst>
          </p:nvPr>
        </p:nvGraphicFramePr>
        <p:xfrm>
          <a:off x="698872" y="1819672"/>
          <a:ext cx="7074417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31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381474576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chemeClr val="accent2"/>
                          </a:solidFill>
                        </a:rPr>
                        <a:t>AID12: New value indicating RA-RU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505AE2A-0748-F64C-A08D-12C5075567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288033"/>
              </p:ext>
            </p:extLst>
          </p:nvPr>
        </p:nvGraphicFramePr>
        <p:xfrm>
          <a:off x="698872" y="2661672"/>
          <a:ext cx="8121600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80782406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rgbClr val="FF0000"/>
                          </a:solidFill>
                        </a:rPr>
                        <a:t>AID12: 4095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3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82EEEC9-9A9B-D74F-B9CA-61454613C5DC}"/>
              </a:ext>
            </a:extLst>
          </p:cNvPr>
          <p:cNvSpPr txBox="1"/>
          <p:nvPr/>
        </p:nvSpPr>
        <p:spPr>
          <a:xfrm>
            <a:off x="496734" y="1484784"/>
            <a:ext cx="2823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1: New AID12 value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B3AA52-05CB-1D4A-8068-83092D7305E2}"/>
              </a:ext>
            </a:extLst>
          </p:cNvPr>
          <p:cNvSpPr txBox="1"/>
          <p:nvPr/>
        </p:nvSpPr>
        <p:spPr>
          <a:xfrm>
            <a:off x="496734" y="2348880"/>
            <a:ext cx="2550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2: AID12 of 4095</a:t>
            </a:r>
          </a:p>
        </p:txBody>
      </p:sp>
    </p:spTree>
    <p:extLst>
      <p:ext uri="{BB962C8B-B14F-4D97-AF65-F5344CB8AC3E}">
        <p14:creationId xmlns:p14="http://schemas.microsoft.com/office/powerpoint/2010/main" val="254568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D3620-E38E-C347-A45C-F1BA692F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B8ACB-7C0D-2E42-AB48-9DFBF9B3F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This contribution proposed signaling methods to indicate RA-RUs when soliciting an EHT TB PPDU.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Method 2 may be more preferable considering the non-AP side operation.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DF282-4F3C-EC48-9EF5-BFC2685BA3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3AD7E-07E1-724E-A33E-9EDCC7EAD8A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AB8B4B-87A5-104D-8713-5888002B066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56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DF710-6CA7-3048-97CE-A3EF74CFB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E5C91-1171-A840-B73D-5F14671E1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[1] </a:t>
            </a:r>
            <a:r>
              <a:rPr lang="en-US" dirty="0"/>
              <a:t>11-19/1262r23 Specification Framework for </a:t>
            </a:r>
            <a:r>
              <a:rPr lang="en-US" dirty="0" err="1"/>
              <a:t>TGbe</a:t>
            </a:r>
            <a:endParaRPr lang="en-US" dirty="0"/>
          </a:p>
          <a:p>
            <a:r>
              <a:rPr lang="en-US" dirty="0"/>
              <a:t>[2] 11-20/1192r1 TB PPDU Format Signaling in Trigger Frame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BE5F4-A89E-4F40-A421-43214C2F6B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B036A-3147-6D42-B345-9DE8B31D7B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391EEF-55CD-1344-BA03-633776B9973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555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299F-7409-254A-931A-737875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0EE25-F58C-654C-8E96-40DB9CC9D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dirty="0"/>
              <a:t>Which option do you prefer between method 1 and method 2 to solicit EHT </a:t>
            </a:r>
            <a:r>
              <a:rPr lang="en-KR"/>
              <a:t>TB PPDUs </a:t>
            </a:r>
            <a:r>
              <a:rPr lang="en-KR" dirty="0"/>
              <a:t>using UORA?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Method 1: To define a new AID12 value indicating RA-RUs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Method 2: To include the User Info field with AID12 subfield of 4095 before the User Info field indicating RA-R</a:t>
            </a:r>
            <a:r>
              <a:rPr lang="en-US" dirty="0"/>
              <a:t>U</a:t>
            </a:r>
            <a:r>
              <a:rPr lang="en-KR" dirty="0"/>
              <a:t>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F1B33-AC52-2647-8F00-C8F8C5D89F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0F580-CD71-3246-82F7-FA3A7F1C2B4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5A41C7-5190-3A4B-9AF8-47A219B58EA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13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50288</TotalTime>
  <Words>1577</Words>
  <Application>Microsoft Macintosh PowerPoint</Application>
  <PresentationFormat>On-screen Show (4:3)</PresentationFormat>
  <Paragraphs>225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Office Theme</vt:lpstr>
      <vt:lpstr>Document</vt:lpstr>
      <vt:lpstr>RA-RU Indication in Trigger frame</vt:lpstr>
      <vt:lpstr>Introduction</vt:lpstr>
      <vt:lpstr>Problem</vt:lpstr>
      <vt:lpstr>Proposed solutions (1)</vt:lpstr>
      <vt:lpstr>Proposed solutions (2)</vt:lpstr>
      <vt:lpstr>Comparison of two methods</vt:lpstr>
      <vt:lpstr>Conclusion</vt:lpstr>
      <vt:lpstr>References</vt:lpstr>
      <vt:lpstr>Straw poll 1</vt:lpstr>
      <vt:lpstr>Straw poll 2-1</vt:lpstr>
      <vt:lpstr>Straw poll 2-2</vt:lpstr>
      <vt:lpstr>Discussion</vt:lpstr>
      <vt:lpstr>Discussion</vt:lpstr>
      <vt:lpstr>Straw poll 3</vt:lpstr>
      <vt:lpstr>Straw poll 4</vt:lpstr>
      <vt:lpstr>Straw poll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</dc:title>
  <dc:creator>Greg</dc:creator>
  <cp:lastModifiedBy>Greg</cp:lastModifiedBy>
  <cp:revision>1152</cp:revision>
  <cp:lastPrinted>2020-05-12T13:26:25Z</cp:lastPrinted>
  <dcterms:created xsi:type="dcterms:W3CDTF">2020-03-12T05:50:52Z</dcterms:created>
  <dcterms:modified xsi:type="dcterms:W3CDTF">2021-05-07T13:03:24Z</dcterms:modified>
</cp:coreProperties>
</file>