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1"/>
  </p:notesMasterIdLst>
  <p:handoutMasterIdLst>
    <p:handoutMasterId r:id="rId32"/>
  </p:handoutMasterIdLst>
  <p:sldIdLst>
    <p:sldId id="256" r:id="rId2"/>
    <p:sldId id="257" r:id="rId3"/>
    <p:sldId id="262" r:id="rId4"/>
    <p:sldId id="265" r:id="rId5"/>
    <p:sldId id="266" r:id="rId6"/>
    <p:sldId id="267" r:id="rId7"/>
    <p:sldId id="269" r:id="rId8"/>
    <p:sldId id="268" r:id="rId9"/>
    <p:sldId id="270" r:id="rId10"/>
    <p:sldId id="271" r:id="rId11"/>
    <p:sldId id="272" r:id="rId12"/>
    <p:sldId id="521" r:id="rId13"/>
    <p:sldId id="530" r:id="rId14"/>
    <p:sldId id="522" r:id="rId15"/>
    <p:sldId id="523" r:id="rId16"/>
    <p:sldId id="524" r:id="rId17"/>
    <p:sldId id="526" r:id="rId18"/>
    <p:sldId id="525" r:id="rId19"/>
    <p:sldId id="527" r:id="rId20"/>
    <p:sldId id="528" r:id="rId21"/>
    <p:sldId id="529" r:id="rId22"/>
    <p:sldId id="531" r:id="rId23"/>
    <p:sldId id="532" r:id="rId24"/>
    <p:sldId id="533" r:id="rId25"/>
    <p:sldId id="534" r:id="rId26"/>
    <p:sldId id="535" r:id="rId27"/>
    <p:sldId id="536" r:id="rId28"/>
    <p:sldId id="537" r:id="rId29"/>
    <p:sldId id="264" r:id="rId30"/>
  </p:sldIdLst>
  <p:sldSz cx="9144000" cy="6858000" type="screen4x3"/>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AF8940B-3E83-4AF5-A284-02B74F2FBF89}" v="1" dt="2021-03-16T13:03:05.93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548" autoAdjust="0"/>
    <p:restoredTop sz="94660"/>
  </p:normalViewPr>
  <p:slideViewPr>
    <p:cSldViewPr>
      <p:cViewPr varScale="1">
        <p:scale>
          <a:sx n="87" d="100"/>
          <a:sy n="87" d="100"/>
        </p:scale>
        <p:origin x="828" y="78"/>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n Rosdahl" userId="2820f357-2dd4-4127-8713-e0bfde0fd756" providerId="ADAL" clId="{9AF8940B-3E83-4AF5-A284-02B74F2FBF89}"/>
    <pc:docChg chg="modMainMaster">
      <pc:chgData name="Jon Rosdahl" userId="2820f357-2dd4-4127-8713-e0bfde0fd756" providerId="ADAL" clId="{9AF8940B-3E83-4AF5-A284-02B74F2FBF89}" dt="2021-03-16T13:03:34.766" v="1" actId="6549"/>
      <pc:docMkLst>
        <pc:docMk/>
      </pc:docMkLst>
      <pc:sldMasterChg chg="modSp mod">
        <pc:chgData name="Jon Rosdahl" userId="2820f357-2dd4-4127-8713-e0bfde0fd756" providerId="ADAL" clId="{9AF8940B-3E83-4AF5-A284-02B74F2FBF89}" dt="2021-03-16T13:03:34.766" v="1" actId="6549"/>
        <pc:sldMasterMkLst>
          <pc:docMk/>
          <pc:sldMasterMk cId="0" sldId="2147483648"/>
        </pc:sldMasterMkLst>
        <pc:spChg chg="mod">
          <ac:chgData name="Jon Rosdahl" userId="2820f357-2dd4-4127-8713-e0bfde0fd756" providerId="ADAL" clId="{9AF8940B-3E83-4AF5-A284-02B74F2FBF89}" dt="2021-03-16T13:03:34.766" v="1" actId="6549"/>
          <ac:spMkLst>
            <pc:docMk/>
            <pc:sldMasterMk cId="0" sldId="2147483648"/>
            <ac:spMk id="10" creationId="{00000000-0000-0000-0000-000000000000}"/>
          </ac:spMkLst>
        </pc:spChg>
      </pc:sldMasterChg>
    </pc:docChg>
  </pc:docChgLst>
</pc:chgInfo>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r>
              <a:rPr lang="en-US"/>
              <a:t>doc.: IEEE 802.11-21/0374r3</a:t>
            </a:r>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r>
              <a:rPr lang="en-US"/>
              <a:t>March 2021</a:t>
            </a:r>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r>
              <a:rPr lang="en-US"/>
              <a:t>Jon Rosdahl, Qualcomm</a:t>
            </a:r>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802.11-21/0374r3</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March 2021</a:t>
            </a:r>
          </a:p>
        </p:txBody>
      </p:sp>
      <p:sp>
        <p:nvSpPr>
          <p:cNvPr id="2052" name="Rectangle 4"/>
          <p:cNvSpPr>
            <a:spLocks noGrp="1" noRot="1" noChangeAspect="1" noChangeArrowheads="1"/>
          </p:cNvSpPr>
          <p:nvPr>
            <p:ph type="sldImg"/>
          </p:nvPr>
        </p:nvSpPr>
        <p:spPr bwMode="auto">
          <a:xfrm>
            <a:off x="1152525" y="701675"/>
            <a:ext cx="4627563"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Jon Rosdahl, Qualcomm</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802.11-21/0374r3</a:t>
            </a:r>
          </a:p>
        </p:txBody>
      </p:sp>
      <p:sp>
        <p:nvSpPr>
          <p:cNvPr id="5" name="Rectangle 3"/>
          <p:cNvSpPr>
            <a:spLocks noGrp="1" noChangeArrowheads="1"/>
          </p:cNvSpPr>
          <p:nvPr>
            <p:ph type="dt"/>
          </p:nvPr>
        </p:nvSpPr>
        <p:spPr>
          <a:ln/>
        </p:spPr>
        <p:txBody>
          <a:bodyPr/>
          <a:lstStyle/>
          <a:p>
            <a:r>
              <a:rPr lang="en-US"/>
              <a:t>March 2021</a:t>
            </a:r>
          </a:p>
        </p:txBody>
      </p:sp>
      <p:sp>
        <p:nvSpPr>
          <p:cNvPr id="6" name="Rectangle 6"/>
          <p:cNvSpPr>
            <a:spLocks noGrp="1" noChangeArrowheads="1"/>
          </p:cNvSpPr>
          <p:nvPr>
            <p:ph type="ftr"/>
          </p:nvPr>
        </p:nvSpPr>
        <p:spPr>
          <a:ln/>
        </p:spPr>
        <p:txBody>
          <a:bodyPr/>
          <a:lstStyle/>
          <a:p>
            <a:r>
              <a:rPr lang="en-US"/>
              <a:t>Jon Rosdahl, Qualcomm</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77044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802.11-21/0374r3</a:t>
            </a:r>
          </a:p>
        </p:txBody>
      </p:sp>
      <p:sp>
        <p:nvSpPr>
          <p:cNvPr id="5" name="Rectangle 3"/>
          <p:cNvSpPr>
            <a:spLocks noGrp="1" noChangeArrowheads="1"/>
          </p:cNvSpPr>
          <p:nvPr>
            <p:ph type="dt"/>
          </p:nvPr>
        </p:nvSpPr>
        <p:spPr>
          <a:ln/>
        </p:spPr>
        <p:txBody>
          <a:bodyPr/>
          <a:lstStyle/>
          <a:p>
            <a:r>
              <a:rPr lang="en-US"/>
              <a:t>March 2021</a:t>
            </a:r>
          </a:p>
        </p:txBody>
      </p:sp>
      <p:sp>
        <p:nvSpPr>
          <p:cNvPr id="6" name="Rectangle 6"/>
          <p:cNvSpPr>
            <a:spLocks noGrp="1" noChangeArrowheads="1"/>
          </p:cNvSpPr>
          <p:nvPr>
            <p:ph type="ftr"/>
          </p:nvPr>
        </p:nvSpPr>
        <p:spPr>
          <a:ln/>
        </p:spPr>
        <p:txBody>
          <a:bodyPr/>
          <a:lstStyle/>
          <a:p>
            <a:r>
              <a:rPr lang="en-US"/>
              <a:t>Jon Rosdahl, Qualcomm</a:t>
            </a:r>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2</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840307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802.11-21/0374r3</a:t>
            </a:r>
          </a:p>
        </p:txBody>
      </p:sp>
      <p:sp>
        <p:nvSpPr>
          <p:cNvPr id="5" name="Rectangle 3"/>
          <p:cNvSpPr>
            <a:spLocks noGrp="1" noChangeArrowheads="1"/>
          </p:cNvSpPr>
          <p:nvPr>
            <p:ph type="dt"/>
          </p:nvPr>
        </p:nvSpPr>
        <p:spPr>
          <a:ln/>
        </p:spPr>
        <p:txBody>
          <a:bodyPr/>
          <a:lstStyle/>
          <a:p>
            <a:r>
              <a:rPr lang="en-US"/>
              <a:t>March 2021</a:t>
            </a:r>
          </a:p>
        </p:txBody>
      </p:sp>
      <p:sp>
        <p:nvSpPr>
          <p:cNvPr id="6" name="Rectangle 6"/>
          <p:cNvSpPr>
            <a:spLocks noGrp="1" noChangeArrowheads="1"/>
          </p:cNvSpPr>
          <p:nvPr>
            <p:ph type="ftr"/>
          </p:nvPr>
        </p:nvSpPr>
        <p:spPr>
          <a:ln/>
        </p:spPr>
        <p:txBody>
          <a:bodyPr/>
          <a:lstStyle/>
          <a:p>
            <a:r>
              <a:rPr lang="en-US"/>
              <a:t>Jon Rosdahl, Qualcomm</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3</a:t>
            </a:fld>
            <a:endParaRPr lang="en-US"/>
          </a:p>
        </p:txBody>
      </p:sp>
      <p:sp>
        <p:nvSpPr>
          <p:cNvPr id="18433" name="Rectangle 1"/>
          <p:cNvSpPr txBox="1">
            <a:spLocks noGrp="1" noRot="1" noChangeAspect="1" noChangeArrowheads="1"/>
          </p:cNvSpPr>
          <p:nvPr>
            <p:ph type="sldImg"/>
          </p:nvPr>
        </p:nvSpPr>
        <p:spPr bwMode="auto">
          <a:xfrm>
            <a:off x="1154113" y="701675"/>
            <a:ext cx="4625975" cy="3468688"/>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1888892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802.11-21/0374r3</a:t>
            </a:r>
          </a:p>
        </p:txBody>
      </p:sp>
      <p:sp>
        <p:nvSpPr>
          <p:cNvPr id="5" name="Rectangle 3"/>
          <p:cNvSpPr>
            <a:spLocks noGrp="1" noChangeArrowheads="1"/>
          </p:cNvSpPr>
          <p:nvPr>
            <p:ph type="dt"/>
          </p:nvPr>
        </p:nvSpPr>
        <p:spPr>
          <a:ln/>
        </p:spPr>
        <p:txBody>
          <a:bodyPr/>
          <a:lstStyle/>
          <a:p>
            <a:r>
              <a:rPr lang="en-US"/>
              <a:t>March 2021</a:t>
            </a:r>
          </a:p>
        </p:txBody>
      </p:sp>
      <p:sp>
        <p:nvSpPr>
          <p:cNvPr id="6" name="Rectangle 6"/>
          <p:cNvSpPr>
            <a:spLocks noGrp="1" noChangeArrowheads="1"/>
          </p:cNvSpPr>
          <p:nvPr>
            <p:ph type="ftr"/>
          </p:nvPr>
        </p:nvSpPr>
        <p:spPr>
          <a:ln/>
        </p:spPr>
        <p:txBody>
          <a:bodyPr/>
          <a:lstStyle/>
          <a:p>
            <a:r>
              <a:rPr lang="en-US"/>
              <a:t>Jon Rosdahl, Qualcomm</a:t>
            </a:r>
          </a:p>
        </p:txBody>
      </p:sp>
      <p:sp>
        <p:nvSpPr>
          <p:cNvPr id="7" name="Rectangle 7"/>
          <p:cNvSpPr>
            <a:spLocks noGrp="1" noChangeArrowheads="1"/>
          </p:cNvSpPr>
          <p:nvPr>
            <p:ph type="sldNum"/>
          </p:nvPr>
        </p:nvSpPr>
        <p:spPr>
          <a:ln/>
        </p:spPr>
        <p:txBody>
          <a:bodyPr/>
          <a:lstStyle/>
          <a:p>
            <a:r>
              <a:rPr lang="en-US"/>
              <a:t>Page </a:t>
            </a:r>
            <a:fld id="{E6AF579C-E269-44CC-A9F4-B7D1E2EA3836}" type="slidenum">
              <a:rPr lang="en-US"/>
              <a:pPr/>
              <a:t>29</a:t>
            </a:fld>
            <a:endParaRPr lang="en-US"/>
          </a:p>
        </p:txBody>
      </p:sp>
      <p:sp>
        <p:nvSpPr>
          <p:cNvPr id="20481" name="Rectangle 1"/>
          <p:cNvSpPr txBox="1">
            <a:spLocks noGrp="1" noRot="1" noChangeAspect="1" noChangeArrowheads="1"/>
          </p:cNvSpPr>
          <p:nvPr>
            <p:ph type="sldImg"/>
          </p:nvPr>
        </p:nvSpPr>
        <p:spPr bwMode="auto">
          <a:xfrm>
            <a:off x="1154113" y="701675"/>
            <a:ext cx="4625975" cy="3468688"/>
          </a:xfrm>
          <a:prstGeom prst="rect">
            <a:avLst/>
          </a:prstGeom>
          <a:solidFill>
            <a:srgbClr val="FFFFFF"/>
          </a:solidFill>
          <a:ln>
            <a:solidFill>
              <a:srgbClr val="000000"/>
            </a:solidFill>
            <a:miter lim="800000"/>
            <a:headEnd/>
            <a:tailEnd/>
          </a:ln>
        </p:spPr>
      </p:sp>
      <p:sp>
        <p:nvSpPr>
          <p:cNvPr id="20482"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6254468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Date Placeholder 3"/>
          <p:cNvSpPr>
            <a:spLocks noGrp="1"/>
          </p:cNvSpPr>
          <p:nvPr>
            <p:ph type="dt" idx="10"/>
          </p:nvPr>
        </p:nvSpPr>
        <p:spPr/>
        <p:txBody>
          <a:bodyPr/>
          <a:lstStyle>
            <a:lvl1pPr>
              <a:defRPr/>
            </a:lvl1pPr>
          </a:lstStyle>
          <a:p>
            <a:r>
              <a:rPr lang="en-US"/>
              <a:t>March 2021</a:t>
            </a:r>
            <a:endParaRPr lang="en-GB"/>
          </a:p>
        </p:txBody>
      </p:sp>
      <p:sp>
        <p:nvSpPr>
          <p:cNvPr id="5" name="Footer Placeholder 4"/>
          <p:cNvSpPr>
            <a:spLocks noGrp="1"/>
          </p:cNvSpPr>
          <p:nvPr>
            <p:ph type="ftr" idx="11"/>
          </p:nvPr>
        </p:nvSpPr>
        <p:spPr/>
        <p:txBody>
          <a:bodyPr/>
          <a:lstStyle>
            <a:lvl1pPr>
              <a:defRPr/>
            </a:lvl1pPr>
          </a:lstStyle>
          <a:p>
            <a:r>
              <a:rPr lang="en-GB"/>
              <a:t>Jon Rosdahl, Qualcomm</a:t>
            </a:r>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5357818" y="6475413"/>
            <a:ext cx="3184520"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Jon Rosdahl, Qualcomm</a:t>
            </a:r>
            <a:endParaRPr lang="en-GB" dirty="0"/>
          </a:p>
        </p:txBody>
      </p:sp>
      <p:sp>
        <p:nvSpPr>
          <p:cNvPr id="12" name="Rectangle 3"/>
          <p:cNvSpPr>
            <a:spLocks noGrp="1" noChangeArrowheads="1"/>
          </p:cNvSpPr>
          <p:nvPr>
            <p:ph type="dt" idx="15"/>
          </p:nvPr>
        </p:nvSpPr>
        <p:spPr bwMode="auto">
          <a:xfrm>
            <a:off x="696912" y="333375"/>
            <a:ext cx="187482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March 2021</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idx="10"/>
          </p:nvPr>
        </p:nvSpPr>
        <p:spPr/>
        <p:txBody>
          <a:bodyPr/>
          <a:lstStyle>
            <a:lvl1pPr>
              <a:defRPr/>
            </a:lvl1pPr>
          </a:lstStyle>
          <a:p>
            <a:r>
              <a:rPr lang="en-US"/>
              <a:t>March 2021</a:t>
            </a:r>
            <a:endParaRPr lang="en-GB"/>
          </a:p>
        </p:txBody>
      </p:sp>
      <p:sp>
        <p:nvSpPr>
          <p:cNvPr id="5" name="Footer Placeholder 4"/>
          <p:cNvSpPr>
            <a:spLocks noGrp="1"/>
          </p:cNvSpPr>
          <p:nvPr>
            <p:ph type="ftr" idx="11"/>
          </p:nvPr>
        </p:nvSpPr>
        <p:spPr/>
        <p:txBody>
          <a:bodyPr/>
          <a:lstStyle>
            <a:lvl1pPr>
              <a:defRPr/>
            </a:lvl1pPr>
          </a:lstStyle>
          <a:p>
            <a:r>
              <a:rPr lang="en-GB"/>
              <a:t>Jon Rosdahl, Qualcomm</a:t>
            </a:r>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5800" y="1981200"/>
            <a:ext cx="3808413"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6613" y="1981200"/>
            <a:ext cx="381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idx="10"/>
          </p:nvPr>
        </p:nvSpPr>
        <p:spPr/>
        <p:txBody>
          <a:bodyPr/>
          <a:lstStyle>
            <a:lvl1pPr>
              <a:defRPr/>
            </a:lvl1pPr>
          </a:lstStyle>
          <a:p>
            <a:r>
              <a:rPr lang="en-US"/>
              <a:t>March 2021</a:t>
            </a:r>
            <a:endParaRPr lang="en-GB"/>
          </a:p>
        </p:txBody>
      </p:sp>
      <p:sp>
        <p:nvSpPr>
          <p:cNvPr id="6" name="Footer Placeholder 5"/>
          <p:cNvSpPr>
            <a:spLocks noGrp="1"/>
          </p:cNvSpPr>
          <p:nvPr>
            <p:ph type="ftr" idx="11"/>
          </p:nvPr>
        </p:nvSpPr>
        <p:spPr/>
        <p:txBody>
          <a:bodyPr/>
          <a:lstStyle>
            <a:lvl1pPr>
              <a:defRPr/>
            </a:lvl1pPr>
          </a:lstStyle>
          <a:p>
            <a:r>
              <a:rPr lang="en-GB"/>
              <a:t>Jon Rosdahl, Qualcomm</a:t>
            </a:r>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idx="10"/>
          </p:nvPr>
        </p:nvSpPr>
        <p:spPr/>
        <p:txBody>
          <a:bodyPr/>
          <a:lstStyle>
            <a:lvl1pPr>
              <a:defRPr/>
            </a:lvl1pPr>
          </a:lstStyle>
          <a:p>
            <a:r>
              <a:rPr lang="en-US"/>
              <a:t>March 2021</a:t>
            </a:r>
            <a:endParaRPr lang="en-GB"/>
          </a:p>
        </p:txBody>
      </p:sp>
      <p:sp>
        <p:nvSpPr>
          <p:cNvPr id="8" name="Footer Placeholder 7"/>
          <p:cNvSpPr>
            <a:spLocks noGrp="1"/>
          </p:cNvSpPr>
          <p:nvPr>
            <p:ph type="ftr" idx="11"/>
          </p:nvPr>
        </p:nvSpPr>
        <p:spPr>
          <a:xfrm>
            <a:off x="5643570" y="6475413"/>
            <a:ext cx="2898768" cy="180975"/>
          </a:xfrm>
        </p:spPr>
        <p:txBody>
          <a:bodyPr/>
          <a:lstStyle>
            <a:lvl1pPr>
              <a:defRPr/>
            </a:lvl1pPr>
          </a:lstStyle>
          <a:p>
            <a:r>
              <a:rPr lang="en-GB"/>
              <a:t>Jon Rosdahl, Qualcomm</a:t>
            </a:r>
            <a:endParaRPr lang="en-GB" dirty="0"/>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idx="10"/>
          </p:nvPr>
        </p:nvSpPr>
        <p:spPr/>
        <p:txBody>
          <a:bodyPr/>
          <a:lstStyle>
            <a:lvl1pPr>
              <a:defRPr/>
            </a:lvl1pPr>
          </a:lstStyle>
          <a:p>
            <a:r>
              <a:rPr lang="en-US"/>
              <a:t>March 2021</a:t>
            </a:r>
            <a:endParaRPr lang="en-GB"/>
          </a:p>
        </p:txBody>
      </p:sp>
      <p:sp>
        <p:nvSpPr>
          <p:cNvPr id="4" name="Footer Placeholder 3"/>
          <p:cNvSpPr>
            <a:spLocks noGrp="1"/>
          </p:cNvSpPr>
          <p:nvPr>
            <p:ph type="ftr" idx="11"/>
          </p:nvPr>
        </p:nvSpPr>
        <p:spPr/>
        <p:txBody>
          <a:bodyPr/>
          <a:lstStyle>
            <a:lvl1pPr>
              <a:defRPr/>
            </a:lvl1pPr>
          </a:lstStyle>
          <a:p>
            <a:r>
              <a:rPr lang="en-GB"/>
              <a:t>Jon Rosdahl, Qualcomm</a:t>
            </a:r>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a:t>March 2021</a:t>
            </a:r>
            <a:endParaRPr lang="en-GB"/>
          </a:p>
        </p:txBody>
      </p:sp>
      <p:sp>
        <p:nvSpPr>
          <p:cNvPr id="3" name="Footer Placeholder 2"/>
          <p:cNvSpPr>
            <a:spLocks noGrp="1"/>
          </p:cNvSpPr>
          <p:nvPr>
            <p:ph type="ftr" idx="11"/>
          </p:nvPr>
        </p:nvSpPr>
        <p:spPr/>
        <p:txBody>
          <a:bodyPr/>
          <a:lstStyle>
            <a:lvl1pPr>
              <a:defRPr/>
            </a:lvl1pPr>
          </a:lstStyle>
          <a:p>
            <a:r>
              <a:rPr lang="en-GB"/>
              <a:t>Jon Rosdahl, Qualcomm</a:t>
            </a:r>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March 2021</a:t>
            </a:r>
            <a:endParaRPr lang="en-GB"/>
          </a:p>
        </p:txBody>
      </p:sp>
      <p:sp>
        <p:nvSpPr>
          <p:cNvPr id="5" name="Footer Placeholder 4"/>
          <p:cNvSpPr>
            <a:spLocks noGrp="1"/>
          </p:cNvSpPr>
          <p:nvPr>
            <p:ph type="ftr" idx="11"/>
          </p:nvPr>
        </p:nvSpPr>
        <p:spPr/>
        <p:txBody>
          <a:bodyPr/>
          <a:lstStyle>
            <a:lvl1pPr>
              <a:defRPr/>
            </a:lvl1pPr>
          </a:lstStyle>
          <a:p>
            <a:r>
              <a:rPr lang="en-GB"/>
              <a:t>Jon Rosdahl, Qualcomm</a:t>
            </a:r>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85800"/>
            <a:ext cx="1941513" cy="540861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85800" y="685800"/>
            <a:ext cx="5676900" cy="54086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March 2021</a:t>
            </a:r>
            <a:endParaRPr lang="en-GB"/>
          </a:p>
        </p:txBody>
      </p:sp>
      <p:sp>
        <p:nvSpPr>
          <p:cNvPr id="5" name="Footer Placeholder 4"/>
          <p:cNvSpPr>
            <a:spLocks noGrp="1"/>
          </p:cNvSpPr>
          <p:nvPr>
            <p:ph type="ftr" idx="11"/>
          </p:nvPr>
        </p:nvSpPr>
        <p:spPr/>
        <p:txBody>
          <a:bodyPr/>
          <a:lstStyle>
            <a:lvl1pPr>
              <a:defRPr/>
            </a:lvl1pPr>
          </a:lstStyle>
          <a:p>
            <a:r>
              <a:rPr lang="en-GB"/>
              <a:t>Jon Rosdahl, Qualcomm</a:t>
            </a:r>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685800" y="685800"/>
            <a:ext cx="7770813"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685800" y="1981200"/>
            <a:ext cx="7770813"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3"/>
          <p:cNvSpPr>
            <a:spLocks noGrp="1" noChangeArrowheads="1"/>
          </p:cNvSpPr>
          <p:nvPr>
            <p:ph type="dt"/>
          </p:nvPr>
        </p:nvSpPr>
        <p:spPr bwMode="auto">
          <a:xfrm>
            <a:off x="696912" y="333375"/>
            <a:ext cx="187482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March 2021</a:t>
            </a:r>
            <a:endParaRPr lang="en-GB" dirty="0"/>
          </a:p>
        </p:txBody>
      </p:sp>
      <p:sp>
        <p:nvSpPr>
          <p:cNvPr id="1028" name="Rectangle 4"/>
          <p:cNvSpPr>
            <a:spLocks noGrp="1" noChangeArrowheads="1"/>
          </p:cNvSpPr>
          <p:nvPr>
            <p:ph type="ftr"/>
          </p:nvPr>
        </p:nvSpPr>
        <p:spPr bwMode="auto">
          <a:xfrm>
            <a:off x="5357818" y="6475413"/>
            <a:ext cx="3184520"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Jon Rosdahl, Qualcomm</a:t>
            </a:r>
            <a:endParaRPr lang="en-GB" dirty="0"/>
          </a:p>
        </p:txBody>
      </p:sp>
      <p:sp>
        <p:nvSpPr>
          <p:cNvPr id="1029" name="Rectangle 5"/>
          <p:cNvSpPr>
            <a:spLocks noGrp="1" noChangeArrowheads="1"/>
          </p:cNvSpPr>
          <p:nvPr>
            <p:ph type="sldNum"/>
          </p:nvPr>
        </p:nvSpPr>
        <p:spPr bwMode="auto">
          <a:xfrm>
            <a:off x="4344988" y="6475413"/>
            <a:ext cx="528637"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685800" y="609600"/>
            <a:ext cx="7772400" cy="1588"/>
          </a:xfrm>
          <a:prstGeom prst="line">
            <a:avLst/>
          </a:prstGeom>
          <a:noFill/>
          <a:ln w="12600">
            <a:solidFill>
              <a:srgbClr val="000000"/>
            </a:solidFill>
            <a:miter lim="800000"/>
            <a:headEnd/>
            <a:tailEnd/>
          </a:ln>
          <a:effectLst/>
        </p:spPr>
        <p:txBody>
          <a:bodyPr/>
          <a:lstStyle/>
          <a:p>
            <a:endParaRPr lang="en-GB"/>
          </a:p>
        </p:txBody>
      </p:sp>
      <p:sp>
        <p:nvSpPr>
          <p:cNvPr id="1031" name="Rectangle 7"/>
          <p:cNvSpPr>
            <a:spLocks noChangeArrowheads="1"/>
          </p:cNvSpPr>
          <p:nvPr/>
        </p:nvSpPr>
        <p:spPr bwMode="auto">
          <a:xfrm>
            <a:off x="684213" y="6475413"/>
            <a:ext cx="496931"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Report  </a:t>
            </a:r>
          </a:p>
        </p:txBody>
      </p:sp>
      <p:sp>
        <p:nvSpPr>
          <p:cNvPr id="1032" name="Line 8"/>
          <p:cNvSpPr>
            <a:spLocks noChangeShapeType="1"/>
          </p:cNvSpPr>
          <p:nvPr/>
        </p:nvSpPr>
        <p:spPr bwMode="auto">
          <a:xfrm>
            <a:off x="685800" y="6477000"/>
            <a:ext cx="7848600" cy="1588"/>
          </a:xfrm>
          <a:prstGeom prst="line">
            <a:avLst/>
          </a:prstGeom>
          <a:noFill/>
          <a:ln w="12600">
            <a:solidFill>
              <a:srgbClr val="000000"/>
            </a:solidFill>
            <a:miter lim="800000"/>
            <a:headEnd/>
            <a:tailEnd/>
          </a:ln>
          <a:effectLst/>
        </p:spPr>
        <p:txBody>
          <a:bodyPr/>
          <a:lstStyle/>
          <a:p>
            <a:endParaRPr lang="en-GB"/>
          </a:p>
        </p:txBody>
      </p:sp>
      <p:sp>
        <p:nvSpPr>
          <p:cNvPr id="10" name="Date Placeholder 3"/>
          <p:cNvSpPr txBox="1">
            <a:spLocks/>
          </p:cNvSpPr>
          <p:nvPr userDrawn="1"/>
        </p:nvSpPr>
        <p:spPr bwMode="auto">
          <a:xfrm>
            <a:off x="5000628" y="357166"/>
            <a:ext cx="3500462"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802.11-14/0374r3</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p:cNvSpPr>
            <a:spLocks noGrp="1"/>
          </p:cNvSpPr>
          <p:nvPr>
            <p:ph type="dt" idx="15"/>
          </p:nvPr>
        </p:nvSpPr>
        <p:spPr>
          <a:xfrm>
            <a:off x="696912" y="333375"/>
            <a:ext cx="2303451" cy="273050"/>
          </a:xfrm>
        </p:spPr>
        <p:txBody>
          <a:bodyPr/>
          <a:lstStyle/>
          <a:p>
            <a:r>
              <a:rPr lang="en-US"/>
              <a:t>March 2021</a:t>
            </a:r>
            <a:endParaRPr lang="en-GB" dirty="0"/>
          </a:p>
        </p:txBody>
      </p:sp>
      <p:sp>
        <p:nvSpPr>
          <p:cNvPr id="7" name="Footer Placeholder 4"/>
          <p:cNvSpPr>
            <a:spLocks noGrp="1"/>
          </p:cNvSpPr>
          <p:nvPr>
            <p:ph type="ftr" idx="14"/>
          </p:nvPr>
        </p:nvSpPr>
        <p:spPr>
          <a:xfrm>
            <a:off x="5500694" y="6475413"/>
            <a:ext cx="3041644" cy="180975"/>
          </a:xfrm>
        </p:spPr>
        <p:txBody>
          <a:bodyPr/>
          <a:lstStyle/>
          <a:p>
            <a:r>
              <a:rPr lang="en-GB"/>
              <a:t>Jon Rosdahl, Qualcomm</a:t>
            </a:r>
            <a:endParaRPr lang="en-GB" dirty="0"/>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sp>
        <p:nvSpPr>
          <p:cNvPr id="3073" name="Rectangle 1"/>
          <p:cNvSpPr>
            <a:spLocks noGrp="1" noChangeArrowheads="1"/>
          </p:cNvSpPr>
          <p:nvPr>
            <p:ph type="title"/>
          </p:nvPr>
        </p:nvSpPr>
        <p:spPr>
          <a:xfrm>
            <a:off x="685800" y="685800"/>
            <a:ext cx="7772400" cy="10668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err="1"/>
              <a:t>DirectVoteLive</a:t>
            </a:r>
            <a:r>
              <a:rPr lang="en-GB" dirty="0"/>
              <a:t> Test Meeting Lessons</a:t>
            </a:r>
          </a:p>
        </p:txBody>
      </p:sp>
      <p:sp>
        <p:nvSpPr>
          <p:cNvPr id="3074" name="Rectangle 2"/>
          <p:cNvSpPr>
            <a:spLocks noGrp="1" noChangeArrowheads="1"/>
          </p:cNvSpPr>
          <p:nvPr>
            <p:ph type="body" idx="1"/>
          </p:nvPr>
        </p:nvSpPr>
        <p:spPr>
          <a:xfrm>
            <a:off x="685800" y="1524000"/>
            <a:ext cx="7772400" cy="396875"/>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2021-03-16</a:t>
            </a:r>
          </a:p>
        </p:txBody>
      </p:sp>
      <p:graphicFrame>
        <p:nvGraphicFramePr>
          <p:cNvPr id="3075" name="Object 3"/>
          <p:cNvGraphicFramePr>
            <a:graphicFrameLocks noChangeAspect="1"/>
          </p:cNvGraphicFramePr>
          <p:nvPr>
            <p:extLst>
              <p:ext uri="{D42A27DB-BD31-4B8C-83A1-F6EECF244321}">
                <p14:modId xmlns:p14="http://schemas.microsoft.com/office/powerpoint/2010/main" val="2070887351"/>
              </p:ext>
            </p:extLst>
          </p:nvPr>
        </p:nvGraphicFramePr>
        <p:xfrm>
          <a:off x="512763" y="2279650"/>
          <a:ext cx="8118475" cy="2706688"/>
        </p:xfrm>
        <a:graphic>
          <a:graphicData uri="http://schemas.openxmlformats.org/presentationml/2006/ole">
            <mc:AlternateContent xmlns:mc="http://schemas.openxmlformats.org/markup-compatibility/2006">
              <mc:Choice xmlns:v="urn:schemas-microsoft-com:vml" Requires="v">
                <p:oleObj spid="_x0000_s1026" name="Document" r:id="rId4" imgW="8248712" imgH="2539515" progId="Word.Document.8">
                  <p:embed/>
                </p:oleObj>
              </mc:Choice>
              <mc:Fallback>
                <p:oleObj name="Document" r:id="rId4" imgW="8248712" imgH="2539515" progId="Word.Document.8">
                  <p:embed/>
                  <p:pic>
                    <p:nvPicPr>
                      <p:cNvPr id="3075" name="Object 3"/>
                      <p:cNvPicPr>
                        <a:picLocks noChangeAspect="1" noChangeArrowheads="1"/>
                      </p:cNvPicPr>
                      <p:nvPr/>
                    </p:nvPicPr>
                    <p:blipFill>
                      <a:blip r:embed="rId5"/>
                      <a:srcRect/>
                      <a:stretch>
                        <a:fillRect/>
                      </a:stretch>
                    </p:blipFill>
                    <p:spPr bwMode="auto">
                      <a:xfrm>
                        <a:off x="512763" y="2279650"/>
                        <a:ext cx="8118475" cy="2706688"/>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oleObj>
              </mc:Fallback>
            </mc:AlternateContent>
          </a:graphicData>
        </a:graphic>
      </p:graphicFrame>
      <p:sp>
        <p:nvSpPr>
          <p:cNvPr id="3076" name="Rectangle 4"/>
          <p:cNvSpPr>
            <a:spLocks noChangeArrowheads="1"/>
          </p:cNvSpPr>
          <p:nvPr/>
        </p:nvSpPr>
        <p:spPr bwMode="auto">
          <a:xfrm>
            <a:off x="533400" y="1939925"/>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a:solidFill>
                  <a:srgbClr val="000000"/>
                </a:solidFill>
              </a:rPr>
              <a:t>Authors: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0FEF53-A0AC-4319-9165-9FEFB417342A}"/>
              </a:ext>
            </a:extLst>
          </p:cNvPr>
          <p:cNvSpPr>
            <a:spLocks noGrp="1"/>
          </p:cNvSpPr>
          <p:nvPr>
            <p:ph type="title"/>
          </p:nvPr>
        </p:nvSpPr>
        <p:spPr>
          <a:xfrm>
            <a:off x="686593" y="606424"/>
            <a:ext cx="7770813" cy="765175"/>
          </a:xfrm>
        </p:spPr>
        <p:txBody>
          <a:bodyPr/>
          <a:lstStyle/>
          <a:p>
            <a:r>
              <a:rPr lang="en-US" sz="2400" dirty="0"/>
              <a:t>802.11 Voter/Potential Voters that did not participate in the </a:t>
            </a:r>
            <a:r>
              <a:rPr lang="en-US" sz="2400" dirty="0" err="1"/>
              <a:t>DirectVoteLive</a:t>
            </a:r>
            <a:r>
              <a:rPr lang="en-US" sz="2400" dirty="0"/>
              <a:t> Test</a:t>
            </a:r>
          </a:p>
        </p:txBody>
      </p:sp>
      <p:sp>
        <p:nvSpPr>
          <p:cNvPr id="4" name="Slide Number Placeholder 3">
            <a:extLst>
              <a:ext uri="{FF2B5EF4-FFF2-40B4-BE49-F238E27FC236}">
                <a16:creationId xmlns:a16="http://schemas.microsoft.com/office/drawing/2014/main" id="{A1932881-E13A-4439-8FCC-5524161FF801}"/>
              </a:ext>
            </a:extLst>
          </p:cNvPr>
          <p:cNvSpPr>
            <a:spLocks noGrp="1"/>
          </p:cNvSpPr>
          <p:nvPr>
            <p:ph type="sldNum" idx="12"/>
          </p:nvPr>
        </p:nvSpPr>
        <p:spPr/>
        <p:txBody>
          <a:bodyPr/>
          <a:lstStyle/>
          <a:p>
            <a:r>
              <a:rPr lang="en-GB"/>
              <a:t>Slide </a:t>
            </a:r>
            <a:fld id="{440F5867-744E-4AA6-B0ED-4C44D2DFBB7B}" type="slidenum">
              <a:rPr lang="en-GB" smtClean="0"/>
              <a:pPr/>
              <a:t>10</a:t>
            </a:fld>
            <a:endParaRPr lang="en-GB" dirty="0"/>
          </a:p>
        </p:txBody>
      </p:sp>
      <p:sp>
        <p:nvSpPr>
          <p:cNvPr id="5" name="Footer Placeholder 4">
            <a:extLst>
              <a:ext uri="{FF2B5EF4-FFF2-40B4-BE49-F238E27FC236}">
                <a16:creationId xmlns:a16="http://schemas.microsoft.com/office/drawing/2014/main" id="{87CB7E5D-0BC3-4701-9A7A-C875A09140E0}"/>
              </a:ext>
            </a:extLst>
          </p:cNvPr>
          <p:cNvSpPr>
            <a:spLocks noGrp="1"/>
          </p:cNvSpPr>
          <p:nvPr>
            <p:ph type="ftr" idx="14"/>
          </p:nvPr>
        </p:nvSpPr>
        <p:spPr/>
        <p:txBody>
          <a:bodyPr/>
          <a:lstStyle/>
          <a:p>
            <a:r>
              <a:rPr lang="en-GB"/>
              <a:t>Jon Rosdahl, Qualcomm</a:t>
            </a:r>
            <a:endParaRPr lang="en-GB" dirty="0"/>
          </a:p>
        </p:txBody>
      </p:sp>
      <p:sp>
        <p:nvSpPr>
          <p:cNvPr id="6" name="Date Placeholder 5">
            <a:extLst>
              <a:ext uri="{FF2B5EF4-FFF2-40B4-BE49-F238E27FC236}">
                <a16:creationId xmlns:a16="http://schemas.microsoft.com/office/drawing/2014/main" id="{EDFEE638-F780-4D10-B94A-CDB249B61177}"/>
              </a:ext>
            </a:extLst>
          </p:cNvPr>
          <p:cNvSpPr>
            <a:spLocks noGrp="1"/>
          </p:cNvSpPr>
          <p:nvPr>
            <p:ph type="dt" idx="15"/>
          </p:nvPr>
        </p:nvSpPr>
        <p:spPr/>
        <p:txBody>
          <a:bodyPr/>
          <a:lstStyle/>
          <a:p>
            <a:r>
              <a:rPr lang="en-US"/>
              <a:t>March 2021</a:t>
            </a:r>
            <a:endParaRPr lang="en-GB" dirty="0"/>
          </a:p>
        </p:txBody>
      </p:sp>
      <p:graphicFrame>
        <p:nvGraphicFramePr>
          <p:cNvPr id="15" name="Content Placeholder 14">
            <a:extLst>
              <a:ext uri="{FF2B5EF4-FFF2-40B4-BE49-F238E27FC236}">
                <a16:creationId xmlns:a16="http://schemas.microsoft.com/office/drawing/2014/main" id="{CC1737A1-D526-454C-B9A2-7EAF446DB7EA}"/>
              </a:ext>
            </a:extLst>
          </p:cNvPr>
          <p:cNvGraphicFramePr>
            <a:graphicFrameLocks noGrp="1"/>
          </p:cNvGraphicFramePr>
          <p:nvPr>
            <p:ph idx="1"/>
            <p:extLst>
              <p:ext uri="{D42A27DB-BD31-4B8C-83A1-F6EECF244321}">
                <p14:modId xmlns:p14="http://schemas.microsoft.com/office/powerpoint/2010/main" val="2689989140"/>
              </p:ext>
            </p:extLst>
          </p:nvPr>
        </p:nvGraphicFramePr>
        <p:xfrm>
          <a:off x="1066800" y="1371599"/>
          <a:ext cx="7475537" cy="5103810"/>
        </p:xfrm>
        <a:graphic>
          <a:graphicData uri="http://schemas.openxmlformats.org/drawingml/2006/table">
            <a:tbl>
              <a:tblPr>
                <a:tableStyleId>{5C22544A-7EE6-4342-B048-85BDC9FD1C3A}</a:tableStyleId>
              </a:tblPr>
              <a:tblGrid>
                <a:gridCol w="1868885">
                  <a:extLst>
                    <a:ext uri="{9D8B030D-6E8A-4147-A177-3AD203B41FA5}">
                      <a16:colId xmlns:a16="http://schemas.microsoft.com/office/drawing/2014/main" val="1290190548"/>
                    </a:ext>
                  </a:extLst>
                </a:gridCol>
                <a:gridCol w="934442">
                  <a:extLst>
                    <a:ext uri="{9D8B030D-6E8A-4147-A177-3AD203B41FA5}">
                      <a16:colId xmlns:a16="http://schemas.microsoft.com/office/drawing/2014/main" val="2935914857"/>
                    </a:ext>
                  </a:extLst>
                </a:gridCol>
                <a:gridCol w="934442">
                  <a:extLst>
                    <a:ext uri="{9D8B030D-6E8A-4147-A177-3AD203B41FA5}">
                      <a16:colId xmlns:a16="http://schemas.microsoft.com/office/drawing/2014/main" val="2274265441"/>
                    </a:ext>
                  </a:extLst>
                </a:gridCol>
                <a:gridCol w="934442">
                  <a:extLst>
                    <a:ext uri="{9D8B030D-6E8A-4147-A177-3AD203B41FA5}">
                      <a16:colId xmlns:a16="http://schemas.microsoft.com/office/drawing/2014/main" val="2896052125"/>
                    </a:ext>
                  </a:extLst>
                </a:gridCol>
                <a:gridCol w="934442">
                  <a:extLst>
                    <a:ext uri="{9D8B030D-6E8A-4147-A177-3AD203B41FA5}">
                      <a16:colId xmlns:a16="http://schemas.microsoft.com/office/drawing/2014/main" val="1389525926"/>
                    </a:ext>
                  </a:extLst>
                </a:gridCol>
                <a:gridCol w="934442">
                  <a:extLst>
                    <a:ext uri="{9D8B030D-6E8A-4147-A177-3AD203B41FA5}">
                      <a16:colId xmlns:a16="http://schemas.microsoft.com/office/drawing/2014/main" val="3614903326"/>
                    </a:ext>
                  </a:extLst>
                </a:gridCol>
                <a:gridCol w="934442">
                  <a:extLst>
                    <a:ext uri="{9D8B030D-6E8A-4147-A177-3AD203B41FA5}">
                      <a16:colId xmlns:a16="http://schemas.microsoft.com/office/drawing/2014/main" val="2297061353"/>
                    </a:ext>
                  </a:extLst>
                </a:gridCol>
              </a:tblGrid>
              <a:tr h="193265">
                <a:tc>
                  <a:txBody>
                    <a:bodyPr/>
                    <a:lstStyle/>
                    <a:p>
                      <a:pPr algn="l" fontAlgn="b"/>
                      <a:r>
                        <a:rPr lang="en-US" sz="1200" u="none" strike="noStrike">
                          <a:effectLst/>
                        </a:rPr>
                        <a:t>Adhikari, Shubhodeep</a:t>
                      </a:r>
                      <a:endParaRPr lang="en-US" sz="1200" b="0" i="0" u="none" strike="noStrike">
                        <a:effectLst/>
                        <a:latin typeface="Calibri" panose="020F0502020204030204" pitchFamily="34" charset="0"/>
                      </a:endParaRPr>
                    </a:p>
                  </a:txBody>
                  <a:tcPr marL="6887" marR="6887" marT="6887" marB="0" anchor="b"/>
                </a:tc>
                <a:tc gridSpan="2">
                  <a:txBody>
                    <a:bodyPr/>
                    <a:lstStyle/>
                    <a:p>
                      <a:pPr algn="l" fontAlgn="b"/>
                      <a:r>
                        <a:rPr lang="en-US" sz="1200" u="none" strike="noStrike" dirty="0" err="1">
                          <a:effectLst/>
                        </a:rPr>
                        <a:t>ElSherif</a:t>
                      </a:r>
                      <a:r>
                        <a:rPr lang="en-US" sz="1200" u="none" strike="noStrike" dirty="0">
                          <a:effectLst/>
                        </a:rPr>
                        <a:t>, Ahmed</a:t>
                      </a:r>
                      <a:endParaRPr lang="en-US" sz="1200" b="0" i="0" u="none" strike="noStrike" dirty="0">
                        <a:effectLst/>
                        <a:latin typeface="Calibri" panose="020F0502020204030204" pitchFamily="34" charset="0"/>
                      </a:endParaRPr>
                    </a:p>
                  </a:txBody>
                  <a:tcPr marL="6887" marR="6887" marT="6887" marB="0" anchor="b"/>
                </a:tc>
                <a:tc hMerge="1">
                  <a:txBody>
                    <a:bodyPr/>
                    <a:lstStyle/>
                    <a:p>
                      <a:endParaRPr lang="en-US"/>
                    </a:p>
                  </a:txBody>
                  <a:tcPr/>
                </a:tc>
                <a:tc gridSpan="2">
                  <a:txBody>
                    <a:bodyPr/>
                    <a:lstStyle/>
                    <a:p>
                      <a:pPr algn="l" fontAlgn="b"/>
                      <a:r>
                        <a:rPr lang="en-US" sz="1200" u="none" strike="noStrike">
                          <a:effectLst/>
                        </a:rPr>
                        <a:t>Jauh, Alan</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tc gridSpan="2">
                  <a:txBody>
                    <a:bodyPr/>
                    <a:lstStyle/>
                    <a:p>
                      <a:pPr algn="l" fontAlgn="b"/>
                      <a:r>
                        <a:rPr lang="en-US" sz="1200" u="none" strike="noStrike">
                          <a:effectLst/>
                        </a:rPr>
                        <a:t>Li, Jianhui</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extLst>
                  <a:ext uri="{0D108BD9-81ED-4DB2-BD59-A6C34878D82A}">
                    <a16:rowId xmlns:a16="http://schemas.microsoft.com/office/drawing/2014/main" val="1087890348"/>
                  </a:ext>
                </a:extLst>
              </a:tr>
              <a:tr h="193265">
                <a:tc>
                  <a:txBody>
                    <a:bodyPr/>
                    <a:lstStyle/>
                    <a:p>
                      <a:pPr algn="l" fontAlgn="b"/>
                      <a:r>
                        <a:rPr lang="en-US" sz="1200" u="none" strike="noStrike">
                          <a:effectLst/>
                        </a:rPr>
                        <a:t>Agarwal, Peyush</a:t>
                      </a:r>
                      <a:endParaRPr lang="en-US" sz="1200" b="0" i="0" u="none" strike="noStrike">
                        <a:effectLst/>
                        <a:latin typeface="Calibri" panose="020F0502020204030204" pitchFamily="34" charset="0"/>
                      </a:endParaRPr>
                    </a:p>
                  </a:txBody>
                  <a:tcPr marL="6887" marR="6887" marT="6887" marB="0" anchor="b"/>
                </a:tc>
                <a:tc gridSpan="2">
                  <a:txBody>
                    <a:bodyPr/>
                    <a:lstStyle/>
                    <a:p>
                      <a:pPr algn="l" fontAlgn="b"/>
                      <a:r>
                        <a:rPr lang="en-US" sz="1200" u="none" strike="noStrike">
                          <a:effectLst/>
                        </a:rPr>
                        <a:t>feng, Shuling</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tc gridSpan="2">
                  <a:txBody>
                    <a:bodyPr/>
                    <a:lstStyle/>
                    <a:p>
                      <a:pPr algn="l" fontAlgn="b"/>
                      <a:r>
                        <a:rPr lang="en-US" sz="1200" u="none" strike="noStrike">
                          <a:effectLst/>
                        </a:rPr>
                        <a:t>Jeon, Eunsung</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tc>
                  <a:txBody>
                    <a:bodyPr/>
                    <a:lstStyle/>
                    <a:p>
                      <a:pPr algn="l" fontAlgn="b"/>
                      <a:r>
                        <a:rPr lang="en-US" sz="1200" u="none" strike="noStrike">
                          <a:effectLst/>
                        </a:rPr>
                        <a:t>Li, Nan</a:t>
                      </a:r>
                      <a:endParaRPr lang="en-US" sz="1200" b="0" i="0" u="none" strike="noStrike">
                        <a:effectLst/>
                        <a:latin typeface="Calibri" panose="020F0502020204030204" pitchFamily="34" charset="0"/>
                      </a:endParaRPr>
                    </a:p>
                  </a:txBody>
                  <a:tcPr marL="6887" marR="6887" marT="6887" marB="0" anchor="b"/>
                </a:tc>
                <a:tc>
                  <a:txBody>
                    <a:bodyPr/>
                    <a:lstStyle/>
                    <a:p>
                      <a:pPr algn="l" fontAlgn="b"/>
                      <a:endParaRPr lang="en-US" sz="1200" b="0" i="0" u="none" strike="noStrike">
                        <a:effectLst/>
                        <a:latin typeface="Calibri" panose="020F0502020204030204" pitchFamily="34" charset="0"/>
                      </a:endParaRPr>
                    </a:p>
                  </a:txBody>
                  <a:tcPr marL="6887" marR="6887" marT="6887" marB="0" anchor="b"/>
                </a:tc>
                <a:extLst>
                  <a:ext uri="{0D108BD9-81ED-4DB2-BD59-A6C34878D82A}">
                    <a16:rowId xmlns:a16="http://schemas.microsoft.com/office/drawing/2014/main" val="16601021"/>
                  </a:ext>
                </a:extLst>
              </a:tr>
              <a:tr h="193265">
                <a:tc>
                  <a:txBody>
                    <a:bodyPr/>
                    <a:lstStyle/>
                    <a:p>
                      <a:pPr algn="l" fontAlgn="b"/>
                      <a:r>
                        <a:rPr lang="en-US" sz="1200" u="none" strike="noStrike">
                          <a:effectLst/>
                        </a:rPr>
                        <a:t>Ahn, Woojin</a:t>
                      </a:r>
                      <a:endParaRPr lang="en-US" sz="1200" b="0" i="0" u="none" strike="noStrike">
                        <a:effectLst/>
                        <a:latin typeface="Calibri" panose="020F0502020204030204" pitchFamily="34" charset="0"/>
                      </a:endParaRPr>
                    </a:p>
                  </a:txBody>
                  <a:tcPr marL="6887" marR="6887" marT="6887" marB="0" anchor="b"/>
                </a:tc>
                <a:tc gridSpan="2">
                  <a:txBody>
                    <a:bodyPr/>
                    <a:lstStyle/>
                    <a:p>
                      <a:pPr algn="l" fontAlgn="b"/>
                      <a:r>
                        <a:rPr lang="en-US" sz="1200" u="none" strike="noStrike">
                          <a:effectLst/>
                        </a:rPr>
                        <a:t>Filippi, Alessio</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tc>
                  <a:txBody>
                    <a:bodyPr/>
                    <a:lstStyle/>
                    <a:p>
                      <a:pPr algn="l" fontAlgn="b"/>
                      <a:r>
                        <a:rPr lang="en-US" sz="1200" u="none" strike="noStrike">
                          <a:effectLst/>
                        </a:rPr>
                        <a:t>Jia, Jia</a:t>
                      </a:r>
                      <a:endParaRPr lang="en-US" sz="1200" b="0" i="0" u="none" strike="noStrike">
                        <a:effectLst/>
                        <a:latin typeface="Calibri" panose="020F0502020204030204" pitchFamily="34" charset="0"/>
                      </a:endParaRPr>
                    </a:p>
                  </a:txBody>
                  <a:tcPr marL="6887" marR="6887" marT="6887" marB="0" anchor="b"/>
                </a:tc>
                <a:tc>
                  <a:txBody>
                    <a:bodyPr/>
                    <a:lstStyle/>
                    <a:p>
                      <a:pPr algn="l" fontAlgn="b"/>
                      <a:endParaRPr lang="en-US" sz="1200" b="0" i="0" u="none" strike="noStrike">
                        <a:effectLst/>
                        <a:latin typeface="Calibri" panose="020F0502020204030204" pitchFamily="34" charset="0"/>
                      </a:endParaRPr>
                    </a:p>
                  </a:txBody>
                  <a:tcPr marL="6887" marR="6887" marT="6887" marB="0" anchor="b"/>
                </a:tc>
                <a:tc gridSpan="2">
                  <a:txBody>
                    <a:bodyPr/>
                    <a:lstStyle/>
                    <a:p>
                      <a:pPr algn="l" fontAlgn="b"/>
                      <a:r>
                        <a:rPr lang="en-US" sz="1200" u="none" strike="noStrike">
                          <a:effectLst/>
                        </a:rPr>
                        <a:t>Li, Qinghua</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extLst>
                  <a:ext uri="{0D108BD9-81ED-4DB2-BD59-A6C34878D82A}">
                    <a16:rowId xmlns:a16="http://schemas.microsoft.com/office/drawing/2014/main" val="738399810"/>
                  </a:ext>
                </a:extLst>
              </a:tr>
              <a:tr h="210459">
                <a:tc>
                  <a:txBody>
                    <a:bodyPr/>
                    <a:lstStyle/>
                    <a:p>
                      <a:pPr algn="l" fontAlgn="b"/>
                      <a:r>
                        <a:rPr lang="en-US" sz="1200" u="none" strike="noStrike" dirty="0" err="1">
                          <a:effectLst/>
                        </a:rPr>
                        <a:t>Aio</a:t>
                      </a:r>
                      <a:r>
                        <a:rPr lang="en-US" sz="1200" u="none" strike="noStrike" dirty="0">
                          <a:effectLst/>
                        </a:rPr>
                        <a:t>, Kosuke</a:t>
                      </a:r>
                      <a:endParaRPr lang="en-US" sz="1200" b="0" i="0" u="none" strike="noStrike" dirty="0">
                        <a:effectLst/>
                        <a:latin typeface="Calibri" panose="020F0502020204030204" pitchFamily="34" charset="0"/>
                      </a:endParaRPr>
                    </a:p>
                  </a:txBody>
                  <a:tcPr marL="6887" marR="6887" marT="6887" marB="0" anchor="b"/>
                </a:tc>
                <a:tc gridSpan="2">
                  <a:txBody>
                    <a:bodyPr/>
                    <a:lstStyle/>
                    <a:p>
                      <a:pPr algn="l" fontAlgn="b"/>
                      <a:r>
                        <a:rPr lang="en-US" sz="1200" u="none" strike="noStrike">
                          <a:effectLst/>
                        </a:rPr>
                        <a:t>Fletcher, Paul</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tc gridSpan="2">
                  <a:txBody>
                    <a:bodyPr/>
                    <a:lstStyle/>
                    <a:p>
                      <a:pPr algn="l" fontAlgn="b"/>
                      <a:r>
                        <a:rPr lang="en-US" sz="1200" u="none" strike="noStrike">
                          <a:effectLst/>
                        </a:rPr>
                        <a:t>jiang, feng</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tc gridSpan="2">
                  <a:txBody>
                    <a:bodyPr/>
                    <a:lstStyle/>
                    <a:p>
                      <a:pPr algn="l" fontAlgn="b"/>
                      <a:r>
                        <a:rPr lang="en-US" sz="1200" u="none" strike="noStrike">
                          <a:effectLst/>
                        </a:rPr>
                        <a:t>Li, Yanchun</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extLst>
                  <a:ext uri="{0D108BD9-81ED-4DB2-BD59-A6C34878D82A}">
                    <a16:rowId xmlns:a16="http://schemas.microsoft.com/office/drawing/2014/main" val="1592377482"/>
                  </a:ext>
                </a:extLst>
              </a:tr>
              <a:tr h="193265">
                <a:tc>
                  <a:txBody>
                    <a:bodyPr/>
                    <a:lstStyle/>
                    <a:p>
                      <a:pPr algn="l" fontAlgn="b"/>
                      <a:r>
                        <a:rPr lang="en-US" sz="1200" u="none" strike="noStrike">
                          <a:effectLst/>
                        </a:rPr>
                        <a:t>Andersdotter, Amelia</a:t>
                      </a:r>
                      <a:endParaRPr lang="en-US" sz="1200" b="0" i="0" u="none" strike="noStrike">
                        <a:effectLst/>
                        <a:latin typeface="Calibri" panose="020F0502020204030204" pitchFamily="34" charset="0"/>
                      </a:endParaRPr>
                    </a:p>
                  </a:txBody>
                  <a:tcPr marL="6887" marR="6887" marT="6887" marB="0" anchor="b"/>
                </a:tc>
                <a:tc gridSpan="2">
                  <a:txBody>
                    <a:bodyPr/>
                    <a:lstStyle/>
                    <a:p>
                      <a:pPr algn="l" fontAlgn="b"/>
                      <a:r>
                        <a:rPr lang="en-US" sz="1200" u="none" strike="noStrike">
                          <a:effectLst/>
                        </a:rPr>
                        <a:t>Foland, Jeremy</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tc gridSpan="2">
                  <a:txBody>
                    <a:bodyPr/>
                    <a:lstStyle/>
                    <a:p>
                      <a:pPr algn="l" fontAlgn="b"/>
                      <a:r>
                        <a:rPr lang="en-US" sz="1200" u="none" strike="noStrike">
                          <a:effectLst/>
                        </a:rPr>
                        <a:t>Jiang, Jinjing</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tc gridSpan="2">
                  <a:txBody>
                    <a:bodyPr/>
                    <a:lstStyle/>
                    <a:p>
                      <a:pPr algn="l" fontAlgn="b"/>
                      <a:r>
                        <a:rPr lang="en-US" sz="1200" u="none" strike="noStrike">
                          <a:effectLst/>
                        </a:rPr>
                        <a:t>Liang, dandan</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extLst>
                  <a:ext uri="{0D108BD9-81ED-4DB2-BD59-A6C34878D82A}">
                    <a16:rowId xmlns:a16="http://schemas.microsoft.com/office/drawing/2014/main" val="1571206190"/>
                  </a:ext>
                </a:extLst>
              </a:tr>
              <a:tr h="379516">
                <a:tc>
                  <a:txBody>
                    <a:bodyPr/>
                    <a:lstStyle/>
                    <a:p>
                      <a:pPr algn="l" fontAlgn="b"/>
                      <a:r>
                        <a:rPr lang="en-US" sz="1200" u="none" strike="noStrike">
                          <a:effectLst/>
                        </a:rPr>
                        <a:t>Arokkiam, Jerome</a:t>
                      </a:r>
                      <a:endParaRPr lang="en-US" sz="1200" b="0" i="0" u="none" strike="noStrike">
                        <a:effectLst/>
                        <a:latin typeface="Calibri" panose="020F0502020204030204" pitchFamily="34" charset="0"/>
                      </a:endParaRPr>
                    </a:p>
                  </a:txBody>
                  <a:tcPr marL="6887" marR="6887" marT="6887" marB="0" anchor="b"/>
                </a:tc>
                <a:tc gridSpan="2">
                  <a:txBody>
                    <a:bodyPr/>
                    <a:lstStyle/>
                    <a:p>
                      <a:pPr algn="l" fontAlgn="b"/>
                      <a:r>
                        <a:rPr lang="en-US" sz="1200" u="none" strike="noStrike">
                          <a:effectLst/>
                        </a:rPr>
                        <a:t>Garcia Rodriguez, Adrian Jose</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tc gridSpan="2">
                  <a:txBody>
                    <a:bodyPr/>
                    <a:lstStyle/>
                    <a:p>
                      <a:pPr algn="l" fontAlgn="b"/>
                      <a:r>
                        <a:rPr lang="en-US" sz="1200" u="none" strike="noStrike">
                          <a:effectLst/>
                        </a:rPr>
                        <a:t>Jung, hyojin</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tc gridSpan="2">
                  <a:txBody>
                    <a:bodyPr/>
                    <a:lstStyle/>
                    <a:p>
                      <a:pPr algn="l" fontAlgn="b"/>
                      <a:r>
                        <a:rPr lang="en-US" sz="1200" u="none" strike="noStrike">
                          <a:effectLst/>
                        </a:rPr>
                        <a:t>Lin, Cheng-Hui</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extLst>
                  <a:ext uri="{0D108BD9-81ED-4DB2-BD59-A6C34878D82A}">
                    <a16:rowId xmlns:a16="http://schemas.microsoft.com/office/drawing/2014/main" val="3843903552"/>
                  </a:ext>
                </a:extLst>
              </a:tr>
              <a:tr h="222456">
                <a:tc>
                  <a:txBody>
                    <a:bodyPr/>
                    <a:lstStyle/>
                    <a:p>
                      <a:pPr algn="l" fontAlgn="b"/>
                      <a:r>
                        <a:rPr lang="en-US" sz="1200" u="none" strike="noStrike">
                          <a:effectLst/>
                        </a:rPr>
                        <a:t>Asai, Yusuke</a:t>
                      </a:r>
                      <a:endParaRPr lang="en-US" sz="1200" b="0" i="0" u="none" strike="noStrike">
                        <a:effectLst/>
                        <a:latin typeface="Calibri" panose="020F0502020204030204" pitchFamily="34" charset="0"/>
                      </a:endParaRPr>
                    </a:p>
                  </a:txBody>
                  <a:tcPr marL="6887" marR="6887" marT="6887" marB="0" anchor="b"/>
                </a:tc>
                <a:tc gridSpan="2">
                  <a:txBody>
                    <a:bodyPr/>
                    <a:lstStyle/>
                    <a:p>
                      <a:pPr algn="l" fontAlgn="b"/>
                      <a:r>
                        <a:rPr lang="en-US" sz="1200" u="none" strike="noStrike">
                          <a:effectLst/>
                        </a:rPr>
                        <a:t>Gardner, James</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tc gridSpan="2">
                  <a:txBody>
                    <a:bodyPr/>
                    <a:lstStyle/>
                    <a:p>
                      <a:pPr algn="l" fontAlgn="b"/>
                      <a:r>
                        <a:rPr lang="en-US" sz="1200" u="none" strike="noStrike">
                          <a:effectLst/>
                        </a:rPr>
                        <a:t>JUNG, MYUNG CHEUL</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tc>
                  <a:txBody>
                    <a:bodyPr/>
                    <a:lstStyle/>
                    <a:p>
                      <a:pPr algn="l" fontAlgn="b"/>
                      <a:r>
                        <a:rPr lang="en-US" sz="1200" u="none" strike="noStrike">
                          <a:effectLst/>
                        </a:rPr>
                        <a:t>Lin, Wei</a:t>
                      </a:r>
                      <a:endParaRPr lang="en-US" sz="1200" b="0" i="0" u="none" strike="noStrike">
                        <a:effectLst/>
                        <a:latin typeface="Calibri" panose="020F0502020204030204" pitchFamily="34" charset="0"/>
                      </a:endParaRPr>
                    </a:p>
                  </a:txBody>
                  <a:tcPr marL="6887" marR="6887" marT="6887" marB="0" anchor="b"/>
                </a:tc>
                <a:tc>
                  <a:txBody>
                    <a:bodyPr/>
                    <a:lstStyle/>
                    <a:p>
                      <a:pPr algn="l" fontAlgn="b"/>
                      <a:endParaRPr lang="en-US" sz="1200" b="0" i="0" u="none" strike="noStrike">
                        <a:effectLst/>
                        <a:latin typeface="Calibri" panose="020F0502020204030204" pitchFamily="34" charset="0"/>
                      </a:endParaRPr>
                    </a:p>
                  </a:txBody>
                  <a:tcPr marL="6887" marR="6887" marT="6887" marB="0" anchor="b"/>
                </a:tc>
                <a:extLst>
                  <a:ext uri="{0D108BD9-81ED-4DB2-BD59-A6C34878D82A}">
                    <a16:rowId xmlns:a16="http://schemas.microsoft.com/office/drawing/2014/main" val="3827423968"/>
                  </a:ext>
                </a:extLst>
              </a:tr>
              <a:tr h="232814">
                <a:tc>
                  <a:txBody>
                    <a:bodyPr/>
                    <a:lstStyle/>
                    <a:p>
                      <a:pPr algn="l" fontAlgn="b"/>
                      <a:r>
                        <a:rPr lang="en-US" sz="1200" u="none" strike="noStrike">
                          <a:effectLst/>
                        </a:rPr>
                        <a:t>Avrillon, Matthieu</a:t>
                      </a:r>
                      <a:endParaRPr lang="en-US" sz="1200" b="0" i="0" u="none" strike="noStrike">
                        <a:effectLst/>
                        <a:latin typeface="Calibri" panose="020F0502020204030204" pitchFamily="34" charset="0"/>
                      </a:endParaRPr>
                    </a:p>
                  </a:txBody>
                  <a:tcPr marL="6887" marR="6887" marT="6887" marB="0" anchor="b"/>
                </a:tc>
                <a:tc gridSpan="2">
                  <a:txBody>
                    <a:bodyPr/>
                    <a:lstStyle/>
                    <a:p>
                      <a:pPr algn="l" fontAlgn="b"/>
                      <a:r>
                        <a:rPr lang="en-US" sz="1200" u="none" strike="noStrike">
                          <a:effectLst/>
                        </a:rPr>
                        <a:t>Ghosh, Chittabrata</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tc gridSpan="2">
                  <a:txBody>
                    <a:bodyPr/>
                    <a:lstStyle/>
                    <a:p>
                      <a:pPr algn="l" fontAlgn="b"/>
                      <a:r>
                        <a:rPr lang="en-US" sz="1200" u="none" strike="noStrike">
                          <a:effectLst/>
                        </a:rPr>
                        <a:t>Kadampot, Ishaque Ashar</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tc gridSpan="2">
                  <a:txBody>
                    <a:bodyPr/>
                    <a:lstStyle/>
                    <a:p>
                      <a:pPr algn="l" fontAlgn="b"/>
                      <a:r>
                        <a:rPr lang="en-US" sz="1200" u="none" strike="noStrike">
                          <a:effectLst/>
                        </a:rPr>
                        <a:t>Lindskog, Erik</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extLst>
                  <a:ext uri="{0D108BD9-81ED-4DB2-BD59-A6C34878D82A}">
                    <a16:rowId xmlns:a16="http://schemas.microsoft.com/office/drawing/2014/main" val="2564440358"/>
                  </a:ext>
                </a:extLst>
              </a:tr>
              <a:tr h="193265">
                <a:tc>
                  <a:txBody>
                    <a:bodyPr/>
                    <a:lstStyle/>
                    <a:p>
                      <a:pPr algn="l" fontAlgn="b"/>
                      <a:r>
                        <a:rPr lang="en-US" sz="1200" u="none" strike="noStrike">
                          <a:effectLst/>
                        </a:rPr>
                        <a:t>Baik, Eugene</a:t>
                      </a:r>
                      <a:endParaRPr lang="en-US" sz="1200" b="0" i="0" u="none" strike="noStrike">
                        <a:effectLst/>
                        <a:latin typeface="Calibri" panose="020F0502020204030204" pitchFamily="34" charset="0"/>
                      </a:endParaRPr>
                    </a:p>
                  </a:txBody>
                  <a:tcPr marL="6887" marR="6887" marT="6887" marB="0" anchor="b"/>
                </a:tc>
                <a:tc gridSpan="2">
                  <a:txBody>
                    <a:bodyPr/>
                    <a:lstStyle/>
                    <a:p>
                      <a:pPr algn="l" fontAlgn="b"/>
                      <a:r>
                        <a:rPr lang="en-US" sz="1200" u="none" strike="noStrike">
                          <a:effectLst/>
                        </a:rPr>
                        <a:t>Guntupalli, Lakshmikanth</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tc gridSpan="2">
                  <a:txBody>
                    <a:bodyPr/>
                    <a:lstStyle/>
                    <a:p>
                      <a:pPr algn="l" fontAlgn="b"/>
                      <a:r>
                        <a:rPr lang="en-US" sz="1200" u="none" strike="noStrike">
                          <a:effectLst/>
                        </a:rPr>
                        <a:t>Kang, Hyunduk</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tc gridSpan="2">
                  <a:txBody>
                    <a:bodyPr/>
                    <a:lstStyle/>
                    <a:p>
                      <a:pPr algn="l" fontAlgn="b"/>
                      <a:r>
                        <a:rPr lang="en-US" sz="1200" u="none" strike="noStrike">
                          <a:effectLst/>
                        </a:rPr>
                        <a:t>LIU, CHENCHEN</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extLst>
                  <a:ext uri="{0D108BD9-81ED-4DB2-BD59-A6C34878D82A}">
                    <a16:rowId xmlns:a16="http://schemas.microsoft.com/office/drawing/2014/main" val="2628458862"/>
                  </a:ext>
                </a:extLst>
              </a:tr>
              <a:tr h="193265">
                <a:tc>
                  <a:txBody>
                    <a:bodyPr/>
                    <a:lstStyle/>
                    <a:p>
                      <a:pPr algn="l" fontAlgn="b"/>
                      <a:r>
                        <a:rPr lang="en-US" sz="1200" u="none" strike="noStrike">
                          <a:effectLst/>
                        </a:rPr>
                        <a:t>Banerjea, Raja</a:t>
                      </a:r>
                      <a:endParaRPr lang="en-US" sz="1200" b="0" i="0" u="none" strike="noStrike">
                        <a:effectLst/>
                        <a:latin typeface="Calibri" panose="020F0502020204030204" pitchFamily="34" charset="0"/>
                      </a:endParaRPr>
                    </a:p>
                  </a:txBody>
                  <a:tcPr marL="6887" marR="6887" marT="6887" marB="0" anchor="b"/>
                </a:tc>
                <a:tc gridSpan="2">
                  <a:txBody>
                    <a:bodyPr/>
                    <a:lstStyle/>
                    <a:p>
                      <a:pPr algn="l" fontAlgn="b"/>
                      <a:r>
                        <a:rPr lang="en-US" sz="1200" u="none" strike="noStrike">
                          <a:effectLst/>
                        </a:rPr>
                        <a:t>Gwak, Yongsu</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tc gridSpan="2">
                  <a:txBody>
                    <a:bodyPr/>
                    <a:lstStyle/>
                    <a:p>
                      <a:pPr algn="l" fontAlgn="b"/>
                      <a:r>
                        <a:rPr lang="en-US" sz="1200" u="none" strike="noStrike">
                          <a:effectLst/>
                        </a:rPr>
                        <a:t>KANG, Kyu-Min</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tc gridSpan="2">
                  <a:txBody>
                    <a:bodyPr/>
                    <a:lstStyle/>
                    <a:p>
                      <a:pPr algn="l" fontAlgn="b"/>
                      <a:r>
                        <a:rPr lang="en-US" sz="1200" u="none" strike="noStrike">
                          <a:effectLst/>
                        </a:rPr>
                        <a:t>Liu, Der-Zheng</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extLst>
                  <a:ext uri="{0D108BD9-81ED-4DB2-BD59-A6C34878D82A}">
                    <a16:rowId xmlns:a16="http://schemas.microsoft.com/office/drawing/2014/main" val="981831502"/>
                  </a:ext>
                </a:extLst>
              </a:tr>
              <a:tr h="193265">
                <a:tc>
                  <a:txBody>
                    <a:bodyPr/>
                    <a:lstStyle/>
                    <a:p>
                      <a:pPr algn="l" fontAlgn="b"/>
                      <a:r>
                        <a:rPr lang="en-US" sz="1200" u="none" strike="noStrike">
                          <a:effectLst/>
                        </a:rPr>
                        <a:t>Berner, Stephan</a:t>
                      </a:r>
                      <a:endParaRPr lang="en-US" sz="1200" b="0" i="0" u="none" strike="noStrike">
                        <a:effectLst/>
                        <a:latin typeface="Calibri" panose="020F0502020204030204" pitchFamily="34" charset="0"/>
                      </a:endParaRPr>
                    </a:p>
                  </a:txBody>
                  <a:tcPr marL="6887" marR="6887" marT="6887" marB="0" anchor="b"/>
                </a:tc>
                <a:tc gridSpan="2">
                  <a:txBody>
                    <a:bodyPr/>
                    <a:lstStyle/>
                    <a:p>
                      <a:pPr algn="l" fontAlgn="b"/>
                      <a:r>
                        <a:rPr lang="en-US" sz="1200" u="none" strike="noStrike">
                          <a:effectLst/>
                        </a:rPr>
                        <a:t>Hall, Robert</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tc gridSpan="2">
                  <a:txBody>
                    <a:bodyPr/>
                    <a:lstStyle/>
                    <a:p>
                      <a:pPr algn="l" fontAlgn="b"/>
                      <a:r>
                        <a:rPr lang="en-US" sz="1200" u="none" strike="noStrike">
                          <a:effectLst/>
                        </a:rPr>
                        <a:t>KANG, TEAG JIN</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tc>
                  <a:txBody>
                    <a:bodyPr/>
                    <a:lstStyle/>
                    <a:p>
                      <a:pPr algn="l" fontAlgn="b"/>
                      <a:r>
                        <a:rPr lang="en-US" sz="1200" u="none" strike="noStrike">
                          <a:effectLst/>
                        </a:rPr>
                        <a:t>Liu, Jeff</a:t>
                      </a:r>
                      <a:endParaRPr lang="en-US" sz="1200" b="0" i="0" u="none" strike="noStrike">
                        <a:effectLst/>
                        <a:latin typeface="Calibri" panose="020F0502020204030204" pitchFamily="34" charset="0"/>
                      </a:endParaRPr>
                    </a:p>
                  </a:txBody>
                  <a:tcPr marL="6887" marR="6887" marT="6887" marB="0" anchor="b"/>
                </a:tc>
                <a:tc>
                  <a:txBody>
                    <a:bodyPr/>
                    <a:lstStyle/>
                    <a:p>
                      <a:pPr algn="l" fontAlgn="b"/>
                      <a:endParaRPr lang="en-US" sz="1200" b="0" i="0" u="none" strike="noStrike">
                        <a:effectLst/>
                        <a:latin typeface="Calibri" panose="020F0502020204030204" pitchFamily="34" charset="0"/>
                      </a:endParaRPr>
                    </a:p>
                  </a:txBody>
                  <a:tcPr marL="6887" marR="6887" marT="6887" marB="0" anchor="b"/>
                </a:tc>
                <a:extLst>
                  <a:ext uri="{0D108BD9-81ED-4DB2-BD59-A6C34878D82A}">
                    <a16:rowId xmlns:a16="http://schemas.microsoft.com/office/drawing/2014/main" val="1134794179"/>
                  </a:ext>
                </a:extLst>
              </a:tr>
              <a:tr h="193265">
                <a:tc>
                  <a:txBody>
                    <a:bodyPr/>
                    <a:lstStyle/>
                    <a:p>
                      <a:pPr algn="l" fontAlgn="b"/>
                      <a:r>
                        <a:rPr lang="en-US" sz="1200" u="none" strike="noStrike">
                          <a:effectLst/>
                        </a:rPr>
                        <a:t>Bober, Lennert</a:t>
                      </a:r>
                      <a:endParaRPr lang="en-US" sz="1200" b="0" i="0" u="none" strike="noStrike">
                        <a:effectLst/>
                        <a:latin typeface="Calibri" panose="020F0502020204030204" pitchFamily="34" charset="0"/>
                      </a:endParaRPr>
                    </a:p>
                  </a:txBody>
                  <a:tcPr marL="6887" marR="6887" marT="6887" marB="0" anchor="b"/>
                </a:tc>
                <a:tc gridSpan="2">
                  <a:txBody>
                    <a:bodyPr/>
                    <a:lstStyle/>
                    <a:p>
                      <a:pPr algn="l" fontAlgn="b"/>
                      <a:r>
                        <a:rPr lang="en-US" sz="1200" u="none" strike="noStrike">
                          <a:effectLst/>
                        </a:rPr>
                        <a:t>HAN, CHONG</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tc gridSpan="2">
                  <a:txBody>
                    <a:bodyPr/>
                    <a:lstStyle/>
                    <a:p>
                      <a:pPr algn="l" fontAlgn="b"/>
                      <a:r>
                        <a:rPr lang="en-US" sz="1200" u="none" strike="noStrike">
                          <a:effectLst/>
                        </a:rPr>
                        <a:t>Khan, Naseem</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tc gridSpan="2">
                  <a:txBody>
                    <a:bodyPr/>
                    <a:lstStyle/>
                    <a:p>
                      <a:pPr algn="l" fontAlgn="b"/>
                      <a:r>
                        <a:rPr lang="en-US" sz="1200" u="none" strike="noStrike">
                          <a:effectLst/>
                        </a:rPr>
                        <a:t>Liu, Jianhan</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extLst>
                  <a:ext uri="{0D108BD9-81ED-4DB2-BD59-A6C34878D82A}">
                    <a16:rowId xmlns:a16="http://schemas.microsoft.com/office/drawing/2014/main" val="860857033"/>
                  </a:ext>
                </a:extLst>
              </a:tr>
              <a:tr h="193265">
                <a:tc>
                  <a:txBody>
                    <a:bodyPr/>
                    <a:lstStyle/>
                    <a:p>
                      <a:pPr algn="l" fontAlgn="b"/>
                      <a:r>
                        <a:rPr lang="en-US" sz="1200" u="none" strike="noStrike">
                          <a:effectLst/>
                        </a:rPr>
                        <a:t>Calcev, George</a:t>
                      </a:r>
                      <a:endParaRPr lang="en-US" sz="1200" b="0" i="0" u="none" strike="noStrike">
                        <a:effectLst/>
                        <a:latin typeface="Calibri" panose="020F0502020204030204" pitchFamily="34" charset="0"/>
                      </a:endParaRPr>
                    </a:p>
                  </a:txBody>
                  <a:tcPr marL="6887" marR="6887" marT="6887" marB="0" anchor="b"/>
                </a:tc>
                <a:tc gridSpan="2">
                  <a:txBody>
                    <a:bodyPr/>
                    <a:lstStyle/>
                    <a:p>
                      <a:pPr algn="l" fontAlgn="b"/>
                      <a:r>
                        <a:rPr lang="en-US" sz="1200" u="none" strike="noStrike">
                          <a:effectLst/>
                        </a:rPr>
                        <a:t>Han, Zhiqiang</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tc gridSpan="2">
                  <a:txBody>
                    <a:bodyPr/>
                    <a:lstStyle/>
                    <a:p>
                      <a:pPr algn="l" fontAlgn="b"/>
                      <a:r>
                        <a:rPr lang="en-US" sz="1200" u="none" strike="noStrike">
                          <a:effectLst/>
                        </a:rPr>
                        <a:t>Kim, Jin Min</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tc gridSpan="2">
                  <a:txBody>
                    <a:bodyPr/>
                    <a:lstStyle/>
                    <a:p>
                      <a:pPr algn="l" fontAlgn="b"/>
                      <a:r>
                        <a:rPr lang="en-US" sz="1200" u="none" strike="noStrike">
                          <a:effectLst/>
                        </a:rPr>
                        <a:t>Lomayev, Artyom</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extLst>
                  <a:ext uri="{0D108BD9-81ED-4DB2-BD59-A6C34878D82A}">
                    <a16:rowId xmlns:a16="http://schemas.microsoft.com/office/drawing/2014/main" val="2057664827"/>
                  </a:ext>
                </a:extLst>
              </a:tr>
              <a:tr h="193265">
                <a:tc>
                  <a:txBody>
                    <a:bodyPr/>
                    <a:lstStyle/>
                    <a:p>
                      <a:pPr algn="l" fontAlgn="b"/>
                      <a:r>
                        <a:rPr lang="en-US" sz="1200" u="none" strike="noStrike">
                          <a:effectLst/>
                        </a:rPr>
                        <a:t>Cepni, Gurkan</a:t>
                      </a:r>
                      <a:endParaRPr lang="en-US" sz="1200" b="0" i="0" u="none" strike="noStrike">
                        <a:effectLst/>
                        <a:latin typeface="Calibri" panose="020F0502020204030204" pitchFamily="34" charset="0"/>
                      </a:endParaRPr>
                    </a:p>
                  </a:txBody>
                  <a:tcPr marL="6887" marR="6887" marT="6887" marB="0" anchor="b"/>
                </a:tc>
                <a:tc gridSpan="2">
                  <a:txBody>
                    <a:bodyPr/>
                    <a:lstStyle/>
                    <a:p>
                      <a:pPr algn="l" fontAlgn="b"/>
                      <a:r>
                        <a:rPr lang="en-US" sz="1200" u="none" strike="noStrike">
                          <a:effectLst/>
                        </a:rPr>
                        <a:t>Hansen, Christopher</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tc gridSpan="2">
                  <a:txBody>
                    <a:bodyPr/>
                    <a:lstStyle/>
                    <a:p>
                      <a:pPr algn="l" fontAlgn="b"/>
                      <a:r>
                        <a:rPr lang="en-US" sz="1200" u="none" strike="noStrike">
                          <a:effectLst/>
                        </a:rPr>
                        <a:t>Kim, Myeong-Jin</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tc gridSpan="2">
                  <a:txBody>
                    <a:bodyPr/>
                    <a:lstStyle/>
                    <a:p>
                      <a:pPr algn="l" fontAlgn="b"/>
                      <a:r>
                        <a:rPr lang="en-US" sz="1200" u="none" strike="noStrike">
                          <a:effectLst/>
                        </a:rPr>
                        <a:t>Lopez, Miguel</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extLst>
                  <a:ext uri="{0D108BD9-81ED-4DB2-BD59-A6C34878D82A}">
                    <a16:rowId xmlns:a16="http://schemas.microsoft.com/office/drawing/2014/main" val="3554971165"/>
                  </a:ext>
                </a:extLst>
              </a:tr>
              <a:tr h="193265">
                <a:tc>
                  <a:txBody>
                    <a:bodyPr/>
                    <a:lstStyle/>
                    <a:p>
                      <a:pPr algn="l" fontAlgn="b"/>
                      <a:r>
                        <a:rPr lang="en-US" sz="1200" u="none" strike="noStrike">
                          <a:effectLst/>
                        </a:rPr>
                        <a:t>CHAN, YEE</a:t>
                      </a:r>
                      <a:endParaRPr lang="en-US" sz="1200" b="0" i="0" u="none" strike="noStrike">
                        <a:effectLst/>
                        <a:latin typeface="Calibri" panose="020F0502020204030204" pitchFamily="34" charset="0"/>
                      </a:endParaRPr>
                    </a:p>
                  </a:txBody>
                  <a:tcPr marL="6887" marR="6887" marT="6887" marB="0" anchor="b"/>
                </a:tc>
                <a:tc gridSpan="2">
                  <a:txBody>
                    <a:bodyPr/>
                    <a:lstStyle/>
                    <a:p>
                      <a:pPr algn="l" fontAlgn="b"/>
                      <a:r>
                        <a:rPr lang="en-US" sz="1200" u="none" strike="noStrike">
                          <a:effectLst/>
                        </a:rPr>
                        <a:t>Hedayat, Ahmadreza</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tc gridSpan="2">
                  <a:txBody>
                    <a:bodyPr/>
                    <a:lstStyle/>
                    <a:p>
                      <a:pPr algn="l" fontAlgn="b"/>
                      <a:r>
                        <a:rPr lang="en-US" sz="1200" u="none" strike="noStrike">
                          <a:effectLst/>
                        </a:rPr>
                        <a:t>Kim, Suhwook</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tc gridSpan="2">
                  <a:txBody>
                    <a:bodyPr/>
                    <a:lstStyle/>
                    <a:p>
                      <a:pPr algn="l" fontAlgn="b"/>
                      <a:r>
                        <a:rPr lang="en-US" sz="1200" u="none" strike="noStrike">
                          <a:effectLst/>
                        </a:rPr>
                        <a:t>Lopez-Perez, David</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extLst>
                  <a:ext uri="{0D108BD9-81ED-4DB2-BD59-A6C34878D82A}">
                    <a16:rowId xmlns:a16="http://schemas.microsoft.com/office/drawing/2014/main" val="1212878413"/>
                  </a:ext>
                </a:extLst>
              </a:tr>
              <a:tr h="193265">
                <a:tc>
                  <a:txBody>
                    <a:bodyPr/>
                    <a:lstStyle/>
                    <a:p>
                      <a:pPr algn="l" fontAlgn="b"/>
                      <a:r>
                        <a:rPr lang="en-US" sz="1200" u="none" strike="noStrike">
                          <a:effectLst/>
                        </a:rPr>
                        <a:t>Chang, Soo-Young</a:t>
                      </a:r>
                      <a:endParaRPr lang="en-US" sz="1200" b="0" i="0" u="none" strike="noStrike">
                        <a:effectLst/>
                        <a:latin typeface="Calibri" panose="020F0502020204030204" pitchFamily="34" charset="0"/>
                      </a:endParaRPr>
                    </a:p>
                  </a:txBody>
                  <a:tcPr marL="6887" marR="6887" marT="6887" marB="0" anchor="b"/>
                </a:tc>
                <a:tc gridSpan="2">
                  <a:txBody>
                    <a:bodyPr/>
                    <a:lstStyle/>
                    <a:p>
                      <a:pPr algn="l" fontAlgn="b"/>
                      <a:r>
                        <a:rPr lang="en-US" sz="1200" u="none" strike="noStrike">
                          <a:effectLst/>
                        </a:rPr>
                        <a:t>Hiertz, Guido</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tc gridSpan="2">
                  <a:txBody>
                    <a:bodyPr/>
                    <a:lstStyle/>
                    <a:p>
                      <a:pPr algn="l" fontAlgn="b"/>
                      <a:r>
                        <a:rPr lang="en-US" sz="1200" u="none" strike="noStrike">
                          <a:effectLst/>
                        </a:rPr>
                        <a:t>Kraemer, Bruce</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tc gridSpan="2">
                  <a:txBody>
                    <a:bodyPr/>
                    <a:lstStyle/>
                    <a:p>
                      <a:pPr algn="l" fontAlgn="b"/>
                      <a:r>
                        <a:rPr lang="en-US" sz="1200" u="none" strike="noStrike">
                          <a:effectLst/>
                        </a:rPr>
                        <a:t>Lu, Kaiying</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extLst>
                  <a:ext uri="{0D108BD9-81ED-4DB2-BD59-A6C34878D82A}">
                    <a16:rowId xmlns:a16="http://schemas.microsoft.com/office/drawing/2014/main" val="972098677"/>
                  </a:ext>
                </a:extLst>
              </a:tr>
              <a:tr h="193265">
                <a:tc>
                  <a:txBody>
                    <a:bodyPr/>
                    <a:lstStyle/>
                    <a:p>
                      <a:pPr algn="l" fontAlgn="b"/>
                      <a:r>
                        <a:rPr lang="en-US" sz="1200" u="none" strike="noStrike">
                          <a:effectLst/>
                        </a:rPr>
                        <a:t>CHERIAN, GEORGE</a:t>
                      </a:r>
                      <a:endParaRPr lang="en-US" sz="1200" b="0" i="0" u="none" strike="noStrike">
                        <a:effectLst/>
                        <a:latin typeface="Calibri" panose="020F0502020204030204" pitchFamily="34" charset="0"/>
                      </a:endParaRPr>
                    </a:p>
                  </a:txBody>
                  <a:tcPr marL="6887" marR="6887" marT="6887" marB="0" anchor="b"/>
                </a:tc>
                <a:tc gridSpan="2">
                  <a:txBody>
                    <a:bodyPr/>
                    <a:lstStyle/>
                    <a:p>
                      <a:pPr algn="l" fontAlgn="b"/>
                      <a:r>
                        <a:rPr lang="en-US" sz="1200" u="none" strike="noStrike">
                          <a:effectLst/>
                        </a:rPr>
                        <a:t>HIROKI, Shigeru</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tc gridSpan="2">
                  <a:txBody>
                    <a:bodyPr/>
                    <a:lstStyle/>
                    <a:p>
                      <a:pPr algn="l" fontAlgn="b"/>
                      <a:r>
                        <a:rPr lang="en-US" sz="1200" u="none" strike="noStrike">
                          <a:effectLst/>
                        </a:rPr>
                        <a:t>Kumar, Manish</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tc gridSpan="2">
                  <a:txBody>
                    <a:bodyPr/>
                    <a:lstStyle/>
                    <a:p>
                      <a:pPr algn="l" fontAlgn="b"/>
                      <a:r>
                        <a:rPr lang="en-US" sz="1200" u="none" strike="noStrike">
                          <a:effectLst/>
                        </a:rPr>
                        <a:t>Lu, Liuming</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extLst>
                  <a:ext uri="{0D108BD9-81ED-4DB2-BD59-A6C34878D82A}">
                    <a16:rowId xmlns:a16="http://schemas.microsoft.com/office/drawing/2014/main" val="3267060607"/>
                  </a:ext>
                </a:extLst>
              </a:tr>
              <a:tr h="193265">
                <a:tc>
                  <a:txBody>
                    <a:bodyPr/>
                    <a:lstStyle/>
                    <a:p>
                      <a:pPr algn="l" fontAlgn="b"/>
                      <a:r>
                        <a:rPr lang="en-US" sz="1200" u="none" strike="noStrike">
                          <a:effectLst/>
                        </a:rPr>
                        <a:t>Chung, Bruce</a:t>
                      </a:r>
                      <a:endParaRPr lang="en-US" sz="1200" b="0" i="0" u="none" strike="noStrike">
                        <a:effectLst/>
                        <a:latin typeface="Calibri" panose="020F0502020204030204" pitchFamily="34" charset="0"/>
                      </a:endParaRPr>
                    </a:p>
                  </a:txBody>
                  <a:tcPr marL="6887" marR="6887" marT="6887" marB="0" anchor="b"/>
                </a:tc>
                <a:tc gridSpan="2">
                  <a:txBody>
                    <a:bodyPr/>
                    <a:lstStyle/>
                    <a:p>
                      <a:pPr algn="l" fontAlgn="b"/>
                      <a:r>
                        <a:rPr lang="en-US" sz="1200" u="none" strike="noStrike">
                          <a:effectLst/>
                        </a:rPr>
                        <a:t>Holland, Oliver</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tc gridSpan="2">
                  <a:txBody>
                    <a:bodyPr/>
                    <a:lstStyle/>
                    <a:p>
                      <a:pPr algn="l" fontAlgn="b"/>
                      <a:r>
                        <a:rPr lang="en-US" sz="1200" u="none" strike="noStrike">
                          <a:effectLst/>
                        </a:rPr>
                        <a:t>Kureev, Aleksey</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tc gridSpan="2">
                  <a:txBody>
                    <a:bodyPr/>
                    <a:lstStyle/>
                    <a:p>
                      <a:pPr algn="l" fontAlgn="b"/>
                      <a:r>
                        <a:rPr lang="en-US" sz="1200" u="none" strike="noStrike">
                          <a:effectLst/>
                        </a:rPr>
                        <a:t>Ma, Mengyao</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extLst>
                  <a:ext uri="{0D108BD9-81ED-4DB2-BD59-A6C34878D82A}">
                    <a16:rowId xmlns:a16="http://schemas.microsoft.com/office/drawing/2014/main" val="2035392230"/>
                  </a:ext>
                </a:extLst>
              </a:tr>
              <a:tr h="193265">
                <a:tc>
                  <a:txBody>
                    <a:bodyPr/>
                    <a:lstStyle/>
                    <a:p>
                      <a:pPr algn="l" fontAlgn="b"/>
                      <a:r>
                        <a:rPr lang="en-US" sz="1200" u="none" strike="noStrike">
                          <a:effectLst/>
                        </a:rPr>
                        <a:t>Costa, D.Nelson</a:t>
                      </a:r>
                      <a:endParaRPr lang="en-US" sz="1200" b="0" i="0" u="none" strike="noStrike">
                        <a:effectLst/>
                        <a:latin typeface="Calibri" panose="020F0502020204030204" pitchFamily="34" charset="0"/>
                      </a:endParaRPr>
                    </a:p>
                  </a:txBody>
                  <a:tcPr marL="6887" marR="6887" marT="6887" marB="0" anchor="b"/>
                </a:tc>
                <a:tc gridSpan="2">
                  <a:txBody>
                    <a:bodyPr/>
                    <a:lstStyle/>
                    <a:p>
                      <a:pPr algn="l" fontAlgn="b"/>
                      <a:r>
                        <a:rPr lang="en-US" sz="1200" u="none" strike="noStrike">
                          <a:effectLst/>
                        </a:rPr>
                        <a:t>Hsiao, Ching-Wen</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tc>
                  <a:txBody>
                    <a:bodyPr/>
                    <a:lstStyle/>
                    <a:p>
                      <a:pPr algn="l" fontAlgn="b"/>
                      <a:r>
                        <a:rPr lang="en-US" sz="1200" u="none" strike="noStrike">
                          <a:effectLst/>
                        </a:rPr>
                        <a:t>Lan, Zhou</a:t>
                      </a:r>
                      <a:endParaRPr lang="en-US" sz="1200" b="0" i="0" u="none" strike="noStrike">
                        <a:effectLst/>
                        <a:latin typeface="Calibri" panose="020F0502020204030204" pitchFamily="34" charset="0"/>
                      </a:endParaRPr>
                    </a:p>
                  </a:txBody>
                  <a:tcPr marL="6887" marR="6887" marT="6887" marB="0" anchor="b"/>
                </a:tc>
                <a:tc>
                  <a:txBody>
                    <a:bodyPr/>
                    <a:lstStyle/>
                    <a:p>
                      <a:pPr algn="l" fontAlgn="b"/>
                      <a:endParaRPr lang="en-US" sz="1200" b="0" i="0" u="none" strike="noStrike">
                        <a:effectLst/>
                        <a:latin typeface="Calibri" panose="020F0502020204030204" pitchFamily="34" charset="0"/>
                      </a:endParaRPr>
                    </a:p>
                  </a:txBody>
                  <a:tcPr marL="6887" marR="6887" marT="6887" marB="0" anchor="b"/>
                </a:tc>
                <a:tc gridSpan="2">
                  <a:txBody>
                    <a:bodyPr/>
                    <a:lstStyle/>
                    <a:p>
                      <a:pPr algn="l" fontAlgn="b"/>
                      <a:r>
                        <a:rPr lang="en-US" sz="1200" u="none" strike="noStrike">
                          <a:effectLst/>
                        </a:rPr>
                        <a:t>Malinen, Jouni</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extLst>
                  <a:ext uri="{0D108BD9-81ED-4DB2-BD59-A6C34878D82A}">
                    <a16:rowId xmlns:a16="http://schemas.microsoft.com/office/drawing/2014/main" val="303885896"/>
                  </a:ext>
                </a:extLst>
              </a:tr>
              <a:tr h="193265">
                <a:tc>
                  <a:txBody>
                    <a:bodyPr/>
                    <a:lstStyle/>
                    <a:p>
                      <a:pPr algn="l" fontAlgn="b"/>
                      <a:r>
                        <a:rPr lang="en-US" sz="1200" u="none" strike="noStrike">
                          <a:effectLst/>
                        </a:rPr>
                        <a:t>Das, Dibakar</a:t>
                      </a:r>
                      <a:endParaRPr lang="en-US" sz="1200" b="0" i="0" u="none" strike="noStrike">
                        <a:effectLst/>
                        <a:latin typeface="Calibri" panose="020F0502020204030204" pitchFamily="34" charset="0"/>
                      </a:endParaRPr>
                    </a:p>
                  </a:txBody>
                  <a:tcPr marL="6887" marR="6887" marT="6887" marB="0" anchor="b"/>
                </a:tc>
                <a:tc gridSpan="2">
                  <a:txBody>
                    <a:bodyPr/>
                    <a:lstStyle/>
                    <a:p>
                      <a:pPr algn="l" fontAlgn="b"/>
                      <a:r>
                        <a:rPr lang="en-US" sz="1200" u="none" strike="noStrike">
                          <a:effectLst/>
                        </a:rPr>
                        <a:t>Hu, Glenn</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tc gridSpan="2">
                  <a:txBody>
                    <a:bodyPr/>
                    <a:lstStyle/>
                    <a:p>
                      <a:pPr algn="l" fontAlgn="b"/>
                      <a:r>
                        <a:rPr lang="en-US" sz="1200" u="none" strike="noStrike">
                          <a:effectLst/>
                        </a:rPr>
                        <a:t>Lanante, Leonardo</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tc gridSpan="2">
                  <a:txBody>
                    <a:bodyPr/>
                    <a:lstStyle/>
                    <a:p>
                      <a:pPr algn="l" fontAlgn="b"/>
                      <a:r>
                        <a:rPr lang="en-US" sz="1200" u="none" strike="noStrike">
                          <a:effectLst/>
                        </a:rPr>
                        <a:t>Maltsev, Alexander</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extLst>
                  <a:ext uri="{0D108BD9-81ED-4DB2-BD59-A6C34878D82A}">
                    <a16:rowId xmlns:a16="http://schemas.microsoft.com/office/drawing/2014/main" val="867629442"/>
                  </a:ext>
                </a:extLst>
              </a:tr>
              <a:tr h="193265">
                <a:tc>
                  <a:txBody>
                    <a:bodyPr/>
                    <a:lstStyle/>
                    <a:p>
                      <a:pPr algn="l" fontAlgn="b"/>
                      <a:r>
                        <a:rPr lang="en-US" sz="1200" u="none" strike="noStrike">
                          <a:effectLst/>
                        </a:rPr>
                        <a:t>Dash, Debashis</a:t>
                      </a:r>
                      <a:endParaRPr lang="en-US" sz="1200" b="0" i="0" u="none" strike="noStrike">
                        <a:effectLst/>
                        <a:latin typeface="Calibri" panose="020F0502020204030204" pitchFamily="34" charset="0"/>
                      </a:endParaRPr>
                    </a:p>
                  </a:txBody>
                  <a:tcPr marL="6887" marR="6887" marT="6887" marB="0" anchor="b"/>
                </a:tc>
                <a:tc gridSpan="2">
                  <a:txBody>
                    <a:bodyPr/>
                    <a:lstStyle/>
                    <a:p>
                      <a:pPr algn="l" fontAlgn="b"/>
                      <a:r>
                        <a:rPr lang="en-US" sz="1200" u="none" strike="noStrike">
                          <a:effectLst/>
                        </a:rPr>
                        <a:t>Huang, Guogang</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tc gridSpan="2">
                  <a:txBody>
                    <a:bodyPr/>
                    <a:lstStyle/>
                    <a:p>
                      <a:pPr algn="l" fontAlgn="b"/>
                      <a:r>
                        <a:rPr lang="en-US" sz="1200" u="none" strike="noStrike">
                          <a:effectLst/>
                        </a:rPr>
                        <a:t>Le Houerou, Brice</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tc gridSpan="2">
                  <a:txBody>
                    <a:bodyPr/>
                    <a:lstStyle/>
                    <a:p>
                      <a:pPr algn="l" fontAlgn="b"/>
                      <a:r>
                        <a:rPr lang="en-US" sz="1200" u="none" strike="noStrike">
                          <a:effectLst/>
                        </a:rPr>
                        <a:t>Mano, Hiroshi</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extLst>
                  <a:ext uri="{0D108BD9-81ED-4DB2-BD59-A6C34878D82A}">
                    <a16:rowId xmlns:a16="http://schemas.microsoft.com/office/drawing/2014/main" val="928742722"/>
                  </a:ext>
                </a:extLst>
              </a:tr>
              <a:tr h="193265">
                <a:tc>
                  <a:txBody>
                    <a:bodyPr/>
                    <a:lstStyle/>
                    <a:p>
                      <a:pPr algn="l" fontAlgn="b"/>
                      <a:r>
                        <a:rPr lang="en-US" sz="1200" u="none" strike="noStrike">
                          <a:effectLst/>
                        </a:rPr>
                        <a:t>DOAN, DUNG</a:t>
                      </a:r>
                      <a:endParaRPr lang="en-US" sz="1200" b="0" i="0" u="none" strike="noStrike">
                        <a:effectLst/>
                        <a:latin typeface="Calibri" panose="020F0502020204030204" pitchFamily="34" charset="0"/>
                      </a:endParaRPr>
                    </a:p>
                  </a:txBody>
                  <a:tcPr marL="6887" marR="6887" marT="6887" marB="0" anchor="b"/>
                </a:tc>
                <a:tc gridSpan="2">
                  <a:txBody>
                    <a:bodyPr/>
                    <a:lstStyle/>
                    <a:p>
                      <a:pPr algn="l" fontAlgn="b"/>
                      <a:r>
                        <a:rPr lang="en-US" sz="1200" u="none" strike="noStrike">
                          <a:effectLst/>
                        </a:rPr>
                        <a:t>Hurtarte, Jeorge</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tc gridSpan="2">
                  <a:txBody>
                    <a:bodyPr/>
                    <a:lstStyle/>
                    <a:p>
                      <a:pPr algn="l" fontAlgn="b"/>
                      <a:r>
                        <a:rPr lang="en-US" sz="1200" u="none" strike="noStrike">
                          <a:effectLst/>
                        </a:rPr>
                        <a:t>Lee, Hyeong Ho</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tc gridSpan="2">
                  <a:txBody>
                    <a:bodyPr/>
                    <a:lstStyle/>
                    <a:p>
                      <a:pPr algn="l" fontAlgn="b"/>
                      <a:r>
                        <a:rPr lang="en-US" sz="1200" u="none" strike="noStrike">
                          <a:effectLst/>
                        </a:rPr>
                        <a:t>Marks, Roger</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extLst>
                  <a:ext uri="{0D108BD9-81ED-4DB2-BD59-A6C34878D82A}">
                    <a16:rowId xmlns:a16="http://schemas.microsoft.com/office/drawing/2014/main" val="2151733394"/>
                  </a:ext>
                </a:extLst>
              </a:tr>
              <a:tr h="193265">
                <a:tc>
                  <a:txBody>
                    <a:bodyPr/>
                    <a:lstStyle/>
                    <a:p>
                      <a:pPr algn="l" fontAlgn="b"/>
                      <a:r>
                        <a:rPr lang="en-US" sz="1200" u="none" strike="noStrike">
                          <a:effectLst/>
                        </a:rPr>
                        <a:t>Doostnejad, Roya</a:t>
                      </a:r>
                      <a:endParaRPr lang="en-US" sz="1200" b="0" i="0" u="none" strike="noStrike">
                        <a:effectLst/>
                        <a:latin typeface="Calibri" panose="020F0502020204030204" pitchFamily="34" charset="0"/>
                      </a:endParaRPr>
                    </a:p>
                  </a:txBody>
                  <a:tcPr marL="6887" marR="6887" marT="6887" marB="0" anchor="b"/>
                </a:tc>
                <a:tc gridSpan="2">
                  <a:txBody>
                    <a:bodyPr/>
                    <a:lstStyle/>
                    <a:p>
                      <a:pPr algn="l" fontAlgn="b"/>
                      <a:r>
                        <a:rPr lang="en-US" sz="1200" u="none" strike="noStrike">
                          <a:effectLst/>
                        </a:rPr>
                        <a:t>Ibrahim, Mostafa</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tc gridSpan="2">
                  <a:txBody>
                    <a:bodyPr/>
                    <a:lstStyle/>
                    <a:p>
                      <a:pPr algn="l" fontAlgn="b"/>
                      <a:r>
                        <a:rPr lang="en-US" sz="1200" u="none" strike="noStrike">
                          <a:effectLst/>
                        </a:rPr>
                        <a:t>LEE, JOONSOO</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tc gridSpan="2">
                  <a:txBody>
                    <a:bodyPr/>
                    <a:lstStyle/>
                    <a:p>
                      <a:pPr algn="l" fontAlgn="b"/>
                      <a:r>
                        <a:rPr lang="en-US" sz="1200" u="none" strike="noStrike">
                          <a:effectLst/>
                        </a:rPr>
                        <a:t>Meng, Xing</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extLst>
                  <a:ext uri="{0D108BD9-81ED-4DB2-BD59-A6C34878D82A}">
                    <a16:rowId xmlns:a16="http://schemas.microsoft.com/office/drawing/2014/main" val="2126003011"/>
                  </a:ext>
                </a:extLst>
              </a:tr>
              <a:tr h="193265">
                <a:tc>
                  <a:txBody>
                    <a:bodyPr/>
                    <a:lstStyle/>
                    <a:p>
                      <a:pPr algn="l" fontAlgn="b"/>
                      <a:r>
                        <a:rPr lang="en-US" sz="1200" u="none" strike="noStrike">
                          <a:effectLst/>
                        </a:rPr>
                        <a:t>Du, Zhenguo</a:t>
                      </a:r>
                      <a:endParaRPr lang="en-US" sz="1200" b="0" i="0" u="none" strike="noStrike">
                        <a:effectLst/>
                        <a:latin typeface="Calibri" panose="020F0502020204030204" pitchFamily="34" charset="0"/>
                      </a:endParaRPr>
                    </a:p>
                  </a:txBody>
                  <a:tcPr marL="6887" marR="6887" marT="6887" marB="0" anchor="b"/>
                </a:tc>
                <a:tc gridSpan="2">
                  <a:txBody>
                    <a:bodyPr/>
                    <a:lstStyle/>
                    <a:p>
                      <a:pPr algn="l" fontAlgn="b"/>
                      <a:r>
                        <a:rPr lang="en-US" sz="1200" u="none" strike="noStrike">
                          <a:effectLst/>
                        </a:rPr>
                        <a:t>Ikegami, Tetsushi</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tc gridSpan="2">
                  <a:txBody>
                    <a:bodyPr/>
                    <a:lstStyle/>
                    <a:p>
                      <a:pPr algn="l" fontAlgn="b"/>
                      <a:r>
                        <a:rPr lang="en-US" sz="1200" u="none" strike="noStrike">
                          <a:effectLst/>
                        </a:rPr>
                        <a:t>Lee, Wookbong</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tc gridSpan="2">
                  <a:txBody>
                    <a:bodyPr/>
                    <a:lstStyle/>
                    <a:p>
                      <a:pPr algn="l" fontAlgn="b"/>
                      <a:r>
                        <a:rPr lang="en-US" sz="1200" u="none" strike="noStrike">
                          <a:effectLst/>
                        </a:rPr>
                        <a:t>Mody, Apurva</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extLst>
                  <a:ext uri="{0D108BD9-81ED-4DB2-BD59-A6C34878D82A}">
                    <a16:rowId xmlns:a16="http://schemas.microsoft.com/office/drawing/2014/main" val="4008411663"/>
                  </a:ext>
                </a:extLst>
              </a:tr>
              <a:tr h="193265">
                <a:tc>
                  <a:txBody>
                    <a:bodyPr/>
                    <a:lstStyle/>
                    <a:p>
                      <a:pPr algn="l" fontAlgn="b"/>
                      <a:r>
                        <a:rPr lang="en-US" sz="1200" u="none" strike="noStrike">
                          <a:effectLst/>
                        </a:rPr>
                        <a:t>Duan, Ruchen</a:t>
                      </a:r>
                      <a:endParaRPr lang="en-US" sz="1200" b="0" i="0" u="none" strike="noStrike">
                        <a:effectLst/>
                        <a:latin typeface="Calibri" panose="020F0502020204030204" pitchFamily="34" charset="0"/>
                      </a:endParaRPr>
                    </a:p>
                  </a:txBody>
                  <a:tcPr marL="6887" marR="6887" marT="6887" marB="0" anchor="b"/>
                </a:tc>
                <a:tc>
                  <a:txBody>
                    <a:bodyPr/>
                    <a:lstStyle/>
                    <a:p>
                      <a:pPr algn="l" fontAlgn="b"/>
                      <a:endParaRPr lang="en-US" sz="1200" b="0" i="0" u="none" strike="noStrike">
                        <a:effectLst/>
                        <a:latin typeface="Calibri" panose="020F0502020204030204" pitchFamily="34" charset="0"/>
                      </a:endParaRPr>
                    </a:p>
                  </a:txBody>
                  <a:tcPr marL="6887" marR="6887" marT="6887" marB="0" anchor="b"/>
                </a:tc>
                <a:tc>
                  <a:txBody>
                    <a:bodyPr/>
                    <a:lstStyle/>
                    <a:p>
                      <a:pPr algn="l" fontAlgn="b"/>
                      <a:endParaRPr lang="en-US" sz="1200" b="0" i="0" u="none" strike="noStrike">
                        <a:effectLst/>
                        <a:latin typeface="Calibri" panose="020F0502020204030204" pitchFamily="34" charset="0"/>
                      </a:endParaRPr>
                    </a:p>
                  </a:txBody>
                  <a:tcPr marL="6887" marR="6887" marT="6887" marB="0" anchor="b"/>
                </a:tc>
                <a:tc gridSpan="2">
                  <a:txBody>
                    <a:bodyPr/>
                    <a:lstStyle/>
                    <a:p>
                      <a:pPr algn="l" fontAlgn="b"/>
                      <a:r>
                        <a:rPr lang="en-US" sz="1200" u="none" strike="noStrike">
                          <a:effectLst/>
                        </a:rPr>
                        <a:t>Levitsky, Ilya</a:t>
                      </a:r>
                      <a:endParaRPr lang="en-US" sz="1200" b="0" i="0" u="none" strike="noStrike">
                        <a:effectLst/>
                        <a:latin typeface="Calibri" panose="020F0502020204030204" pitchFamily="34" charset="0"/>
                      </a:endParaRPr>
                    </a:p>
                  </a:txBody>
                  <a:tcPr marL="6887" marR="6887" marT="6887" marB="0" anchor="b"/>
                </a:tc>
                <a:tc hMerge="1">
                  <a:txBody>
                    <a:bodyPr/>
                    <a:lstStyle/>
                    <a:p>
                      <a:endParaRPr lang="en-US"/>
                    </a:p>
                  </a:txBody>
                  <a:tcPr/>
                </a:tc>
                <a:tc gridSpan="2">
                  <a:txBody>
                    <a:bodyPr/>
                    <a:lstStyle/>
                    <a:p>
                      <a:pPr algn="l" fontAlgn="b"/>
                      <a:r>
                        <a:rPr lang="en-US" sz="1200" u="none" strike="noStrike" dirty="0">
                          <a:effectLst/>
                        </a:rPr>
                        <a:t>Mohanty, Bibhu</a:t>
                      </a:r>
                      <a:endParaRPr lang="en-US" sz="1200" b="0" i="0" u="none" strike="noStrike" dirty="0">
                        <a:effectLst/>
                        <a:latin typeface="Calibri" panose="020F0502020204030204" pitchFamily="34" charset="0"/>
                      </a:endParaRPr>
                    </a:p>
                  </a:txBody>
                  <a:tcPr marL="6887" marR="6887" marT="6887" marB="0" anchor="b"/>
                </a:tc>
                <a:tc hMerge="1">
                  <a:txBody>
                    <a:bodyPr/>
                    <a:lstStyle/>
                    <a:p>
                      <a:endParaRPr lang="en-US"/>
                    </a:p>
                  </a:txBody>
                  <a:tcPr/>
                </a:tc>
                <a:extLst>
                  <a:ext uri="{0D108BD9-81ED-4DB2-BD59-A6C34878D82A}">
                    <a16:rowId xmlns:a16="http://schemas.microsoft.com/office/drawing/2014/main" val="583856655"/>
                  </a:ext>
                </a:extLst>
              </a:tr>
            </a:tbl>
          </a:graphicData>
        </a:graphic>
      </p:graphicFrame>
    </p:spTree>
    <p:extLst>
      <p:ext uri="{BB962C8B-B14F-4D97-AF65-F5344CB8AC3E}">
        <p14:creationId xmlns:p14="http://schemas.microsoft.com/office/powerpoint/2010/main" val="4615154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B33E9-CAB2-4E40-91BA-A70BA3D25AA7}"/>
              </a:ext>
            </a:extLst>
          </p:cNvPr>
          <p:cNvSpPr>
            <a:spLocks noGrp="1"/>
          </p:cNvSpPr>
          <p:nvPr>
            <p:ph type="title"/>
          </p:nvPr>
        </p:nvSpPr>
        <p:spPr>
          <a:xfrm>
            <a:off x="696912" y="654051"/>
            <a:ext cx="7770813" cy="609600"/>
          </a:xfrm>
        </p:spPr>
        <p:txBody>
          <a:bodyPr/>
          <a:lstStyle/>
          <a:p>
            <a:r>
              <a:rPr lang="en-US" sz="2000" dirty="0"/>
              <a:t>802.11 Voter/Potential Voters that did not participate in the </a:t>
            </a:r>
            <a:r>
              <a:rPr lang="en-US" sz="2000" dirty="0" err="1"/>
              <a:t>DirectVoteLive</a:t>
            </a:r>
            <a:r>
              <a:rPr lang="en-US" sz="2000" dirty="0"/>
              <a:t> Test</a:t>
            </a:r>
          </a:p>
        </p:txBody>
      </p:sp>
      <p:graphicFrame>
        <p:nvGraphicFramePr>
          <p:cNvPr id="7" name="Content Placeholder 6">
            <a:extLst>
              <a:ext uri="{FF2B5EF4-FFF2-40B4-BE49-F238E27FC236}">
                <a16:creationId xmlns:a16="http://schemas.microsoft.com/office/drawing/2014/main" id="{D38982F3-3973-46BF-A5A3-20339113C553}"/>
              </a:ext>
            </a:extLst>
          </p:cNvPr>
          <p:cNvGraphicFramePr>
            <a:graphicFrameLocks noGrp="1"/>
          </p:cNvGraphicFramePr>
          <p:nvPr>
            <p:ph idx="1"/>
            <p:extLst>
              <p:ext uri="{D42A27DB-BD31-4B8C-83A1-F6EECF244321}">
                <p14:modId xmlns:p14="http://schemas.microsoft.com/office/powerpoint/2010/main" val="3432098697"/>
              </p:ext>
            </p:extLst>
          </p:nvPr>
        </p:nvGraphicFramePr>
        <p:xfrm>
          <a:off x="686593" y="1311276"/>
          <a:ext cx="7845425" cy="4827052"/>
        </p:xfrm>
        <a:graphic>
          <a:graphicData uri="http://schemas.openxmlformats.org/drawingml/2006/table">
            <a:tbl>
              <a:tblPr>
                <a:tableStyleId>{5C22544A-7EE6-4342-B048-85BDC9FD1C3A}</a:tableStyleId>
              </a:tblPr>
              <a:tblGrid>
                <a:gridCol w="1569085">
                  <a:extLst>
                    <a:ext uri="{9D8B030D-6E8A-4147-A177-3AD203B41FA5}">
                      <a16:colId xmlns:a16="http://schemas.microsoft.com/office/drawing/2014/main" val="1307989471"/>
                    </a:ext>
                  </a:extLst>
                </a:gridCol>
                <a:gridCol w="1569085">
                  <a:extLst>
                    <a:ext uri="{9D8B030D-6E8A-4147-A177-3AD203B41FA5}">
                      <a16:colId xmlns:a16="http://schemas.microsoft.com/office/drawing/2014/main" val="328696007"/>
                    </a:ext>
                  </a:extLst>
                </a:gridCol>
                <a:gridCol w="1569085">
                  <a:extLst>
                    <a:ext uri="{9D8B030D-6E8A-4147-A177-3AD203B41FA5}">
                      <a16:colId xmlns:a16="http://schemas.microsoft.com/office/drawing/2014/main" val="1946621617"/>
                    </a:ext>
                  </a:extLst>
                </a:gridCol>
                <a:gridCol w="1569085">
                  <a:extLst>
                    <a:ext uri="{9D8B030D-6E8A-4147-A177-3AD203B41FA5}">
                      <a16:colId xmlns:a16="http://schemas.microsoft.com/office/drawing/2014/main" val="2381387548"/>
                    </a:ext>
                  </a:extLst>
                </a:gridCol>
                <a:gridCol w="1569085">
                  <a:extLst>
                    <a:ext uri="{9D8B030D-6E8A-4147-A177-3AD203B41FA5}">
                      <a16:colId xmlns:a16="http://schemas.microsoft.com/office/drawing/2014/main" val="2228460298"/>
                    </a:ext>
                  </a:extLst>
                </a:gridCol>
              </a:tblGrid>
              <a:tr h="193528">
                <a:tc gridSpan="2">
                  <a:txBody>
                    <a:bodyPr/>
                    <a:lstStyle/>
                    <a:p>
                      <a:pPr algn="l" fontAlgn="b"/>
                      <a:r>
                        <a:rPr lang="en-US" sz="1200" u="none" strike="noStrike">
                          <a:effectLst/>
                        </a:rPr>
                        <a:t>Monajemi, Pooya</a:t>
                      </a:r>
                      <a:endParaRPr lang="en-US" sz="1200" b="0" i="0" u="none" strike="noStrike">
                        <a:effectLst/>
                        <a:latin typeface="Calibri" panose="020F0502020204030204" pitchFamily="34" charset="0"/>
                      </a:endParaRPr>
                    </a:p>
                  </a:txBody>
                  <a:tcPr marL="5074" marR="5074" marT="5074" marB="0" anchor="b"/>
                </a:tc>
                <a:tc hMerge="1">
                  <a:txBody>
                    <a:bodyPr/>
                    <a:lstStyle/>
                    <a:p>
                      <a:endParaRPr lang="en-US"/>
                    </a:p>
                  </a:txBody>
                  <a:tcPr/>
                </a:tc>
                <a:tc gridSpan="2">
                  <a:txBody>
                    <a:bodyPr/>
                    <a:lstStyle/>
                    <a:p>
                      <a:pPr algn="l" fontAlgn="b"/>
                      <a:r>
                        <a:rPr lang="en-US" sz="1200" u="none" strike="noStrike">
                          <a:effectLst/>
                        </a:rPr>
                        <a:t>Sharma, Prashant</a:t>
                      </a:r>
                      <a:endParaRPr lang="en-US" sz="1200" b="0" i="0" u="none" strike="noStrike">
                        <a:effectLst/>
                        <a:latin typeface="Calibri" panose="020F0502020204030204" pitchFamily="34" charset="0"/>
                      </a:endParaRPr>
                    </a:p>
                  </a:txBody>
                  <a:tcPr marL="5074" marR="5074" marT="5074" marB="0" anchor="b"/>
                </a:tc>
                <a:tc hMerge="1">
                  <a:txBody>
                    <a:bodyPr/>
                    <a:lstStyle/>
                    <a:p>
                      <a:endParaRPr lang="en-US"/>
                    </a:p>
                  </a:txBody>
                  <a:tcPr/>
                </a:tc>
                <a:tc>
                  <a:txBody>
                    <a:bodyPr/>
                    <a:lstStyle/>
                    <a:p>
                      <a:pPr algn="l" fontAlgn="b"/>
                      <a:r>
                        <a:rPr lang="en-US" sz="1200" u="none" strike="noStrike">
                          <a:effectLst/>
                        </a:rPr>
                        <a:t>Wu, Jianbing</a:t>
                      </a:r>
                      <a:endParaRPr lang="en-US" sz="1200" b="0" i="0" u="none" strike="noStrike">
                        <a:effectLst/>
                        <a:latin typeface="Calibri" panose="020F0502020204030204" pitchFamily="34" charset="0"/>
                      </a:endParaRPr>
                    </a:p>
                  </a:txBody>
                  <a:tcPr marL="5074" marR="5074" marT="5074" marB="0" anchor="b"/>
                </a:tc>
                <a:extLst>
                  <a:ext uri="{0D108BD9-81ED-4DB2-BD59-A6C34878D82A}">
                    <a16:rowId xmlns:a16="http://schemas.microsoft.com/office/drawing/2014/main" val="1607848361"/>
                  </a:ext>
                </a:extLst>
              </a:tr>
              <a:tr h="193528">
                <a:tc gridSpan="2">
                  <a:txBody>
                    <a:bodyPr/>
                    <a:lstStyle/>
                    <a:p>
                      <a:pPr algn="l" fontAlgn="b"/>
                      <a:r>
                        <a:rPr lang="en-US" sz="1200" u="none" strike="noStrike">
                          <a:effectLst/>
                        </a:rPr>
                        <a:t>Motozuka, Hiroyuki</a:t>
                      </a:r>
                      <a:endParaRPr lang="en-US" sz="1200" b="0" i="0" u="none" strike="noStrike">
                        <a:effectLst/>
                        <a:latin typeface="Calibri" panose="020F0502020204030204" pitchFamily="34" charset="0"/>
                      </a:endParaRPr>
                    </a:p>
                  </a:txBody>
                  <a:tcPr marL="5074" marR="5074" marT="5074" marB="0" anchor="b"/>
                </a:tc>
                <a:tc hMerge="1">
                  <a:txBody>
                    <a:bodyPr/>
                    <a:lstStyle/>
                    <a:p>
                      <a:endParaRPr lang="en-US"/>
                    </a:p>
                  </a:txBody>
                  <a:tcPr/>
                </a:tc>
                <a:tc gridSpan="2">
                  <a:txBody>
                    <a:bodyPr/>
                    <a:lstStyle/>
                    <a:p>
                      <a:pPr algn="l" fontAlgn="b"/>
                      <a:r>
                        <a:rPr lang="en-US" sz="1200" u="none" strike="noStrike">
                          <a:effectLst/>
                        </a:rPr>
                        <a:t>Shearer, Steve</a:t>
                      </a:r>
                      <a:endParaRPr lang="en-US" sz="1200" b="0" i="0" u="none" strike="noStrike">
                        <a:effectLst/>
                        <a:latin typeface="Calibri" panose="020F0502020204030204" pitchFamily="34" charset="0"/>
                      </a:endParaRPr>
                    </a:p>
                  </a:txBody>
                  <a:tcPr marL="5074" marR="5074" marT="5074" marB="0" anchor="b"/>
                </a:tc>
                <a:tc hMerge="1">
                  <a:txBody>
                    <a:bodyPr/>
                    <a:lstStyle/>
                    <a:p>
                      <a:endParaRPr lang="en-US"/>
                    </a:p>
                  </a:txBody>
                  <a:tcPr/>
                </a:tc>
                <a:tc>
                  <a:txBody>
                    <a:bodyPr/>
                    <a:lstStyle/>
                    <a:p>
                      <a:pPr algn="l" fontAlgn="b"/>
                      <a:r>
                        <a:rPr lang="en-US" sz="1200" u="none" strike="noStrike">
                          <a:effectLst/>
                        </a:rPr>
                        <a:t>Xin, Yan</a:t>
                      </a:r>
                      <a:endParaRPr lang="en-US" sz="1200" b="0" i="0" u="none" strike="noStrike">
                        <a:effectLst/>
                        <a:latin typeface="Calibri" panose="020F0502020204030204" pitchFamily="34" charset="0"/>
                      </a:endParaRPr>
                    </a:p>
                  </a:txBody>
                  <a:tcPr marL="5074" marR="5074" marT="5074" marB="0" anchor="b"/>
                </a:tc>
                <a:extLst>
                  <a:ext uri="{0D108BD9-81ED-4DB2-BD59-A6C34878D82A}">
                    <a16:rowId xmlns:a16="http://schemas.microsoft.com/office/drawing/2014/main" val="2621135542"/>
                  </a:ext>
                </a:extLst>
              </a:tr>
              <a:tr h="193528">
                <a:tc gridSpan="2">
                  <a:txBody>
                    <a:bodyPr/>
                    <a:lstStyle/>
                    <a:p>
                      <a:pPr algn="l" fontAlgn="b"/>
                      <a:r>
                        <a:rPr lang="en-US" sz="1200" u="none" strike="noStrike">
                          <a:effectLst/>
                        </a:rPr>
                        <a:t>Murti, Wisnu</a:t>
                      </a:r>
                      <a:endParaRPr lang="en-US" sz="1200" b="0" i="0" u="none" strike="noStrike">
                        <a:effectLst/>
                        <a:latin typeface="Calibri" panose="020F0502020204030204" pitchFamily="34" charset="0"/>
                      </a:endParaRPr>
                    </a:p>
                  </a:txBody>
                  <a:tcPr marL="5074" marR="5074" marT="5074" marB="0" anchor="b"/>
                </a:tc>
                <a:tc hMerge="1">
                  <a:txBody>
                    <a:bodyPr/>
                    <a:lstStyle/>
                    <a:p>
                      <a:endParaRPr lang="en-US"/>
                    </a:p>
                  </a:txBody>
                  <a:tcPr/>
                </a:tc>
                <a:tc gridSpan="2">
                  <a:txBody>
                    <a:bodyPr/>
                    <a:lstStyle/>
                    <a:p>
                      <a:pPr algn="l" fontAlgn="b"/>
                      <a:r>
                        <a:rPr lang="en-US" sz="1200" u="none" strike="noStrike">
                          <a:effectLst/>
                        </a:rPr>
                        <a:t>Song, Taewon</a:t>
                      </a:r>
                      <a:endParaRPr lang="en-US" sz="1200" b="0" i="0" u="none" strike="noStrike">
                        <a:effectLst/>
                        <a:latin typeface="Calibri" panose="020F0502020204030204" pitchFamily="34" charset="0"/>
                      </a:endParaRPr>
                    </a:p>
                  </a:txBody>
                  <a:tcPr marL="5074" marR="5074" marT="5074" marB="0" anchor="b"/>
                </a:tc>
                <a:tc hMerge="1">
                  <a:txBody>
                    <a:bodyPr/>
                    <a:lstStyle/>
                    <a:p>
                      <a:endParaRPr lang="en-US"/>
                    </a:p>
                  </a:txBody>
                  <a:tcPr/>
                </a:tc>
                <a:tc>
                  <a:txBody>
                    <a:bodyPr/>
                    <a:lstStyle/>
                    <a:p>
                      <a:pPr algn="l" fontAlgn="b"/>
                      <a:r>
                        <a:rPr lang="en-US" sz="1200" u="none" strike="noStrike">
                          <a:effectLst/>
                        </a:rPr>
                        <a:t>Xu, Yanchao</a:t>
                      </a:r>
                      <a:endParaRPr lang="en-US" sz="1200" b="0" i="0" u="none" strike="noStrike">
                        <a:effectLst/>
                        <a:latin typeface="Calibri" panose="020F0502020204030204" pitchFamily="34" charset="0"/>
                      </a:endParaRPr>
                    </a:p>
                  </a:txBody>
                  <a:tcPr marL="5074" marR="5074" marT="5074" marB="0" anchor="b"/>
                </a:tc>
                <a:extLst>
                  <a:ext uri="{0D108BD9-81ED-4DB2-BD59-A6C34878D82A}">
                    <a16:rowId xmlns:a16="http://schemas.microsoft.com/office/drawing/2014/main" val="1761478504"/>
                  </a:ext>
                </a:extLst>
              </a:tr>
              <a:tr h="193528">
                <a:tc gridSpan="2">
                  <a:txBody>
                    <a:bodyPr/>
                    <a:lstStyle/>
                    <a:p>
                      <a:pPr algn="l" fontAlgn="b"/>
                      <a:r>
                        <a:rPr lang="en-US" sz="1200" u="none" strike="noStrike">
                          <a:effectLst/>
                        </a:rPr>
                        <a:t>Nagai, Yukimasa</a:t>
                      </a:r>
                      <a:endParaRPr lang="en-US" sz="1200" b="0" i="0" u="none" strike="noStrike">
                        <a:effectLst/>
                        <a:latin typeface="Calibri" panose="020F0502020204030204" pitchFamily="34" charset="0"/>
                      </a:endParaRPr>
                    </a:p>
                  </a:txBody>
                  <a:tcPr marL="5074" marR="5074" marT="5074" marB="0" anchor="b"/>
                </a:tc>
                <a:tc hMerge="1">
                  <a:txBody>
                    <a:bodyPr/>
                    <a:lstStyle/>
                    <a:p>
                      <a:endParaRPr lang="en-US"/>
                    </a:p>
                  </a:txBody>
                  <a:tcPr/>
                </a:tc>
                <a:tc gridSpan="2">
                  <a:txBody>
                    <a:bodyPr/>
                    <a:lstStyle/>
                    <a:p>
                      <a:pPr algn="l" fontAlgn="b"/>
                      <a:r>
                        <a:rPr lang="en-US" sz="1200" u="none" strike="noStrike">
                          <a:effectLst/>
                        </a:rPr>
                        <a:t>Startsev, Ivan</a:t>
                      </a:r>
                      <a:endParaRPr lang="en-US" sz="1200" b="0" i="0" u="none" strike="noStrike">
                        <a:effectLst/>
                        <a:latin typeface="Calibri" panose="020F0502020204030204" pitchFamily="34" charset="0"/>
                      </a:endParaRPr>
                    </a:p>
                  </a:txBody>
                  <a:tcPr marL="5074" marR="5074" marT="5074" marB="0" anchor="b"/>
                </a:tc>
                <a:tc hMerge="1">
                  <a:txBody>
                    <a:bodyPr/>
                    <a:lstStyle/>
                    <a:p>
                      <a:endParaRPr lang="en-US"/>
                    </a:p>
                  </a:txBody>
                  <a:tcPr/>
                </a:tc>
                <a:tc>
                  <a:txBody>
                    <a:bodyPr/>
                    <a:lstStyle/>
                    <a:p>
                      <a:pPr algn="l" fontAlgn="b"/>
                      <a:r>
                        <a:rPr lang="en-US" sz="1200" u="none" strike="noStrike">
                          <a:effectLst/>
                        </a:rPr>
                        <a:t>Xue, Qi</a:t>
                      </a:r>
                      <a:endParaRPr lang="en-US" sz="1200" b="0" i="0" u="none" strike="noStrike">
                        <a:effectLst/>
                        <a:latin typeface="Calibri" panose="020F0502020204030204" pitchFamily="34" charset="0"/>
                      </a:endParaRPr>
                    </a:p>
                  </a:txBody>
                  <a:tcPr marL="5074" marR="5074" marT="5074" marB="0" anchor="b"/>
                </a:tc>
                <a:extLst>
                  <a:ext uri="{0D108BD9-81ED-4DB2-BD59-A6C34878D82A}">
                    <a16:rowId xmlns:a16="http://schemas.microsoft.com/office/drawing/2014/main" val="2266820761"/>
                  </a:ext>
                </a:extLst>
              </a:tr>
              <a:tr h="124412">
                <a:tc gridSpan="2">
                  <a:txBody>
                    <a:bodyPr/>
                    <a:lstStyle/>
                    <a:p>
                      <a:pPr algn="l" fontAlgn="b"/>
                      <a:r>
                        <a:rPr lang="en-US" sz="1200" u="none" strike="noStrike">
                          <a:effectLst/>
                        </a:rPr>
                        <a:t>nagata, kengo</a:t>
                      </a:r>
                      <a:endParaRPr lang="en-US" sz="1200" b="0" i="0" u="none" strike="noStrike">
                        <a:effectLst/>
                        <a:latin typeface="Calibri" panose="020F0502020204030204" pitchFamily="34" charset="0"/>
                      </a:endParaRPr>
                    </a:p>
                  </a:txBody>
                  <a:tcPr marL="5074" marR="5074" marT="5074" marB="0" anchor="b"/>
                </a:tc>
                <a:tc hMerge="1">
                  <a:txBody>
                    <a:bodyPr/>
                    <a:lstStyle/>
                    <a:p>
                      <a:endParaRPr lang="en-US"/>
                    </a:p>
                  </a:txBody>
                  <a:tcPr/>
                </a:tc>
                <a:tc gridSpan="2">
                  <a:txBody>
                    <a:bodyPr/>
                    <a:lstStyle/>
                    <a:p>
                      <a:pPr algn="l" fontAlgn="b"/>
                      <a:r>
                        <a:rPr lang="en-US" sz="1200" u="none" strike="noStrike">
                          <a:effectLst/>
                        </a:rPr>
                        <a:t>Stavridis, Athanasios</a:t>
                      </a:r>
                      <a:endParaRPr lang="en-US" sz="1200" b="0" i="0" u="none" strike="noStrike">
                        <a:effectLst/>
                        <a:latin typeface="Calibri" panose="020F0502020204030204" pitchFamily="34" charset="0"/>
                      </a:endParaRPr>
                    </a:p>
                  </a:txBody>
                  <a:tcPr marL="5074" marR="5074" marT="5074" marB="0" anchor="b"/>
                </a:tc>
                <a:tc hMerge="1">
                  <a:txBody>
                    <a:bodyPr/>
                    <a:lstStyle/>
                    <a:p>
                      <a:endParaRPr lang="en-US"/>
                    </a:p>
                  </a:txBody>
                  <a:tcPr/>
                </a:tc>
                <a:tc>
                  <a:txBody>
                    <a:bodyPr/>
                    <a:lstStyle/>
                    <a:p>
                      <a:pPr algn="l" fontAlgn="b"/>
                      <a:r>
                        <a:rPr lang="en-US" sz="1200" u="none" strike="noStrike">
                          <a:effectLst/>
                        </a:rPr>
                        <a:t>Yan, Zhongjiang</a:t>
                      </a:r>
                      <a:endParaRPr lang="en-US" sz="1200" b="0" i="0" u="none" strike="noStrike">
                        <a:effectLst/>
                        <a:latin typeface="Calibri" panose="020F0502020204030204" pitchFamily="34" charset="0"/>
                      </a:endParaRPr>
                    </a:p>
                  </a:txBody>
                  <a:tcPr marL="5074" marR="5074" marT="5074" marB="0" anchor="b"/>
                </a:tc>
                <a:extLst>
                  <a:ext uri="{0D108BD9-81ED-4DB2-BD59-A6C34878D82A}">
                    <a16:rowId xmlns:a16="http://schemas.microsoft.com/office/drawing/2014/main" val="3785780849"/>
                  </a:ext>
                </a:extLst>
              </a:tr>
              <a:tr h="193528">
                <a:tc gridSpan="2">
                  <a:txBody>
                    <a:bodyPr/>
                    <a:lstStyle/>
                    <a:p>
                      <a:pPr algn="l" fontAlgn="b"/>
                      <a:r>
                        <a:rPr lang="en-US" sz="1200" u="none" strike="noStrike">
                          <a:effectLst/>
                        </a:rPr>
                        <a:t>Nakano, Hiroki</a:t>
                      </a:r>
                      <a:endParaRPr lang="en-US" sz="1200" b="0" i="0" u="none" strike="noStrike">
                        <a:effectLst/>
                        <a:latin typeface="Calibri" panose="020F0502020204030204" pitchFamily="34" charset="0"/>
                      </a:endParaRPr>
                    </a:p>
                  </a:txBody>
                  <a:tcPr marL="5074" marR="5074" marT="5074" marB="0" anchor="b"/>
                </a:tc>
                <a:tc hMerge="1">
                  <a:txBody>
                    <a:bodyPr/>
                    <a:lstStyle/>
                    <a:p>
                      <a:endParaRPr lang="en-US"/>
                    </a:p>
                  </a:txBody>
                  <a:tcPr/>
                </a:tc>
                <a:tc>
                  <a:txBody>
                    <a:bodyPr/>
                    <a:lstStyle/>
                    <a:p>
                      <a:pPr algn="l" fontAlgn="b"/>
                      <a:r>
                        <a:rPr lang="en-US" sz="1200" u="none" strike="noStrike">
                          <a:effectLst/>
                        </a:rPr>
                        <a:t>Su, Hang</a:t>
                      </a:r>
                      <a:endParaRPr lang="en-US" sz="1200" b="0" i="0" u="none" strike="noStrike">
                        <a:effectLst/>
                        <a:latin typeface="Calibri" panose="020F0502020204030204" pitchFamily="34" charset="0"/>
                      </a:endParaRPr>
                    </a:p>
                  </a:txBody>
                  <a:tcPr marL="5074" marR="5074" marT="5074" marB="0" anchor="b"/>
                </a:tc>
                <a:tc>
                  <a:txBody>
                    <a:bodyPr/>
                    <a:lstStyle/>
                    <a:p>
                      <a:pPr algn="l" fontAlgn="b"/>
                      <a:endParaRPr lang="en-US" sz="1200" b="0" i="0" u="none" strike="noStrike">
                        <a:effectLst/>
                        <a:latin typeface="Calibri" panose="020F0502020204030204" pitchFamily="34" charset="0"/>
                      </a:endParaRPr>
                    </a:p>
                  </a:txBody>
                  <a:tcPr marL="5074" marR="5074" marT="5074" marB="0" anchor="b"/>
                </a:tc>
                <a:tc>
                  <a:txBody>
                    <a:bodyPr/>
                    <a:lstStyle/>
                    <a:p>
                      <a:pPr algn="l" fontAlgn="b"/>
                      <a:r>
                        <a:rPr lang="en-US" sz="1200" u="none" strike="noStrike">
                          <a:effectLst/>
                        </a:rPr>
                        <a:t>Yang, Mao</a:t>
                      </a:r>
                      <a:endParaRPr lang="en-US" sz="1200" b="0" i="0" u="none" strike="noStrike">
                        <a:effectLst/>
                        <a:latin typeface="Calibri" panose="020F0502020204030204" pitchFamily="34" charset="0"/>
                      </a:endParaRPr>
                    </a:p>
                  </a:txBody>
                  <a:tcPr marL="5074" marR="5074" marT="5074" marB="0" anchor="b"/>
                </a:tc>
                <a:extLst>
                  <a:ext uri="{0D108BD9-81ED-4DB2-BD59-A6C34878D82A}">
                    <a16:rowId xmlns:a16="http://schemas.microsoft.com/office/drawing/2014/main" val="2141447374"/>
                  </a:ext>
                </a:extLst>
              </a:tr>
              <a:tr h="193528">
                <a:tc gridSpan="2">
                  <a:txBody>
                    <a:bodyPr/>
                    <a:lstStyle/>
                    <a:p>
                      <a:pPr algn="l" fontAlgn="b"/>
                      <a:r>
                        <a:rPr lang="en-US" sz="1200" u="none" strike="noStrike">
                          <a:effectLst/>
                        </a:rPr>
                        <a:t>Nandagopalan, SAI SHANKAR</a:t>
                      </a:r>
                      <a:endParaRPr lang="en-US" sz="1200" b="0" i="0" u="none" strike="noStrike">
                        <a:effectLst/>
                        <a:latin typeface="Calibri" panose="020F0502020204030204" pitchFamily="34" charset="0"/>
                      </a:endParaRPr>
                    </a:p>
                  </a:txBody>
                  <a:tcPr marL="5074" marR="5074" marT="5074" marB="0" anchor="b"/>
                </a:tc>
                <a:tc hMerge="1">
                  <a:txBody>
                    <a:bodyPr/>
                    <a:lstStyle/>
                    <a:p>
                      <a:endParaRPr lang="en-US"/>
                    </a:p>
                  </a:txBody>
                  <a:tcPr/>
                </a:tc>
                <a:tc gridSpan="2">
                  <a:txBody>
                    <a:bodyPr/>
                    <a:lstStyle/>
                    <a:p>
                      <a:pPr algn="l" fontAlgn="b"/>
                      <a:r>
                        <a:rPr lang="en-US" sz="1200" u="none" strike="noStrike">
                          <a:effectLst/>
                        </a:rPr>
                        <a:t>SU, HONGJIA</a:t>
                      </a:r>
                      <a:endParaRPr lang="en-US" sz="1200" b="0" i="0" u="none" strike="noStrike">
                        <a:effectLst/>
                        <a:latin typeface="Calibri" panose="020F0502020204030204" pitchFamily="34" charset="0"/>
                      </a:endParaRPr>
                    </a:p>
                  </a:txBody>
                  <a:tcPr marL="5074" marR="5074" marT="5074" marB="0" anchor="b"/>
                </a:tc>
                <a:tc hMerge="1">
                  <a:txBody>
                    <a:bodyPr/>
                    <a:lstStyle/>
                    <a:p>
                      <a:endParaRPr lang="en-US"/>
                    </a:p>
                  </a:txBody>
                  <a:tcPr/>
                </a:tc>
                <a:tc>
                  <a:txBody>
                    <a:bodyPr/>
                    <a:lstStyle/>
                    <a:p>
                      <a:pPr algn="l" fontAlgn="b"/>
                      <a:r>
                        <a:rPr lang="en-US" sz="1200" u="none" strike="noStrike">
                          <a:effectLst/>
                        </a:rPr>
                        <a:t>Yang, Xun</a:t>
                      </a:r>
                      <a:endParaRPr lang="en-US" sz="1200" b="0" i="0" u="none" strike="noStrike">
                        <a:effectLst/>
                        <a:latin typeface="Calibri" panose="020F0502020204030204" pitchFamily="34" charset="0"/>
                      </a:endParaRPr>
                    </a:p>
                  </a:txBody>
                  <a:tcPr marL="5074" marR="5074" marT="5074" marB="0" anchor="b"/>
                </a:tc>
                <a:extLst>
                  <a:ext uri="{0D108BD9-81ED-4DB2-BD59-A6C34878D82A}">
                    <a16:rowId xmlns:a16="http://schemas.microsoft.com/office/drawing/2014/main" val="2023676020"/>
                  </a:ext>
                </a:extLst>
              </a:tr>
              <a:tr h="193528">
                <a:tc gridSpan="2">
                  <a:txBody>
                    <a:bodyPr/>
                    <a:lstStyle/>
                    <a:p>
                      <a:pPr algn="l" fontAlgn="b"/>
                      <a:r>
                        <a:rPr lang="en-US" sz="1200" u="none" strike="noStrike">
                          <a:effectLst/>
                        </a:rPr>
                        <a:t>Naribole, Sharan</a:t>
                      </a:r>
                      <a:endParaRPr lang="en-US" sz="1200" b="0" i="0" u="none" strike="noStrike">
                        <a:effectLst/>
                        <a:latin typeface="Calibri" panose="020F0502020204030204" pitchFamily="34" charset="0"/>
                      </a:endParaRPr>
                    </a:p>
                  </a:txBody>
                  <a:tcPr marL="5074" marR="5074" marT="5074" marB="0" anchor="b"/>
                </a:tc>
                <a:tc hMerge="1">
                  <a:txBody>
                    <a:bodyPr/>
                    <a:lstStyle/>
                    <a:p>
                      <a:endParaRPr lang="en-US"/>
                    </a:p>
                  </a:txBody>
                  <a:tcPr/>
                </a:tc>
                <a:tc gridSpan="2">
                  <a:txBody>
                    <a:bodyPr/>
                    <a:lstStyle/>
                    <a:p>
                      <a:pPr algn="l" fontAlgn="b"/>
                      <a:r>
                        <a:rPr lang="en-US" sz="1200" u="none" strike="noStrike">
                          <a:effectLst/>
                        </a:rPr>
                        <a:t>Sumi, Takenori</a:t>
                      </a:r>
                      <a:endParaRPr lang="en-US" sz="1200" b="0" i="0" u="none" strike="noStrike">
                        <a:effectLst/>
                        <a:latin typeface="Calibri" panose="020F0502020204030204" pitchFamily="34" charset="0"/>
                      </a:endParaRPr>
                    </a:p>
                  </a:txBody>
                  <a:tcPr marL="5074" marR="5074" marT="5074" marB="0" anchor="b"/>
                </a:tc>
                <a:tc hMerge="1">
                  <a:txBody>
                    <a:bodyPr/>
                    <a:lstStyle/>
                    <a:p>
                      <a:endParaRPr lang="en-US"/>
                    </a:p>
                  </a:txBody>
                  <a:tcPr/>
                </a:tc>
                <a:tc>
                  <a:txBody>
                    <a:bodyPr/>
                    <a:lstStyle/>
                    <a:p>
                      <a:pPr algn="l" fontAlgn="b"/>
                      <a:r>
                        <a:rPr lang="en-US" sz="1200" u="none" strike="noStrike">
                          <a:effectLst/>
                        </a:rPr>
                        <a:t>Yang, Yunsong</a:t>
                      </a:r>
                      <a:endParaRPr lang="en-US" sz="1200" b="0" i="0" u="none" strike="noStrike">
                        <a:effectLst/>
                        <a:latin typeface="Calibri" panose="020F0502020204030204" pitchFamily="34" charset="0"/>
                      </a:endParaRPr>
                    </a:p>
                  </a:txBody>
                  <a:tcPr marL="5074" marR="5074" marT="5074" marB="0" anchor="b"/>
                </a:tc>
                <a:extLst>
                  <a:ext uri="{0D108BD9-81ED-4DB2-BD59-A6C34878D82A}">
                    <a16:rowId xmlns:a16="http://schemas.microsoft.com/office/drawing/2014/main" val="1034681550"/>
                  </a:ext>
                </a:extLst>
              </a:tr>
              <a:tr h="193528">
                <a:tc gridSpan="2">
                  <a:txBody>
                    <a:bodyPr/>
                    <a:lstStyle/>
                    <a:p>
                      <a:pPr algn="l" fontAlgn="b"/>
                      <a:r>
                        <a:rPr lang="en-US" sz="1200" u="none" strike="noStrike">
                          <a:effectLst/>
                        </a:rPr>
                        <a:t>Nezou, Patrice</a:t>
                      </a:r>
                      <a:endParaRPr lang="en-US" sz="1200" b="0" i="0" u="none" strike="noStrike">
                        <a:effectLst/>
                        <a:latin typeface="Calibri" panose="020F0502020204030204" pitchFamily="34" charset="0"/>
                      </a:endParaRPr>
                    </a:p>
                  </a:txBody>
                  <a:tcPr marL="5074" marR="5074" marT="5074" marB="0" anchor="b"/>
                </a:tc>
                <a:tc hMerge="1">
                  <a:txBody>
                    <a:bodyPr/>
                    <a:lstStyle/>
                    <a:p>
                      <a:endParaRPr lang="en-US"/>
                    </a:p>
                  </a:txBody>
                  <a:tcPr/>
                </a:tc>
                <a:tc gridSpan="2">
                  <a:txBody>
                    <a:bodyPr/>
                    <a:lstStyle/>
                    <a:p>
                      <a:pPr algn="l" fontAlgn="b"/>
                      <a:r>
                        <a:rPr lang="en-US" sz="1200" u="none" strike="noStrike">
                          <a:effectLst/>
                        </a:rPr>
                        <a:t>sun, sheng</a:t>
                      </a:r>
                      <a:endParaRPr lang="en-US" sz="1200" b="0" i="0" u="none" strike="noStrike">
                        <a:effectLst/>
                        <a:latin typeface="Calibri" panose="020F0502020204030204" pitchFamily="34" charset="0"/>
                      </a:endParaRPr>
                    </a:p>
                  </a:txBody>
                  <a:tcPr marL="5074" marR="5074" marT="5074" marB="0" anchor="b"/>
                </a:tc>
                <a:tc hMerge="1">
                  <a:txBody>
                    <a:bodyPr/>
                    <a:lstStyle/>
                    <a:p>
                      <a:endParaRPr lang="en-US"/>
                    </a:p>
                  </a:txBody>
                  <a:tcPr/>
                </a:tc>
                <a:tc>
                  <a:txBody>
                    <a:bodyPr/>
                    <a:lstStyle/>
                    <a:p>
                      <a:pPr algn="l" fontAlgn="b"/>
                      <a:r>
                        <a:rPr lang="en-US" sz="1200" u="none" strike="noStrike">
                          <a:effectLst/>
                        </a:rPr>
                        <a:t>Yee, James</a:t>
                      </a:r>
                      <a:endParaRPr lang="en-US" sz="1200" b="0" i="0" u="none" strike="noStrike">
                        <a:effectLst/>
                        <a:latin typeface="Calibri" panose="020F0502020204030204" pitchFamily="34" charset="0"/>
                      </a:endParaRPr>
                    </a:p>
                  </a:txBody>
                  <a:tcPr marL="5074" marR="5074" marT="5074" marB="0" anchor="b"/>
                </a:tc>
                <a:extLst>
                  <a:ext uri="{0D108BD9-81ED-4DB2-BD59-A6C34878D82A}">
                    <a16:rowId xmlns:a16="http://schemas.microsoft.com/office/drawing/2014/main" val="3541137242"/>
                  </a:ext>
                </a:extLst>
              </a:tr>
              <a:tr h="193528">
                <a:tc gridSpan="2">
                  <a:txBody>
                    <a:bodyPr/>
                    <a:lstStyle/>
                    <a:p>
                      <a:pPr algn="l" fontAlgn="b"/>
                      <a:r>
                        <a:rPr lang="en-US" sz="1200" u="none" strike="noStrike">
                          <a:effectLst/>
                        </a:rPr>
                        <a:t>Noh, Si-Chan</a:t>
                      </a:r>
                      <a:endParaRPr lang="en-US" sz="1200" b="0" i="0" u="none" strike="noStrike">
                        <a:effectLst/>
                        <a:latin typeface="Calibri" panose="020F0502020204030204" pitchFamily="34" charset="0"/>
                      </a:endParaRPr>
                    </a:p>
                  </a:txBody>
                  <a:tcPr marL="5074" marR="5074" marT="5074" marB="0" anchor="b"/>
                </a:tc>
                <a:tc hMerge="1">
                  <a:txBody>
                    <a:bodyPr/>
                    <a:lstStyle/>
                    <a:p>
                      <a:endParaRPr lang="en-US"/>
                    </a:p>
                  </a:txBody>
                  <a:tcPr/>
                </a:tc>
                <a:tc gridSpan="2">
                  <a:txBody>
                    <a:bodyPr/>
                    <a:lstStyle/>
                    <a:p>
                      <a:pPr algn="l" fontAlgn="b"/>
                      <a:r>
                        <a:rPr lang="en-US" sz="1200" u="none" strike="noStrike">
                          <a:effectLst/>
                        </a:rPr>
                        <a:t>Sundman, Dennis</a:t>
                      </a:r>
                      <a:endParaRPr lang="en-US" sz="1200" b="0" i="0" u="none" strike="noStrike">
                        <a:effectLst/>
                        <a:latin typeface="Calibri" panose="020F0502020204030204" pitchFamily="34" charset="0"/>
                      </a:endParaRPr>
                    </a:p>
                  </a:txBody>
                  <a:tcPr marL="5074" marR="5074" marT="5074" marB="0" anchor="b"/>
                </a:tc>
                <a:tc hMerge="1">
                  <a:txBody>
                    <a:bodyPr/>
                    <a:lstStyle/>
                    <a:p>
                      <a:endParaRPr lang="en-US"/>
                    </a:p>
                  </a:txBody>
                  <a:tcPr/>
                </a:tc>
                <a:tc>
                  <a:txBody>
                    <a:bodyPr/>
                    <a:lstStyle/>
                    <a:p>
                      <a:pPr algn="l" fontAlgn="b"/>
                      <a:r>
                        <a:rPr lang="en-US" sz="1200" u="none" strike="noStrike">
                          <a:effectLst/>
                        </a:rPr>
                        <a:t>yi, yongjiang</a:t>
                      </a:r>
                      <a:endParaRPr lang="en-US" sz="1200" b="0" i="0" u="none" strike="noStrike">
                        <a:effectLst/>
                        <a:latin typeface="Calibri" panose="020F0502020204030204" pitchFamily="34" charset="0"/>
                      </a:endParaRPr>
                    </a:p>
                  </a:txBody>
                  <a:tcPr marL="5074" marR="5074" marT="5074" marB="0" anchor="b"/>
                </a:tc>
                <a:extLst>
                  <a:ext uri="{0D108BD9-81ED-4DB2-BD59-A6C34878D82A}">
                    <a16:rowId xmlns:a16="http://schemas.microsoft.com/office/drawing/2014/main" val="3762775709"/>
                  </a:ext>
                </a:extLst>
              </a:tr>
              <a:tr h="171080">
                <a:tc gridSpan="2">
                  <a:txBody>
                    <a:bodyPr/>
                    <a:lstStyle/>
                    <a:p>
                      <a:pPr algn="l" fontAlgn="b"/>
                      <a:r>
                        <a:rPr lang="en-US" sz="1200" u="none" strike="noStrike" dirty="0">
                          <a:effectLst/>
                        </a:rPr>
                        <a:t>Nurani Krishnan, </a:t>
                      </a:r>
                      <a:r>
                        <a:rPr lang="en-US" sz="1200" u="none" strike="noStrike" dirty="0" err="1">
                          <a:effectLst/>
                        </a:rPr>
                        <a:t>Neelakantan</a:t>
                      </a:r>
                      <a:endParaRPr lang="en-US" sz="1200" b="0" i="0" u="none" strike="noStrike" dirty="0">
                        <a:effectLst/>
                        <a:latin typeface="Calibri" panose="020F0502020204030204" pitchFamily="34" charset="0"/>
                      </a:endParaRPr>
                    </a:p>
                  </a:txBody>
                  <a:tcPr marL="5074" marR="5074" marT="5074" marB="0" anchor="b"/>
                </a:tc>
                <a:tc hMerge="1">
                  <a:txBody>
                    <a:bodyPr/>
                    <a:lstStyle/>
                    <a:p>
                      <a:endParaRPr lang="en-US"/>
                    </a:p>
                  </a:txBody>
                  <a:tcPr/>
                </a:tc>
                <a:tc gridSpan="2">
                  <a:txBody>
                    <a:bodyPr/>
                    <a:lstStyle/>
                    <a:p>
                      <a:pPr algn="l" fontAlgn="b"/>
                      <a:r>
                        <a:rPr lang="en-US" sz="1200" u="none" strike="noStrike">
                          <a:effectLst/>
                        </a:rPr>
                        <a:t>SURACI, FRANK</a:t>
                      </a:r>
                      <a:endParaRPr lang="en-US" sz="1200" b="0" i="0" u="none" strike="noStrike">
                        <a:effectLst/>
                        <a:latin typeface="Calibri" panose="020F0502020204030204" pitchFamily="34" charset="0"/>
                      </a:endParaRPr>
                    </a:p>
                  </a:txBody>
                  <a:tcPr marL="5074" marR="5074" marT="5074" marB="0" anchor="b"/>
                </a:tc>
                <a:tc hMerge="1">
                  <a:txBody>
                    <a:bodyPr/>
                    <a:lstStyle/>
                    <a:p>
                      <a:endParaRPr lang="en-US"/>
                    </a:p>
                  </a:txBody>
                  <a:tcPr/>
                </a:tc>
                <a:tc>
                  <a:txBody>
                    <a:bodyPr/>
                    <a:lstStyle/>
                    <a:p>
                      <a:pPr algn="l" fontAlgn="b"/>
                      <a:r>
                        <a:rPr lang="en-US" sz="1200" u="none" strike="noStrike">
                          <a:effectLst/>
                        </a:rPr>
                        <a:t>Young, Christopher</a:t>
                      </a:r>
                      <a:endParaRPr lang="en-US" sz="1200" b="0" i="0" u="none" strike="noStrike">
                        <a:effectLst/>
                        <a:latin typeface="Calibri" panose="020F0502020204030204" pitchFamily="34" charset="0"/>
                      </a:endParaRPr>
                    </a:p>
                  </a:txBody>
                  <a:tcPr marL="5074" marR="5074" marT="5074" marB="0" anchor="b"/>
                </a:tc>
                <a:extLst>
                  <a:ext uri="{0D108BD9-81ED-4DB2-BD59-A6C34878D82A}">
                    <a16:rowId xmlns:a16="http://schemas.microsoft.com/office/drawing/2014/main" val="2086988105"/>
                  </a:ext>
                </a:extLst>
              </a:tr>
              <a:tr h="193528">
                <a:tc gridSpan="2">
                  <a:txBody>
                    <a:bodyPr/>
                    <a:lstStyle/>
                    <a:p>
                      <a:pPr algn="l" fontAlgn="b"/>
                      <a:r>
                        <a:rPr lang="en-US" sz="1200" u="none" strike="noStrike">
                          <a:effectLst/>
                        </a:rPr>
                        <a:t>Oh, Hyun Seo</a:t>
                      </a:r>
                      <a:endParaRPr lang="en-US" sz="1200" b="0" i="0" u="none" strike="noStrike">
                        <a:effectLst/>
                        <a:latin typeface="Calibri" panose="020F0502020204030204" pitchFamily="34" charset="0"/>
                      </a:endParaRPr>
                    </a:p>
                  </a:txBody>
                  <a:tcPr marL="5074" marR="5074" marT="5074" marB="0" anchor="b"/>
                </a:tc>
                <a:tc hMerge="1">
                  <a:txBody>
                    <a:bodyPr/>
                    <a:lstStyle/>
                    <a:p>
                      <a:endParaRPr lang="en-US"/>
                    </a:p>
                  </a:txBody>
                  <a:tcPr/>
                </a:tc>
                <a:tc gridSpan="2">
                  <a:txBody>
                    <a:bodyPr/>
                    <a:lstStyle/>
                    <a:p>
                      <a:pPr algn="l" fontAlgn="b"/>
                      <a:r>
                        <a:rPr lang="en-US" sz="1200" u="none" strike="noStrike">
                          <a:effectLst/>
                        </a:rPr>
                        <a:t>Tan, Danny</a:t>
                      </a:r>
                      <a:endParaRPr lang="en-US" sz="1200" b="0" i="0" u="none" strike="noStrike">
                        <a:effectLst/>
                        <a:latin typeface="Calibri" panose="020F0502020204030204" pitchFamily="34" charset="0"/>
                      </a:endParaRPr>
                    </a:p>
                  </a:txBody>
                  <a:tcPr marL="5074" marR="5074" marT="5074" marB="0" anchor="b"/>
                </a:tc>
                <a:tc hMerge="1">
                  <a:txBody>
                    <a:bodyPr/>
                    <a:lstStyle/>
                    <a:p>
                      <a:endParaRPr lang="en-US"/>
                    </a:p>
                  </a:txBody>
                  <a:tcPr/>
                </a:tc>
                <a:tc>
                  <a:txBody>
                    <a:bodyPr/>
                    <a:lstStyle/>
                    <a:p>
                      <a:pPr algn="l" fontAlgn="b"/>
                      <a:r>
                        <a:rPr lang="en-US" sz="1200" u="none" strike="noStrike">
                          <a:effectLst/>
                        </a:rPr>
                        <a:t>Yu, Chinghwa</a:t>
                      </a:r>
                      <a:endParaRPr lang="en-US" sz="1200" b="0" i="0" u="none" strike="noStrike">
                        <a:effectLst/>
                        <a:latin typeface="Calibri" panose="020F0502020204030204" pitchFamily="34" charset="0"/>
                      </a:endParaRPr>
                    </a:p>
                  </a:txBody>
                  <a:tcPr marL="5074" marR="5074" marT="5074" marB="0" anchor="b"/>
                </a:tc>
                <a:extLst>
                  <a:ext uri="{0D108BD9-81ED-4DB2-BD59-A6C34878D82A}">
                    <a16:rowId xmlns:a16="http://schemas.microsoft.com/office/drawing/2014/main" val="2545651812"/>
                  </a:ext>
                </a:extLst>
              </a:tr>
              <a:tr h="193528">
                <a:tc gridSpan="2">
                  <a:txBody>
                    <a:bodyPr/>
                    <a:lstStyle/>
                    <a:p>
                      <a:pPr algn="l" fontAlgn="b"/>
                      <a:r>
                        <a:rPr lang="en-US" sz="1200" u="none" strike="noStrike">
                          <a:effectLst/>
                        </a:rPr>
                        <a:t>Oh, Youngseok</a:t>
                      </a:r>
                      <a:endParaRPr lang="en-US" sz="1200" b="0" i="0" u="none" strike="noStrike">
                        <a:effectLst/>
                        <a:latin typeface="Calibri" panose="020F0502020204030204" pitchFamily="34" charset="0"/>
                      </a:endParaRPr>
                    </a:p>
                  </a:txBody>
                  <a:tcPr marL="5074" marR="5074" marT="5074" marB="0" anchor="b"/>
                </a:tc>
                <a:tc hMerge="1">
                  <a:txBody>
                    <a:bodyPr/>
                    <a:lstStyle/>
                    <a:p>
                      <a:endParaRPr lang="en-US"/>
                    </a:p>
                  </a:txBody>
                  <a:tcPr/>
                </a:tc>
                <a:tc gridSpan="2">
                  <a:txBody>
                    <a:bodyPr/>
                    <a:lstStyle/>
                    <a:p>
                      <a:pPr algn="l" fontAlgn="b"/>
                      <a:r>
                        <a:rPr lang="en-US" sz="1200" u="none" strike="noStrike">
                          <a:effectLst/>
                        </a:rPr>
                        <a:t>Tanaka, Yusuke</a:t>
                      </a:r>
                      <a:endParaRPr lang="en-US" sz="1200" b="0" i="0" u="none" strike="noStrike">
                        <a:effectLst/>
                        <a:latin typeface="Calibri" panose="020F0502020204030204" pitchFamily="34" charset="0"/>
                      </a:endParaRPr>
                    </a:p>
                  </a:txBody>
                  <a:tcPr marL="5074" marR="5074" marT="5074" marB="0" anchor="b"/>
                </a:tc>
                <a:tc hMerge="1">
                  <a:txBody>
                    <a:bodyPr/>
                    <a:lstStyle/>
                    <a:p>
                      <a:endParaRPr lang="en-US"/>
                    </a:p>
                  </a:txBody>
                  <a:tcPr/>
                </a:tc>
                <a:tc>
                  <a:txBody>
                    <a:bodyPr/>
                    <a:lstStyle/>
                    <a:p>
                      <a:pPr algn="l" fontAlgn="b"/>
                      <a:r>
                        <a:rPr lang="en-US" sz="1200" u="none" strike="noStrike">
                          <a:effectLst/>
                        </a:rPr>
                        <a:t>Yu, Mao</a:t>
                      </a:r>
                      <a:endParaRPr lang="en-US" sz="1200" b="0" i="0" u="none" strike="noStrike">
                        <a:effectLst/>
                        <a:latin typeface="Calibri" panose="020F0502020204030204" pitchFamily="34" charset="0"/>
                      </a:endParaRPr>
                    </a:p>
                  </a:txBody>
                  <a:tcPr marL="5074" marR="5074" marT="5074" marB="0" anchor="b"/>
                </a:tc>
                <a:extLst>
                  <a:ext uri="{0D108BD9-81ED-4DB2-BD59-A6C34878D82A}">
                    <a16:rowId xmlns:a16="http://schemas.microsoft.com/office/drawing/2014/main" val="2439135792"/>
                  </a:ext>
                </a:extLst>
              </a:tr>
              <a:tr h="193528">
                <a:tc gridSpan="2">
                  <a:txBody>
                    <a:bodyPr/>
                    <a:lstStyle/>
                    <a:p>
                      <a:pPr algn="l" fontAlgn="b"/>
                      <a:r>
                        <a:rPr lang="en-US" sz="1200" u="none" strike="noStrike">
                          <a:effectLst/>
                        </a:rPr>
                        <a:t>Ohsawa, Tomoki</a:t>
                      </a:r>
                      <a:endParaRPr lang="en-US" sz="1200" b="0" i="0" u="none" strike="noStrike">
                        <a:effectLst/>
                        <a:latin typeface="Calibri" panose="020F0502020204030204" pitchFamily="34" charset="0"/>
                      </a:endParaRPr>
                    </a:p>
                  </a:txBody>
                  <a:tcPr marL="5074" marR="5074" marT="5074" marB="0" anchor="b"/>
                </a:tc>
                <a:tc hMerge="1">
                  <a:txBody>
                    <a:bodyPr/>
                    <a:lstStyle/>
                    <a:p>
                      <a:endParaRPr lang="en-US"/>
                    </a:p>
                  </a:txBody>
                  <a:tcPr/>
                </a:tc>
                <a:tc gridSpan="2">
                  <a:txBody>
                    <a:bodyPr/>
                    <a:lstStyle/>
                    <a:p>
                      <a:pPr algn="l" fontAlgn="b"/>
                      <a:r>
                        <a:rPr lang="en-US" sz="1200" u="none" strike="noStrike">
                          <a:effectLst/>
                        </a:rPr>
                        <a:t>Teran, Jesus Gutierrez</a:t>
                      </a:r>
                      <a:endParaRPr lang="en-US" sz="1200" b="0" i="0" u="none" strike="noStrike">
                        <a:effectLst/>
                        <a:latin typeface="Calibri" panose="020F0502020204030204" pitchFamily="34" charset="0"/>
                      </a:endParaRPr>
                    </a:p>
                  </a:txBody>
                  <a:tcPr marL="5074" marR="5074" marT="5074" marB="0" anchor="b"/>
                </a:tc>
                <a:tc hMerge="1">
                  <a:txBody>
                    <a:bodyPr/>
                    <a:lstStyle/>
                    <a:p>
                      <a:endParaRPr lang="en-US"/>
                    </a:p>
                  </a:txBody>
                  <a:tcPr/>
                </a:tc>
                <a:tc>
                  <a:txBody>
                    <a:bodyPr/>
                    <a:lstStyle/>
                    <a:p>
                      <a:pPr algn="l" fontAlgn="b"/>
                      <a:r>
                        <a:rPr lang="en-US" sz="1200" u="none" strike="noStrike">
                          <a:effectLst/>
                        </a:rPr>
                        <a:t>Yun, Ji-Hoon</a:t>
                      </a:r>
                      <a:endParaRPr lang="en-US" sz="1200" b="0" i="0" u="none" strike="noStrike">
                        <a:effectLst/>
                        <a:latin typeface="Calibri" panose="020F0502020204030204" pitchFamily="34" charset="0"/>
                      </a:endParaRPr>
                    </a:p>
                  </a:txBody>
                  <a:tcPr marL="5074" marR="5074" marT="5074" marB="0" anchor="b"/>
                </a:tc>
                <a:extLst>
                  <a:ext uri="{0D108BD9-81ED-4DB2-BD59-A6C34878D82A}">
                    <a16:rowId xmlns:a16="http://schemas.microsoft.com/office/drawing/2014/main" val="2273444178"/>
                  </a:ext>
                </a:extLst>
              </a:tr>
              <a:tr h="193528">
                <a:tc gridSpan="2">
                  <a:txBody>
                    <a:bodyPr/>
                    <a:lstStyle/>
                    <a:p>
                      <a:pPr algn="l" fontAlgn="b"/>
                      <a:r>
                        <a:rPr lang="en-US" sz="1200" u="none" strike="noStrike">
                          <a:effectLst/>
                        </a:rPr>
                        <a:t>Parsons, Glenn</a:t>
                      </a:r>
                      <a:endParaRPr lang="en-US" sz="1200" b="0" i="0" u="none" strike="noStrike">
                        <a:effectLst/>
                        <a:latin typeface="Calibri" panose="020F0502020204030204" pitchFamily="34" charset="0"/>
                      </a:endParaRPr>
                    </a:p>
                  </a:txBody>
                  <a:tcPr marL="5074" marR="5074" marT="5074" marB="0" anchor="b"/>
                </a:tc>
                <a:tc hMerge="1">
                  <a:txBody>
                    <a:bodyPr/>
                    <a:lstStyle/>
                    <a:p>
                      <a:endParaRPr lang="en-US"/>
                    </a:p>
                  </a:txBody>
                  <a:tcPr/>
                </a:tc>
                <a:tc gridSpan="2">
                  <a:txBody>
                    <a:bodyPr/>
                    <a:lstStyle/>
                    <a:p>
                      <a:pPr algn="l" fontAlgn="b"/>
                      <a:r>
                        <a:rPr lang="en-US" sz="1200" u="none" strike="noStrike">
                          <a:effectLst/>
                        </a:rPr>
                        <a:t>V Padaki, Aditya</a:t>
                      </a:r>
                      <a:endParaRPr lang="en-US" sz="1200" b="0" i="0" u="none" strike="noStrike">
                        <a:effectLst/>
                        <a:latin typeface="Calibri" panose="020F0502020204030204" pitchFamily="34" charset="0"/>
                      </a:endParaRPr>
                    </a:p>
                  </a:txBody>
                  <a:tcPr marL="5074" marR="5074" marT="5074" marB="0" anchor="b"/>
                </a:tc>
                <a:tc hMerge="1">
                  <a:txBody>
                    <a:bodyPr/>
                    <a:lstStyle/>
                    <a:p>
                      <a:endParaRPr lang="en-US"/>
                    </a:p>
                  </a:txBody>
                  <a:tcPr/>
                </a:tc>
                <a:tc>
                  <a:txBody>
                    <a:bodyPr/>
                    <a:lstStyle/>
                    <a:p>
                      <a:pPr algn="l" fontAlgn="b"/>
                      <a:r>
                        <a:rPr lang="en-US" sz="1200" u="none" strike="noStrike">
                          <a:effectLst/>
                        </a:rPr>
                        <a:t>Zeleznikar, Alan</a:t>
                      </a:r>
                      <a:endParaRPr lang="en-US" sz="1200" b="0" i="0" u="none" strike="noStrike">
                        <a:effectLst/>
                        <a:latin typeface="Calibri" panose="020F0502020204030204" pitchFamily="34" charset="0"/>
                      </a:endParaRPr>
                    </a:p>
                  </a:txBody>
                  <a:tcPr marL="5074" marR="5074" marT="5074" marB="0" anchor="b"/>
                </a:tc>
                <a:extLst>
                  <a:ext uri="{0D108BD9-81ED-4DB2-BD59-A6C34878D82A}">
                    <a16:rowId xmlns:a16="http://schemas.microsoft.com/office/drawing/2014/main" val="3173237581"/>
                  </a:ext>
                </a:extLst>
              </a:tr>
              <a:tr h="193528">
                <a:tc gridSpan="2">
                  <a:txBody>
                    <a:bodyPr/>
                    <a:lstStyle/>
                    <a:p>
                      <a:pPr algn="l" fontAlgn="b"/>
                      <a:r>
                        <a:rPr lang="en-US" sz="1200" u="none" strike="noStrike">
                          <a:effectLst/>
                        </a:rPr>
                        <a:t>Perkins, Richard</a:t>
                      </a:r>
                      <a:endParaRPr lang="en-US" sz="1200" b="0" i="0" u="none" strike="noStrike">
                        <a:effectLst/>
                        <a:latin typeface="Calibri" panose="020F0502020204030204" pitchFamily="34" charset="0"/>
                      </a:endParaRPr>
                    </a:p>
                  </a:txBody>
                  <a:tcPr marL="5074" marR="5074" marT="5074" marB="0" anchor="b"/>
                </a:tc>
                <a:tc hMerge="1">
                  <a:txBody>
                    <a:bodyPr/>
                    <a:lstStyle/>
                    <a:p>
                      <a:endParaRPr lang="en-US"/>
                    </a:p>
                  </a:txBody>
                  <a:tcPr/>
                </a:tc>
                <a:tc gridSpan="2">
                  <a:txBody>
                    <a:bodyPr/>
                    <a:lstStyle/>
                    <a:p>
                      <a:pPr algn="l" fontAlgn="b"/>
                      <a:r>
                        <a:rPr lang="en-US" sz="1200" u="none" strike="noStrike">
                          <a:effectLst/>
                        </a:rPr>
                        <a:t>Verma, Lochan</a:t>
                      </a:r>
                      <a:endParaRPr lang="en-US" sz="1200" b="0" i="0" u="none" strike="noStrike">
                        <a:effectLst/>
                        <a:latin typeface="Calibri" panose="020F0502020204030204" pitchFamily="34" charset="0"/>
                      </a:endParaRPr>
                    </a:p>
                  </a:txBody>
                  <a:tcPr marL="5074" marR="5074" marT="5074" marB="0" anchor="b"/>
                </a:tc>
                <a:tc hMerge="1">
                  <a:txBody>
                    <a:bodyPr/>
                    <a:lstStyle/>
                    <a:p>
                      <a:endParaRPr lang="en-US"/>
                    </a:p>
                  </a:txBody>
                  <a:tcPr/>
                </a:tc>
                <a:tc>
                  <a:txBody>
                    <a:bodyPr/>
                    <a:lstStyle/>
                    <a:p>
                      <a:pPr algn="l" fontAlgn="b"/>
                      <a:r>
                        <a:rPr lang="en-US" sz="1200" u="none" strike="noStrike">
                          <a:effectLst/>
                        </a:rPr>
                        <a:t>Zeng, Ruochen</a:t>
                      </a:r>
                      <a:endParaRPr lang="en-US" sz="1200" b="0" i="0" u="none" strike="noStrike">
                        <a:effectLst/>
                        <a:latin typeface="Calibri" panose="020F0502020204030204" pitchFamily="34" charset="0"/>
                      </a:endParaRPr>
                    </a:p>
                  </a:txBody>
                  <a:tcPr marL="5074" marR="5074" marT="5074" marB="0" anchor="b"/>
                </a:tc>
                <a:extLst>
                  <a:ext uri="{0D108BD9-81ED-4DB2-BD59-A6C34878D82A}">
                    <a16:rowId xmlns:a16="http://schemas.microsoft.com/office/drawing/2014/main" val="891113640"/>
                  </a:ext>
                </a:extLst>
              </a:tr>
              <a:tr h="193528">
                <a:tc gridSpan="2">
                  <a:txBody>
                    <a:bodyPr/>
                    <a:lstStyle/>
                    <a:p>
                      <a:pPr algn="l" fontAlgn="b"/>
                      <a:r>
                        <a:rPr lang="en-US" sz="1200" u="none" strike="noStrike">
                          <a:effectLst/>
                        </a:rPr>
                        <a:t>Pettersson, Charlie</a:t>
                      </a:r>
                      <a:endParaRPr lang="en-US" sz="1200" b="0" i="0" u="none" strike="noStrike">
                        <a:effectLst/>
                        <a:latin typeface="Calibri" panose="020F0502020204030204" pitchFamily="34" charset="0"/>
                      </a:endParaRPr>
                    </a:p>
                  </a:txBody>
                  <a:tcPr marL="5074" marR="5074" marT="5074" marB="0" anchor="b"/>
                </a:tc>
                <a:tc hMerge="1">
                  <a:txBody>
                    <a:bodyPr/>
                    <a:lstStyle/>
                    <a:p>
                      <a:endParaRPr lang="en-US"/>
                    </a:p>
                  </a:txBody>
                  <a:tcPr/>
                </a:tc>
                <a:tc gridSpan="2">
                  <a:txBody>
                    <a:bodyPr/>
                    <a:lstStyle/>
                    <a:p>
                      <a:pPr algn="l" fontAlgn="b"/>
                      <a:r>
                        <a:rPr lang="en-US" sz="1200" u="none" strike="noStrike">
                          <a:effectLst/>
                        </a:rPr>
                        <a:t>Verma, Sindhu</a:t>
                      </a:r>
                      <a:endParaRPr lang="en-US" sz="1200" b="0" i="0" u="none" strike="noStrike">
                        <a:effectLst/>
                        <a:latin typeface="Calibri" panose="020F0502020204030204" pitchFamily="34" charset="0"/>
                      </a:endParaRPr>
                    </a:p>
                  </a:txBody>
                  <a:tcPr marL="5074" marR="5074" marT="5074" marB="0" anchor="b"/>
                </a:tc>
                <a:tc hMerge="1">
                  <a:txBody>
                    <a:bodyPr/>
                    <a:lstStyle/>
                    <a:p>
                      <a:endParaRPr lang="en-US"/>
                    </a:p>
                  </a:txBody>
                  <a:tcPr/>
                </a:tc>
                <a:tc>
                  <a:txBody>
                    <a:bodyPr/>
                    <a:lstStyle/>
                    <a:p>
                      <a:pPr algn="l" fontAlgn="b"/>
                      <a:r>
                        <a:rPr lang="en-US" sz="1200" u="none" strike="noStrike">
                          <a:effectLst/>
                        </a:rPr>
                        <a:t>Zeng, Yan</a:t>
                      </a:r>
                      <a:endParaRPr lang="en-US" sz="1200" b="0" i="0" u="none" strike="noStrike">
                        <a:effectLst/>
                        <a:latin typeface="Calibri" panose="020F0502020204030204" pitchFamily="34" charset="0"/>
                      </a:endParaRPr>
                    </a:p>
                  </a:txBody>
                  <a:tcPr marL="5074" marR="5074" marT="5074" marB="0" anchor="b"/>
                </a:tc>
                <a:extLst>
                  <a:ext uri="{0D108BD9-81ED-4DB2-BD59-A6C34878D82A}">
                    <a16:rowId xmlns:a16="http://schemas.microsoft.com/office/drawing/2014/main" val="3250753510"/>
                  </a:ext>
                </a:extLst>
              </a:tr>
              <a:tr h="193528">
                <a:tc gridSpan="2">
                  <a:txBody>
                    <a:bodyPr/>
                    <a:lstStyle/>
                    <a:p>
                      <a:pPr algn="l" fontAlgn="b"/>
                      <a:r>
                        <a:rPr lang="en-US" sz="1200" u="none" strike="noStrike">
                          <a:effectLst/>
                        </a:rPr>
                        <a:t>Pirhonen, Riku</a:t>
                      </a:r>
                      <a:endParaRPr lang="en-US" sz="1200" b="0" i="0" u="none" strike="noStrike">
                        <a:effectLst/>
                        <a:latin typeface="Calibri" panose="020F0502020204030204" pitchFamily="34" charset="0"/>
                      </a:endParaRPr>
                    </a:p>
                  </a:txBody>
                  <a:tcPr marL="5074" marR="5074" marT="5074" marB="0" anchor="b"/>
                </a:tc>
                <a:tc hMerge="1">
                  <a:txBody>
                    <a:bodyPr/>
                    <a:lstStyle/>
                    <a:p>
                      <a:endParaRPr lang="en-US"/>
                    </a:p>
                  </a:txBody>
                  <a:tcPr/>
                </a:tc>
                <a:tc gridSpan="2">
                  <a:txBody>
                    <a:bodyPr/>
                    <a:lstStyle/>
                    <a:p>
                      <a:pPr algn="l" fontAlgn="b"/>
                      <a:r>
                        <a:rPr lang="en-US" sz="1200" u="none" strike="noStrike">
                          <a:effectLst/>
                        </a:rPr>
                        <a:t>Vermani, Sameer</a:t>
                      </a:r>
                      <a:endParaRPr lang="en-US" sz="1200" b="0" i="0" u="none" strike="noStrike">
                        <a:effectLst/>
                        <a:latin typeface="Calibri" panose="020F0502020204030204" pitchFamily="34" charset="0"/>
                      </a:endParaRPr>
                    </a:p>
                  </a:txBody>
                  <a:tcPr marL="5074" marR="5074" marT="5074" marB="0" anchor="b"/>
                </a:tc>
                <a:tc hMerge="1">
                  <a:txBody>
                    <a:bodyPr/>
                    <a:lstStyle/>
                    <a:p>
                      <a:endParaRPr lang="en-US"/>
                    </a:p>
                  </a:txBody>
                  <a:tcPr/>
                </a:tc>
                <a:tc>
                  <a:txBody>
                    <a:bodyPr/>
                    <a:lstStyle/>
                    <a:p>
                      <a:pPr algn="l" fontAlgn="b"/>
                      <a:r>
                        <a:rPr lang="en-US" sz="1200" u="none" strike="noStrike">
                          <a:effectLst/>
                        </a:rPr>
                        <a:t>Zhang, Xingjian</a:t>
                      </a:r>
                      <a:endParaRPr lang="en-US" sz="1200" b="0" i="0" u="none" strike="noStrike">
                        <a:effectLst/>
                        <a:latin typeface="Calibri" panose="020F0502020204030204" pitchFamily="34" charset="0"/>
                      </a:endParaRPr>
                    </a:p>
                  </a:txBody>
                  <a:tcPr marL="5074" marR="5074" marT="5074" marB="0" anchor="b"/>
                </a:tc>
                <a:extLst>
                  <a:ext uri="{0D108BD9-81ED-4DB2-BD59-A6C34878D82A}">
                    <a16:rowId xmlns:a16="http://schemas.microsoft.com/office/drawing/2014/main" val="4061587838"/>
                  </a:ext>
                </a:extLst>
              </a:tr>
              <a:tr h="193528">
                <a:tc gridSpan="2">
                  <a:txBody>
                    <a:bodyPr/>
                    <a:lstStyle/>
                    <a:p>
                      <a:pPr algn="l" fontAlgn="b"/>
                      <a:r>
                        <a:rPr lang="en-US" sz="1200" u="none" strike="noStrike">
                          <a:effectLst/>
                        </a:rPr>
                        <a:t>Prabhakaran, Dinakar</a:t>
                      </a:r>
                      <a:endParaRPr lang="en-US" sz="1200" b="0" i="0" u="none" strike="noStrike">
                        <a:effectLst/>
                        <a:latin typeface="Calibri" panose="020F0502020204030204" pitchFamily="34" charset="0"/>
                      </a:endParaRPr>
                    </a:p>
                  </a:txBody>
                  <a:tcPr marL="5074" marR="5074" marT="5074" marB="0" anchor="b"/>
                </a:tc>
                <a:tc hMerge="1">
                  <a:txBody>
                    <a:bodyPr/>
                    <a:lstStyle/>
                    <a:p>
                      <a:endParaRPr lang="en-US"/>
                    </a:p>
                  </a:txBody>
                  <a:tcPr/>
                </a:tc>
                <a:tc gridSpan="2">
                  <a:txBody>
                    <a:bodyPr/>
                    <a:lstStyle/>
                    <a:p>
                      <a:pPr algn="l" fontAlgn="b"/>
                      <a:r>
                        <a:rPr lang="en-US" sz="1200" u="none" strike="noStrike">
                          <a:effectLst/>
                        </a:rPr>
                        <a:t>Wang, Chao Chun</a:t>
                      </a:r>
                      <a:endParaRPr lang="en-US" sz="1200" b="0" i="0" u="none" strike="noStrike">
                        <a:effectLst/>
                        <a:latin typeface="Calibri" panose="020F0502020204030204" pitchFamily="34" charset="0"/>
                      </a:endParaRPr>
                    </a:p>
                  </a:txBody>
                  <a:tcPr marL="5074" marR="5074" marT="5074" marB="0" anchor="b"/>
                </a:tc>
                <a:tc hMerge="1">
                  <a:txBody>
                    <a:bodyPr/>
                    <a:lstStyle/>
                    <a:p>
                      <a:endParaRPr lang="en-US"/>
                    </a:p>
                  </a:txBody>
                  <a:tcPr/>
                </a:tc>
                <a:tc>
                  <a:txBody>
                    <a:bodyPr/>
                    <a:lstStyle/>
                    <a:p>
                      <a:pPr algn="l" fontAlgn="b"/>
                      <a:r>
                        <a:rPr lang="en-US" sz="1200" u="none" strike="noStrike">
                          <a:effectLst/>
                        </a:rPr>
                        <a:t>Zheng, Xiayu</a:t>
                      </a:r>
                      <a:endParaRPr lang="en-US" sz="1200" b="0" i="0" u="none" strike="noStrike">
                        <a:effectLst/>
                        <a:latin typeface="Calibri" panose="020F0502020204030204" pitchFamily="34" charset="0"/>
                      </a:endParaRPr>
                    </a:p>
                  </a:txBody>
                  <a:tcPr marL="5074" marR="5074" marT="5074" marB="0" anchor="b"/>
                </a:tc>
                <a:extLst>
                  <a:ext uri="{0D108BD9-81ED-4DB2-BD59-A6C34878D82A}">
                    <a16:rowId xmlns:a16="http://schemas.microsoft.com/office/drawing/2014/main" val="613320957"/>
                  </a:ext>
                </a:extLst>
              </a:tr>
              <a:tr h="193528">
                <a:tc>
                  <a:txBody>
                    <a:bodyPr/>
                    <a:lstStyle/>
                    <a:p>
                      <a:pPr algn="l" fontAlgn="b"/>
                      <a:r>
                        <a:rPr lang="en-US" sz="1200" u="none" strike="noStrike">
                          <a:effectLst/>
                        </a:rPr>
                        <a:t>QIU, WEI</a:t>
                      </a:r>
                      <a:endParaRPr lang="en-US" sz="1200" b="0" i="0" u="none" strike="noStrike">
                        <a:effectLst/>
                        <a:latin typeface="Calibri" panose="020F0502020204030204" pitchFamily="34" charset="0"/>
                      </a:endParaRPr>
                    </a:p>
                  </a:txBody>
                  <a:tcPr marL="5074" marR="5074" marT="5074" marB="0" anchor="b"/>
                </a:tc>
                <a:tc>
                  <a:txBody>
                    <a:bodyPr/>
                    <a:lstStyle/>
                    <a:p>
                      <a:pPr algn="l" fontAlgn="b"/>
                      <a:endParaRPr lang="en-US" sz="1200" b="0" i="0" u="none" strike="noStrike">
                        <a:effectLst/>
                        <a:latin typeface="Calibri" panose="020F0502020204030204" pitchFamily="34" charset="0"/>
                      </a:endParaRPr>
                    </a:p>
                  </a:txBody>
                  <a:tcPr marL="5074" marR="5074" marT="5074" marB="0" anchor="b"/>
                </a:tc>
                <a:tc gridSpan="2">
                  <a:txBody>
                    <a:bodyPr/>
                    <a:lstStyle/>
                    <a:p>
                      <a:pPr algn="l" fontAlgn="b"/>
                      <a:r>
                        <a:rPr lang="en-US" sz="1200" u="none" strike="noStrike">
                          <a:effectLst/>
                        </a:rPr>
                        <a:t>Wang, Hao</a:t>
                      </a:r>
                      <a:endParaRPr lang="en-US" sz="1200" b="0" i="0" u="none" strike="noStrike">
                        <a:effectLst/>
                        <a:latin typeface="Calibri" panose="020F0502020204030204" pitchFamily="34" charset="0"/>
                      </a:endParaRPr>
                    </a:p>
                  </a:txBody>
                  <a:tcPr marL="5074" marR="5074" marT="5074" marB="0" anchor="b"/>
                </a:tc>
                <a:tc hMerge="1">
                  <a:txBody>
                    <a:bodyPr/>
                    <a:lstStyle/>
                    <a:p>
                      <a:endParaRPr lang="en-US"/>
                    </a:p>
                  </a:txBody>
                  <a:tcPr/>
                </a:tc>
                <a:tc>
                  <a:txBody>
                    <a:bodyPr/>
                    <a:lstStyle/>
                    <a:p>
                      <a:pPr algn="l" fontAlgn="b"/>
                      <a:r>
                        <a:rPr lang="en-US" sz="1200" u="none" strike="noStrike">
                          <a:effectLst/>
                        </a:rPr>
                        <a:t>Zhou, Yifan</a:t>
                      </a:r>
                      <a:endParaRPr lang="en-US" sz="1200" b="0" i="0" u="none" strike="noStrike">
                        <a:effectLst/>
                        <a:latin typeface="Calibri" panose="020F0502020204030204" pitchFamily="34" charset="0"/>
                      </a:endParaRPr>
                    </a:p>
                  </a:txBody>
                  <a:tcPr marL="5074" marR="5074" marT="5074" marB="0" anchor="b"/>
                </a:tc>
                <a:extLst>
                  <a:ext uri="{0D108BD9-81ED-4DB2-BD59-A6C34878D82A}">
                    <a16:rowId xmlns:a16="http://schemas.microsoft.com/office/drawing/2014/main" val="1815654003"/>
                  </a:ext>
                </a:extLst>
              </a:tr>
              <a:tr h="193528">
                <a:tc gridSpan="2">
                  <a:txBody>
                    <a:bodyPr/>
                    <a:lstStyle/>
                    <a:p>
                      <a:pPr algn="l" fontAlgn="b"/>
                      <a:r>
                        <a:rPr lang="en-US" sz="1200" u="none" strike="noStrike">
                          <a:effectLst/>
                        </a:rPr>
                        <a:t>Rakanovic, Demir</a:t>
                      </a:r>
                      <a:endParaRPr lang="en-US" sz="1200" b="0" i="0" u="none" strike="noStrike">
                        <a:effectLst/>
                        <a:latin typeface="Calibri" panose="020F0502020204030204" pitchFamily="34" charset="0"/>
                      </a:endParaRPr>
                    </a:p>
                  </a:txBody>
                  <a:tcPr marL="5074" marR="5074" marT="5074" marB="0" anchor="b"/>
                </a:tc>
                <a:tc hMerge="1">
                  <a:txBody>
                    <a:bodyPr/>
                    <a:lstStyle/>
                    <a:p>
                      <a:endParaRPr lang="en-US"/>
                    </a:p>
                  </a:txBody>
                  <a:tcPr/>
                </a:tc>
                <a:tc gridSpan="2">
                  <a:txBody>
                    <a:bodyPr/>
                    <a:lstStyle/>
                    <a:p>
                      <a:pPr algn="l" fontAlgn="b"/>
                      <a:r>
                        <a:rPr lang="en-US" sz="1200" u="none" strike="noStrike">
                          <a:effectLst/>
                        </a:rPr>
                        <a:t>Wang, James June</a:t>
                      </a:r>
                      <a:endParaRPr lang="en-US" sz="1200" b="0" i="0" u="none" strike="noStrike">
                        <a:effectLst/>
                        <a:latin typeface="Calibri" panose="020F0502020204030204" pitchFamily="34" charset="0"/>
                      </a:endParaRPr>
                    </a:p>
                  </a:txBody>
                  <a:tcPr marL="5074" marR="5074" marT="5074" marB="0" anchor="b"/>
                </a:tc>
                <a:tc hMerge="1">
                  <a:txBody>
                    <a:bodyPr/>
                    <a:lstStyle/>
                    <a:p>
                      <a:endParaRPr lang="en-US"/>
                    </a:p>
                  </a:txBody>
                  <a:tcPr/>
                </a:tc>
                <a:tc>
                  <a:txBody>
                    <a:bodyPr/>
                    <a:lstStyle/>
                    <a:p>
                      <a:pPr algn="l" fontAlgn="b"/>
                      <a:r>
                        <a:rPr lang="en-US" sz="1200" u="none" strike="noStrike">
                          <a:effectLst/>
                        </a:rPr>
                        <a:t>Zou, Tristan</a:t>
                      </a:r>
                      <a:endParaRPr lang="en-US" sz="1200" b="0" i="0" u="none" strike="noStrike">
                        <a:effectLst/>
                        <a:latin typeface="Calibri" panose="020F0502020204030204" pitchFamily="34" charset="0"/>
                      </a:endParaRPr>
                    </a:p>
                  </a:txBody>
                  <a:tcPr marL="5074" marR="5074" marT="5074" marB="0" anchor="b"/>
                </a:tc>
                <a:extLst>
                  <a:ext uri="{0D108BD9-81ED-4DB2-BD59-A6C34878D82A}">
                    <a16:rowId xmlns:a16="http://schemas.microsoft.com/office/drawing/2014/main" val="83241949"/>
                  </a:ext>
                </a:extLst>
              </a:tr>
              <a:tr h="193528">
                <a:tc gridSpan="2">
                  <a:txBody>
                    <a:bodyPr/>
                    <a:lstStyle/>
                    <a:p>
                      <a:pPr algn="l" fontAlgn="b"/>
                      <a:r>
                        <a:rPr lang="en-US" sz="1200" u="none" strike="noStrike">
                          <a:effectLst/>
                        </a:rPr>
                        <a:t>Robert, Joerg</a:t>
                      </a:r>
                      <a:endParaRPr lang="en-US" sz="1200" b="0" i="0" u="none" strike="noStrike">
                        <a:effectLst/>
                        <a:latin typeface="Calibri" panose="020F0502020204030204" pitchFamily="34" charset="0"/>
                      </a:endParaRPr>
                    </a:p>
                  </a:txBody>
                  <a:tcPr marL="5074" marR="5074" marT="5074" marB="0" anchor="b"/>
                </a:tc>
                <a:tc hMerge="1">
                  <a:txBody>
                    <a:bodyPr/>
                    <a:lstStyle/>
                    <a:p>
                      <a:endParaRPr lang="en-US"/>
                    </a:p>
                  </a:txBody>
                  <a:tcPr/>
                </a:tc>
                <a:tc>
                  <a:txBody>
                    <a:bodyPr/>
                    <a:lstStyle/>
                    <a:p>
                      <a:pPr algn="l" fontAlgn="b"/>
                      <a:r>
                        <a:rPr lang="en-US" sz="1200" u="none" strike="noStrike">
                          <a:effectLst/>
                        </a:rPr>
                        <a:t>Wang, Pu</a:t>
                      </a:r>
                      <a:endParaRPr lang="en-US" sz="1200" b="0" i="0" u="none" strike="noStrike">
                        <a:effectLst/>
                        <a:latin typeface="Calibri" panose="020F0502020204030204" pitchFamily="34" charset="0"/>
                      </a:endParaRPr>
                    </a:p>
                  </a:txBody>
                  <a:tcPr marL="5074" marR="5074" marT="5074" marB="0" anchor="b"/>
                </a:tc>
                <a:tc>
                  <a:txBody>
                    <a:bodyPr/>
                    <a:lstStyle/>
                    <a:p>
                      <a:pPr algn="l" fontAlgn="b"/>
                      <a:endParaRPr lang="en-US" sz="1200" b="0" i="0" u="none" strike="noStrike">
                        <a:effectLst/>
                        <a:latin typeface="Calibri" panose="020F0502020204030204" pitchFamily="34" charset="0"/>
                      </a:endParaRPr>
                    </a:p>
                  </a:txBody>
                  <a:tcPr marL="5074" marR="5074" marT="5074" marB="0" anchor="b"/>
                </a:tc>
                <a:tc>
                  <a:txBody>
                    <a:bodyPr/>
                    <a:lstStyle/>
                    <a:p>
                      <a:pPr algn="l" fontAlgn="b"/>
                      <a:r>
                        <a:rPr lang="en-US" sz="1200" u="none" strike="noStrike">
                          <a:effectLst/>
                        </a:rPr>
                        <a:t>Zuo, Xin</a:t>
                      </a:r>
                      <a:endParaRPr lang="en-US" sz="1200" b="0" i="0" u="none" strike="noStrike">
                        <a:effectLst/>
                        <a:latin typeface="Calibri" panose="020F0502020204030204" pitchFamily="34" charset="0"/>
                      </a:endParaRPr>
                    </a:p>
                  </a:txBody>
                  <a:tcPr marL="5074" marR="5074" marT="5074" marB="0" anchor="b"/>
                </a:tc>
                <a:extLst>
                  <a:ext uri="{0D108BD9-81ED-4DB2-BD59-A6C34878D82A}">
                    <a16:rowId xmlns:a16="http://schemas.microsoft.com/office/drawing/2014/main" val="3754811145"/>
                  </a:ext>
                </a:extLst>
              </a:tr>
              <a:tr h="193528">
                <a:tc gridSpan="2">
                  <a:txBody>
                    <a:bodyPr/>
                    <a:lstStyle/>
                    <a:p>
                      <a:pPr algn="l" fontAlgn="b"/>
                      <a:r>
                        <a:rPr lang="en-US" sz="1200" u="none" strike="noStrike">
                          <a:effectLst/>
                        </a:rPr>
                        <a:t>Sadeghi, Bahareh</a:t>
                      </a:r>
                      <a:endParaRPr lang="en-US" sz="1200" b="0" i="0" u="none" strike="noStrike">
                        <a:effectLst/>
                        <a:latin typeface="Calibri" panose="020F0502020204030204" pitchFamily="34" charset="0"/>
                      </a:endParaRPr>
                    </a:p>
                  </a:txBody>
                  <a:tcPr marL="5074" marR="5074" marT="5074" marB="0" anchor="b"/>
                </a:tc>
                <a:tc hMerge="1">
                  <a:txBody>
                    <a:bodyPr/>
                    <a:lstStyle/>
                    <a:p>
                      <a:endParaRPr lang="en-US"/>
                    </a:p>
                  </a:txBody>
                  <a:tcPr/>
                </a:tc>
                <a:tc gridSpan="2">
                  <a:txBody>
                    <a:bodyPr/>
                    <a:lstStyle/>
                    <a:p>
                      <a:pPr algn="l" fontAlgn="b"/>
                      <a:r>
                        <a:rPr lang="en-US" sz="1200" u="none" strike="noStrike">
                          <a:effectLst/>
                        </a:rPr>
                        <a:t>Want, Roy</a:t>
                      </a:r>
                      <a:endParaRPr lang="en-US" sz="1200" b="0" i="0" u="none" strike="noStrike">
                        <a:effectLst/>
                        <a:latin typeface="Calibri" panose="020F0502020204030204" pitchFamily="34" charset="0"/>
                      </a:endParaRPr>
                    </a:p>
                  </a:txBody>
                  <a:tcPr marL="5074" marR="5074" marT="5074" marB="0" anchor="b"/>
                </a:tc>
                <a:tc hMerge="1">
                  <a:txBody>
                    <a:bodyPr/>
                    <a:lstStyle/>
                    <a:p>
                      <a:endParaRPr lang="en-US"/>
                    </a:p>
                  </a:txBody>
                  <a:tcPr/>
                </a:tc>
                <a:tc>
                  <a:txBody>
                    <a:bodyPr/>
                    <a:lstStyle/>
                    <a:p>
                      <a:pPr algn="l" fontAlgn="b"/>
                      <a:endParaRPr lang="en-US" sz="1200" b="0" i="0" u="none" strike="noStrike">
                        <a:effectLst/>
                        <a:latin typeface="Calibri" panose="020F0502020204030204" pitchFamily="34" charset="0"/>
                      </a:endParaRPr>
                    </a:p>
                  </a:txBody>
                  <a:tcPr marL="5074" marR="5074" marT="5074" marB="0" anchor="b"/>
                </a:tc>
                <a:extLst>
                  <a:ext uri="{0D108BD9-81ED-4DB2-BD59-A6C34878D82A}">
                    <a16:rowId xmlns:a16="http://schemas.microsoft.com/office/drawing/2014/main" val="2809522303"/>
                  </a:ext>
                </a:extLst>
              </a:tr>
              <a:tr h="193528">
                <a:tc gridSpan="2">
                  <a:txBody>
                    <a:bodyPr/>
                    <a:lstStyle/>
                    <a:p>
                      <a:pPr algn="l" fontAlgn="b"/>
                      <a:r>
                        <a:rPr lang="en-US" sz="1200" u="none" strike="noStrike">
                          <a:effectLst/>
                        </a:rPr>
                        <a:t>Sandhu, Shivraj</a:t>
                      </a:r>
                      <a:endParaRPr lang="en-US" sz="1200" b="0" i="0" u="none" strike="noStrike">
                        <a:effectLst/>
                        <a:latin typeface="Calibri" panose="020F0502020204030204" pitchFamily="34" charset="0"/>
                      </a:endParaRPr>
                    </a:p>
                  </a:txBody>
                  <a:tcPr marL="5074" marR="5074" marT="5074" marB="0" anchor="b"/>
                </a:tc>
                <a:tc hMerge="1">
                  <a:txBody>
                    <a:bodyPr/>
                    <a:lstStyle/>
                    <a:p>
                      <a:endParaRPr lang="en-US"/>
                    </a:p>
                  </a:txBody>
                  <a:tcPr/>
                </a:tc>
                <a:tc gridSpan="2">
                  <a:txBody>
                    <a:bodyPr/>
                    <a:lstStyle/>
                    <a:p>
                      <a:pPr algn="l" fontAlgn="b"/>
                      <a:r>
                        <a:rPr lang="en-US" sz="1200" u="none" strike="noStrike">
                          <a:effectLst/>
                        </a:rPr>
                        <a:t>Wilson, Matt</a:t>
                      </a:r>
                      <a:endParaRPr lang="en-US" sz="1200" b="0" i="0" u="none" strike="noStrike">
                        <a:effectLst/>
                        <a:latin typeface="Calibri" panose="020F0502020204030204" pitchFamily="34" charset="0"/>
                      </a:endParaRPr>
                    </a:p>
                  </a:txBody>
                  <a:tcPr marL="5074" marR="5074" marT="5074" marB="0" anchor="b"/>
                </a:tc>
                <a:tc hMerge="1">
                  <a:txBody>
                    <a:bodyPr/>
                    <a:lstStyle/>
                    <a:p>
                      <a:endParaRPr lang="en-US"/>
                    </a:p>
                  </a:txBody>
                  <a:tcPr/>
                </a:tc>
                <a:tc>
                  <a:txBody>
                    <a:bodyPr/>
                    <a:lstStyle/>
                    <a:p>
                      <a:pPr algn="l" fontAlgn="b"/>
                      <a:endParaRPr lang="en-US" sz="1200" b="0" i="0" u="none" strike="noStrike">
                        <a:effectLst/>
                        <a:latin typeface="Calibri" panose="020F0502020204030204" pitchFamily="34" charset="0"/>
                      </a:endParaRPr>
                    </a:p>
                  </a:txBody>
                  <a:tcPr marL="5074" marR="5074" marT="5074" marB="0" anchor="b"/>
                </a:tc>
                <a:extLst>
                  <a:ext uri="{0D108BD9-81ED-4DB2-BD59-A6C34878D82A}">
                    <a16:rowId xmlns:a16="http://schemas.microsoft.com/office/drawing/2014/main" val="505465744"/>
                  </a:ext>
                </a:extLst>
              </a:tr>
              <a:tr h="193528">
                <a:tc gridSpan="2">
                  <a:txBody>
                    <a:bodyPr/>
                    <a:lstStyle/>
                    <a:p>
                      <a:pPr algn="l" fontAlgn="b"/>
                      <a:r>
                        <a:rPr lang="en-US" sz="1200" u="none" strike="noStrike">
                          <a:effectLst/>
                        </a:rPr>
                        <a:t>Schiessl, Sebastian</a:t>
                      </a:r>
                      <a:endParaRPr lang="en-US" sz="1200" b="0" i="0" u="none" strike="noStrike">
                        <a:effectLst/>
                        <a:latin typeface="Calibri" panose="020F0502020204030204" pitchFamily="34" charset="0"/>
                      </a:endParaRPr>
                    </a:p>
                  </a:txBody>
                  <a:tcPr marL="5074" marR="5074" marT="5074" marB="0" anchor="b"/>
                </a:tc>
                <a:tc hMerge="1">
                  <a:txBody>
                    <a:bodyPr/>
                    <a:lstStyle/>
                    <a:p>
                      <a:endParaRPr lang="en-US"/>
                    </a:p>
                  </a:txBody>
                  <a:tcPr/>
                </a:tc>
                <a:tc gridSpan="2">
                  <a:txBody>
                    <a:bodyPr/>
                    <a:lstStyle/>
                    <a:p>
                      <a:pPr algn="l" fontAlgn="b"/>
                      <a:r>
                        <a:rPr lang="en-US" sz="1200" u="none" strike="noStrike">
                          <a:effectLst/>
                        </a:rPr>
                        <a:t>Winser, Paul</a:t>
                      </a:r>
                      <a:endParaRPr lang="en-US" sz="1200" b="0" i="0" u="none" strike="noStrike">
                        <a:effectLst/>
                        <a:latin typeface="Calibri" panose="020F0502020204030204" pitchFamily="34" charset="0"/>
                      </a:endParaRPr>
                    </a:p>
                  </a:txBody>
                  <a:tcPr marL="5074" marR="5074" marT="5074" marB="0" anchor="b"/>
                </a:tc>
                <a:tc hMerge="1">
                  <a:txBody>
                    <a:bodyPr/>
                    <a:lstStyle/>
                    <a:p>
                      <a:endParaRPr lang="en-US"/>
                    </a:p>
                  </a:txBody>
                  <a:tcPr/>
                </a:tc>
                <a:tc>
                  <a:txBody>
                    <a:bodyPr/>
                    <a:lstStyle/>
                    <a:p>
                      <a:pPr algn="l" fontAlgn="b"/>
                      <a:endParaRPr lang="en-US" sz="1200" b="0" i="0" u="none" strike="noStrike" dirty="0">
                        <a:effectLst/>
                        <a:latin typeface="Calibri" panose="020F0502020204030204" pitchFamily="34" charset="0"/>
                      </a:endParaRPr>
                    </a:p>
                  </a:txBody>
                  <a:tcPr marL="5074" marR="5074" marT="5074" marB="0" anchor="b"/>
                </a:tc>
                <a:extLst>
                  <a:ext uri="{0D108BD9-81ED-4DB2-BD59-A6C34878D82A}">
                    <a16:rowId xmlns:a16="http://schemas.microsoft.com/office/drawing/2014/main" val="2799330154"/>
                  </a:ext>
                </a:extLst>
              </a:tr>
            </a:tbl>
          </a:graphicData>
        </a:graphic>
      </p:graphicFrame>
      <p:sp>
        <p:nvSpPr>
          <p:cNvPr id="4" name="Slide Number Placeholder 3">
            <a:extLst>
              <a:ext uri="{FF2B5EF4-FFF2-40B4-BE49-F238E27FC236}">
                <a16:creationId xmlns:a16="http://schemas.microsoft.com/office/drawing/2014/main" id="{D1283E9E-BE52-44AB-B800-E399B40ED91A}"/>
              </a:ext>
            </a:extLst>
          </p:cNvPr>
          <p:cNvSpPr>
            <a:spLocks noGrp="1"/>
          </p:cNvSpPr>
          <p:nvPr>
            <p:ph type="sldNum" idx="12"/>
          </p:nvPr>
        </p:nvSpPr>
        <p:spPr/>
        <p:txBody>
          <a:bodyPr/>
          <a:lstStyle/>
          <a:p>
            <a:r>
              <a:rPr lang="en-GB"/>
              <a:t>Slide </a:t>
            </a:r>
            <a:fld id="{440F5867-744E-4AA6-B0ED-4C44D2DFBB7B}" type="slidenum">
              <a:rPr lang="en-GB" smtClean="0"/>
              <a:pPr/>
              <a:t>11</a:t>
            </a:fld>
            <a:endParaRPr lang="en-GB" dirty="0"/>
          </a:p>
        </p:txBody>
      </p:sp>
      <p:sp>
        <p:nvSpPr>
          <p:cNvPr id="5" name="Footer Placeholder 4">
            <a:extLst>
              <a:ext uri="{FF2B5EF4-FFF2-40B4-BE49-F238E27FC236}">
                <a16:creationId xmlns:a16="http://schemas.microsoft.com/office/drawing/2014/main" id="{6969A24A-B47F-4FB2-9A9E-EC5FE163A2BB}"/>
              </a:ext>
            </a:extLst>
          </p:cNvPr>
          <p:cNvSpPr>
            <a:spLocks noGrp="1"/>
          </p:cNvSpPr>
          <p:nvPr>
            <p:ph type="ftr" idx="14"/>
          </p:nvPr>
        </p:nvSpPr>
        <p:spPr/>
        <p:txBody>
          <a:bodyPr/>
          <a:lstStyle/>
          <a:p>
            <a:r>
              <a:rPr lang="en-GB"/>
              <a:t>Jon Rosdahl, Qualcomm</a:t>
            </a:r>
            <a:endParaRPr lang="en-GB" dirty="0"/>
          </a:p>
        </p:txBody>
      </p:sp>
      <p:sp>
        <p:nvSpPr>
          <p:cNvPr id="6" name="Date Placeholder 5">
            <a:extLst>
              <a:ext uri="{FF2B5EF4-FFF2-40B4-BE49-F238E27FC236}">
                <a16:creationId xmlns:a16="http://schemas.microsoft.com/office/drawing/2014/main" id="{CA2531C0-762B-47FB-89F7-8E81EFE01568}"/>
              </a:ext>
            </a:extLst>
          </p:cNvPr>
          <p:cNvSpPr>
            <a:spLocks noGrp="1"/>
          </p:cNvSpPr>
          <p:nvPr>
            <p:ph type="dt" idx="15"/>
          </p:nvPr>
        </p:nvSpPr>
        <p:spPr/>
        <p:txBody>
          <a:bodyPr/>
          <a:lstStyle/>
          <a:p>
            <a:r>
              <a:rPr lang="en-US"/>
              <a:t>March 2021</a:t>
            </a:r>
            <a:endParaRPr lang="en-GB" dirty="0"/>
          </a:p>
        </p:txBody>
      </p:sp>
    </p:spTree>
    <p:extLst>
      <p:ext uri="{BB962C8B-B14F-4D97-AF65-F5344CB8AC3E}">
        <p14:creationId xmlns:p14="http://schemas.microsoft.com/office/powerpoint/2010/main" val="32619841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AC14DD-3EE4-4601-969C-71AEF28B8C35}"/>
              </a:ext>
            </a:extLst>
          </p:cNvPr>
          <p:cNvSpPr>
            <a:spLocks noGrp="1"/>
          </p:cNvSpPr>
          <p:nvPr>
            <p:ph type="title"/>
          </p:nvPr>
        </p:nvSpPr>
        <p:spPr/>
        <p:txBody>
          <a:bodyPr/>
          <a:lstStyle/>
          <a:p>
            <a:r>
              <a:rPr lang="en-US" dirty="0"/>
              <a:t>M6.2		II		</a:t>
            </a:r>
            <a:r>
              <a:rPr lang="en-US" dirty="0" err="1"/>
              <a:t>DirectVoteLive</a:t>
            </a:r>
            <a:r>
              <a:rPr lang="en-US" dirty="0"/>
              <a:t> Update</a:t>
            </a:r>
          </a:p>
        </p:txBody>
      </p:sp>
      <p:sp>
        <p:nvSpPr>
          <p:cNvPr id="3" name="Content Placeholder 2">
            <a:extLst>
              <a:ext uri="{FF2B5EF4-FFF2-40B4-BE49-F238E27FC236}">
                <a16:creationId xmlns:a16="http://schemas.microsoft.com/office/drawing/2014/main" id="{8286BD3B-5417-4C5E-A031-9D335D4B0F55}"/>
              </a:ext>
            </a:extLst>
          </p:cNvPr>
          <p:cNvSpPr>
            <a:spLocks noGrp="1"/>
          </p:cNvSpPr>
          <p:nvPr>
            <p:ph idx="1"/>
          </p:nvPr>
        </p:nvSpPr>
        <p:spPr>
          <a:xfrm>
            <a:off x="609600" y="1822125"/>
            <a:ext cx="7770813" cy="4552551"/>
          </a:xfrm>
        </p:spPr>
        <p:txBody>
          <a:bodyPr/>
          <a:lstStyle/>
          <a:p>
            <a:r>
              <a:rPr lang="en-US" sz="2000" b="0" dirty="0"/>
              <a:t>First main 802.11 WG test started on Feb 25, 2021.</a:t>
            </a:r>
          </a:p>
          <a:p>
            <a:r>
              <a:rPr lang="en-US" sz="2000" b="0" dirty="0"/>
              <a:t>We have left the meeting open to provide test motions for this week.</a:t>
            </a:r>
          </a:p>
          <a:p>
            <a:r>
              <a:rPr lang="en-US" sz="2000" b="0" dirty="0"/>
              <a:t>Open items before 802.11 WG can use </a:t>
            </a:r>
            <a:r>
              <a:rPr lang="en-US" sz="2000" b="0" dirty="0" err="1"/>
              <a:t>DirectVoteLive</a:t>
            </a:r>
            <a:r>
              <a:rPr lang="en-US" sz="2000" b="0" dirty="0"/>
              <a:t>:</a:t>
            </a:r>
          </a:p>
          <a:p>
            <a:pPr marL="685800" lvl="1" indent="-342900">
              <a:buAutoNum type="arabicPeriod"/>
            </a:pPr>
            <a:r>
              <a:rPr lang="en-US" b="0" dirty="0"/>
              <a:t>8 email domains have been deemed invalid for 8 voters.</a:t>
            </a:r>
          </a:p>
          <a:p>
            <a:pPr marL="685800" lvl="1" indent="-342900">
              <a:buAutoNum type="arabicPeriod"/>
            </a:pPr>
            <a:r>
              <a:rPr lang="en-US" b="0" dirty="0"/>
              <a:t> Concern with data privacy addressed</a:t>
            </a:r>
          </a:p>
          <a:p>
            <a:pPr marL="685800" lvl="1" indent="-342900">
              <a:buAutoNum type="arabicPeriod"/>
            </a:pPr>
            <a:r>
              <a:rPr lang="en-US" dirty="0"/>
              <a:t>165 voters did not respond, so we will need to understand the issues before we can use the tool.</a:t>
            </a:r>
          </a:p>
          <a:p>
            <a:pPr marL="685800" lvl="1" indent="-342900">
              <a:buAutoNum type="arabicPeriod"/>
            </a:pPr>
            <a:r>
              <a:rPr lang="en-US" b="0" dirty="0"/>
              <a:t>Use of </a:t>
            </a:r>
            <a:r>
              <a:rPr lang="en-US" b="0" dirty="0" err="1"/>
              <a:t>DirectVoteLive</a:t>
            </a:r>
            <a:r>
              <a:rPr lang="en-US" b="0" dirty="0"/>
              <a:t> </a:t>
            </a:r>
            <a:r>
              <a:rPr lang="en-US" dirty="0"/>
              <a:t>needs to be seamless</a:t>
            </a:r>
          </a:p>
          <a:p>
            <a:pPr marL="42863" indent="0"/>
            <a:r>
              <a:rPr lang="en-US" sz="2000" b="0" dirty="0"/>
              <a:t>Observations:</a:t>
            </a:r>
          </a:p>
          <a:p>
            <a:pPr marL="42863" indent="0"/>
            <a:r>
              <a:rPr lang="en-US" sz="2000" b="0" dirty="0"/>
              <a:t>	802.1 and 802.3 are using the tool and have been able to address the email discrepancy issues.  They require the use of the tool to vote in their meetings.</a:t>
            </a:r>
          </a:p>
          <a:p>
            <a:endParaRPr lang="en-US" sz="2000" b="0" dirty="0"/>
          </a:p>
        </p:txBody>
      </p:sp>
      <p:sp>
        <p:nvSpPr>
          <p:cNvPr id="6" name="Slide Number Placeholder 5">
            <a:extLst>
              <a:ext uri="{FF2B5EF4-FFF2-40B4-BE49-F238E27FC236}">
                <a16:creationId xmlns:a16="http://schemas.microsoft.com/office/drawing/2014/main" id="{27562C0F-092B-4C42-B987-FB7C362E8C77}"/>
              </a:ext>
            </a:extLst>
          </p:cNvPr>
          <p:cNvSpPr>
            <a:spLocks noGrp="1"/>
          </p:cNvSpPr>
          <p:nvPr>
            <p:ph type="sldNum" idx="12"/>
          </p:nvPr>
        </p:nvSpPr>
        <p:spPr/>
        <p:txBody>
          <a:bodyPr/>
          <a:lstStyle/>
          <a:p>
            <a:pPr defTabSz="336947"/>
            <a:r>
              <a:rPr lang="en-GB"/>
              <a:t>Slide </a:t>
            </a:r>
            <a:fld id="{440F5867-744E-4AA6-B0ED-4C44D2DFBB7B}" type="slidenum">
              <a:rPr lang="en-GB"/>
              <a:pPr defTabSz="336947"/>
              <a:t>12</a:t>
            </a:fld>
            <a:endParaRPr lang="en-GB" dirty="0"/>
          </a:p>
        </p:txBody>
      </p:sp>
      <p:sp>
        <p:nvSpPr>
          <p:cNvPr id="5" name="Footer Placeholder 4">
            <a:extLst>
              <a:ext uri="{FF2B5EF4-FFF2-40B4-BE49-F238E27FC236}">
                <a16:creationId xmlns:a16="http://schemas.microsoft.com/office/drawing/2014/main" id="{A7E0A4C4-93A7-4BB5-B619-A94A2975DEF4}"/>
              </a:ext>
            </a:extLst>
          </p:cNvPr>
          <p:cNvSpPr>
            <a:spLocks noGrp="1"/>
          </p:cNvSpPr>
          <p:nvPr>
            <p:ph type="ftr" idx="14"/>
          </p:nvPr>
        </p:nvSpPr>
        <p:spPr/>
        <p:txBody>
          <a:bodyPr/>
          <a:lstStyle/>
          <a:p>
            <a:pPr defTabSz="336947"/>
            <a:r>
              <a:rPr lang="en-GB">
                <a:latin typeface="Times New Roman" pitchFamily="18" charset="0"/>
              </a:rPr>
              <a:t>Jon Rosdahl, Qualcomm</a:t>
            </a:r>
            <a:endParaRPr lang="en-GB" dirty="0">
              <a:latin typeface="Times New Roman" pitchFamily="18" charset="0"/>
            </a:endParaRPr>
          </a:p>
        </p:txBody>
      </p:sp>
      <p:sp>
        <p:nvSpPr>
          <p:cNvPr id="4" name="Date Placeholder 3">
            <a:extLst>
              <a:ext uri="{FF2B5EF4-FFF2-40B4-BE49-F238E27FC236}">
                <a16:creationId xmlns:a16="http://schemas.microsoft.com/office/drawing/2014/main" id="{15B0DC49-9CBD-467E-AA9D-9A1DAB4A098C}"/>
              </a:ext>
            </a:extLst>
          </p:cNvPr>
          <p:cNvSpPr>
            <a:spLocks noGrp="1"/>
          </p:cNvSpPr>
          <p:nvPr>
            <p:ph type="dt" idx="15"/>
          </p:nvPr>
        </p:nvSpPr>
        <p:spPr/>
        <p:txBody>
          <a:bodyPr/>
          <a:lstStyle/>
          <a:p>
            <a:pPr defTabSz="336947"/>
            <a:r>
              <a:rPr lang="en-US"/>
              <a:t>March 2021</a:t>
            </a:r>
            <a:endParaRPr lang="en-GB" dirty="0"/>
          </a:p>
        </p:txBody>
      </p:sp>
    </p:spTree>
    <p:extLst>
      <p:ext uri="{BB962C8B-B14F-4D97-AF65-F5344CB8AC3E}">
        <p14:creationId xmlns:p14="http://schemas.microsoft.com/office/powerpoint/2010/main" val="1591026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C2ACDD-299E-42F3-A438-98D02824B7DA}"/>
              </a:ext>
            </a:extLst>
          </p:cNvPr>
          <p:cNvSpPr>
            <a:spLocks noGrp="1"/>
          </p:cNvSpPr>
          <p:nvPr>
            <p:ph type="title"/>
          </p:nvPr>
        </p:nvSpPr>
        <p:spPr/>
        <p:txBody>
          <a:bodyPr/>
          <a:lstStyle/>
          <a:p>
            <a:r>
              <a:rPr lang="en-US" dirty="0"/>
              <a:t>How to use </a:t>
            </a:r>
            <a:r>
              <a:rPr lang="en-US" dirty="0" err="1"/>
              <a:t>DirectVoteLive</a:t>
            </a:r>
            <a:r>
              <a:rPr lang="en-US" dirty="0"/>
              <a:t>?</a:t>
            </a:r>
          </a:p>
        </p:txBody>
      </p:sp>
      <p:sp>
        <p:nvSpPr>
          <p:cNvPr id="3" name="Content Placeholder 2">
            <a:extLst>
              <a:ext uri="{FF2B5EF4-FFF2-40B4-BE49-F238E27FC236}">
                <a16:creationId xmlns:a16="http://schemas.microsoft.com/office/drawing/2014/main" id="{A17D16BE-C548-4DE1-9752-9BCEBAE1A02A}"/>
              </a:ext>
            </a:extLst>
          </p:cNvPr>
          <p:cNvSpPr>
            <a:spLocks noGrp="1"/>
          </p:cNvSpPr>
          <p:nvPr>
            <p:ph idx="1"/>
          </p:nvPr>
        </p:nvSpPr>
        <p:spPr/>
        <p:txBody>
          <a:bodyPr/>
          <a:lstStyle/>
          <a:p>
            <a:r>
              <a:rPr lang="en-US" dirty="0"/>
              <a:t>The following slides show what the expected pages you should see.</a:t>
            </a:r>
          </a:p>
          <a:p>
            <a:endParaRPr lang="en-US" dirty="0"/>
          </a:p>
          <a:p>
            <a:r>
              <a:rPr lang="en-US" dirty="0"/>
              <a:t>Note that for the invitation email, the section above the yellow text is not editable.  So, I was not able to adjust the preamble of the message.</a:t>
            </a:r>
          </a:p>
          <a:p>
            <a:endParaRPr lang="en-US" dirty="0"/>
          </a:p>
          <a:p>
            <a:r>
              <a:rPr lang="en-US" dirty="0"/>
              <a:t>The link is valid and should bring you to the IEEE Single Sign On page.</a:t>
            </a:r>
          </a:p>
        </p:txBody>
      </p:sp>
      <p:sp>
        <p:nvSpPr>
          <p:cNvPr id="6" name="Slide Number Placeholder 5">
            <a:extLst>
              <a:ext uri="{FF2B5EF4-FFF2-40B4-BE49-F238E27FC236}">
                <a16:creationId xmlns:a16="http://schemas.microsoft.com/office/drawing/2014/main" id="{728BA618-C961-4982-846F-C00BE429FAF5}"/>
              </a:ext>
            </a:extLst>
          </p:cNvPr>
          <p:cNvSpPr>
            <a:spLocks noGrp="1"/>
          </p:cNvSpPr>
          <p:nvPr>
            <p:ph type="sldNum" idx="12"/>
          </p:nvPr>
        </p:nvSpPr>
        <p:spPr/>
        <p:txBody>
          <a:bodyPr/>
          <a:lstStyle/>
          <a:p>
            <a:pPr defTabSz="336947"/>
            <a:r>
              <a:rPr lang="en-GB"/>
              <a:t>Slide </a:t>
            </a:r>
            <a:fld id="{440F5867-744E-4AA6-B0ED-4C44D2DFBB7B}" type="slidenum">
              <a:rPr lang="en-GB"/>
              <a:pPr defTabSz="336947"/>
              <a:t>13</a:t>
            </a:fld>
            <a:endParaRPr lang="en-GB" dirty="0"/>
          </a:p>
        </p:txBody>
      </p:sp>
      <p:sp>
        <p:nvSpPr>
          <p:cNvPr id="5" name="Footer Placeholder 4">
            <a:extLst>
              <a:ext uri="{FF2B5EF4-FFF2-40B4-BE49-F238E27FC236}">
                <a16:creationId xmlns:a16="http://schemas.microsoft.com/office/drawing/2014/main" id="{01D534EE-3820-4CDD-B7F2-14ED88DC59EB}"/>
              </a:ext>
            </a:extLst>
          </p:cNvPr>
          <p:cNvSpPr>
            <a:spLocks noGrp="1"/>
          </p:cNvSpPr>
          <p:nvPr>
            <p:ph type="ftr" idx="14"/>
          </p:nvPr>
        </p:nvSpPr>
        <p:spPr/>
        <p:txBody>
          <a:bodyPr/>
          <a:lstStyle/>
          <a:p>
            <a:pPr defTabSz="336947"/>
            <a:r>
              <a:rPr lang="en-GB">
                <a:latin typeface="Times New Roman" pitchFamily="18" charset="0"/>
              </a:rPr>
              <a:t>Jon Rosdahl, Qualcomm</a:t>
            </a:r>
            <a:endParaRPr lang="en-GB" dirty="0">
              <a:latin typeface="Times New Roman" pitchFamily="18" charset="0"/>
            </a:endParaRPr>
          </a:p>
        </p:txBody>
      </p:sp>
      <p:sp>
        <p:nvSpPr>
          <p:cNvPr id="4" name="Date Placeholder 3">
            <a:extLst>
              <a:ext uri="{FF2B5EF4-FFF2-40B4-BE49-F238E27FC236}">
                <a16:creationId xmlns:a16="http://schemas.microsoft.com/office/drawing/2014/main" id="{DB00B63B-4F14-439D-861C-D6AAFE4567B5}"/>
              </a:ext>
            </a:extLst>
          </p:cNvPr>
          <p:cNvSpPr>
            <a:spLocks noGrp="1"/>
          </p:cNvSpPr>
          <p:nvPr>
            <p:ph type="dt" idx="15"/>
          </p:nvPr>
        </p:nvSpPr>
        <p:spPr/>
        <p:txBody>
          <a:bodyPr/>
          <a:lstStyle/>
          <a:p>
            <a:pPr defTabSz="336947"/>
            <a:r>
              <a:rPr lang="en-US"/>
              <a:t>March 2021</a:t>
            </a:r>
            <a:endParaRPr lang="en-GB" dirty="0"/>
          </a:p>
        </p:txBody>
      </p:sp>
    </p:spTree>
    <p:extLst>
      <p:ext uri="{BB962C8B-B14F-4D97-AF65-F5344CB8AC3E}">
        <p14:creationId xmlns:p14="http://schemas.microsoft.com/office/powerpoint/2010/main" val="37852864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698877BA-C63F-494B-93CA-05B88C56481B}"/>
              </a:ext>
            </a:extLst>
          </p:cNvPr>
          <p:cNvSpPr>
            <a:spLocks noGrp="1"/>
          </p:cNvSpPr>
          <p:nvPr>
            <p:ph type="title"/>
          </p:nvPr>
        </p:nvSpPr>
        <p:spPr/>
        <p:txBody>
          <a:bodyPr/>
          <a:lstStyle/>
          <a:p>
            <a:r>
              <a:rPr lang="en-US" dirty="0"/>
              <a:t>Clicking the link in the invite email </a:t>
            </a:r>
          </a:p>
        </p:txBody>
      </p:sp>
      <p:sp>
        <p:nvSpPr>
          <p:cNvPr id="4" name="Date Placeholder 3">
            <a:extLst>
              <a:ext uri="{FF2B5EF4-FFF2-40B4-BE49-F238E27FC236}">
                <a16:creationId xmlns:a16="http://schemas.microsoft.com/office/drawing/2014/main" id="{88A8A00A-B3DE-4D82-A1BF-A1F421B6241F}"/>
              </a:ext>
            </a:extLst>
          </p:cNvPr>
          <p:cNvSpPr>
            <a:spLocks noGrp="1"/>
          </p:cNvSpPr>
          <p:nvPr>
            <p:ph type="dt" idx="10"/>
          </p:nvPr>
        </p:nvSpPr>
        <p:spPr/>
        <p:txBody>
          <a:bodyPr/>
          <a:lstStyle/>
          <a:p>
            <a:pPr defTabSz="336947"/>
            <a:r>
              <a:rPr lang="en-US"/>
              <a:t>March 2021</a:t>
            </a:r>
            <a:endParaRPr lang="en-GB" dirty="0"/>
          </a:p>
        </p:txBody>
      </p:sp>
      <p:sp>
        <p:nvSpPr>
          <p:cNvPr id="5" name="Footer Placeholder 4">
            <a:extLst>
              <a:ext uri="{FF2B5EF4-FFF2-40B4-BE49-F238E27FC236}">
                <a16:creationId xmlns:a16="http://schemas.microsoft.com/office/drawing/2014/main" id="{F3CB34C1-EDC0-47D1-A8FB-A85D01E39449}"/>
              </a:ext>
            </a:extLst>
          </p:cNvPr>
          <p:cNvSpPr>
            <a:spLocks noGrp="1"/>
          </p:cNvSpPr>
          <p:nvPr>
            <p:ph type="ftr" idx="11"/>
          </p:nvPr>
        </p:nvSpPr>
        <p:spPr/>
        <p:txBody>
          <a:bodyPr/>
          <a:lstStyle/>
          <a:p>
            <a:pPr defTabSz="336947"/>
            <a:r>
              <a:rPr lang="en-GB">
                <a:latin typeface="Times New Roman" pitchFamily="18" charset="0"/>
              </a:rPr>
              <a:t>Jon Rosdahl, Qualcomm</a:t>
            </a:r>
            <a:endParaRPr lang="en-GB" dirty="0">
              <a:latin typeface="Times New Roman" pitchFamily="18" charset="0"/>
            </a:endParaRPr>
          </a:p>
        </p:txBody>
      </p:sp>
      <p:sp>
        <p:nvSpPr>
          <p:cNvPr id="6" name="Slide Number Placeholder 5">
            <a:extLst>
              <a:ext uri="{FF2B5EF4-FFF2-40B4-BE49-F238E27FC236}">
                <a16:creationId xmlns:a16="http://schemas.microsoft.com/office/drawing/2014/main" id="{109D92A1-32DA-4A80-946A-582D69D0E480}"/>
              </a:ext>
            </a:extLst>
          </p:cNvPr>
          <p:cNvSpPr>
            <a:spLocks noGrp="1"/>
          </p:cNvSpPr>
          <p:nvPr>
            <p:ph type="sldNum" idx="12"/>
          </p:nvPr>
        </p:nvSpPr>
        <p:spPr/>
        <p:txBody>
          <a:bodyPr/>
          <a:lstStyle/>
          <a:p>
            <a:pPr defTabSz="336947"/>
            <a:r>
              <a:rPr lang="en-GB"/>
              <a:t>Slide </a:t>
            </a:r>
            <a:fld id="{440F5867-744E-4AA6-B0ED-4C44D2DFBB7B}" type="slidenum">
              <a:rPr lang="en-GB"/>
              <a:pPr defTabSz="336947"/>
              <a:t>14</a:t>
            </a:fld>
            <a:endParaRPr lang="en-GB" dirty="0"/>
          </a:p>
        </p:txBody>
      </p:sp>
      <p:pic>
        <p:nvPicPr>
          <p:cNvPr id="14" name="Picture 13">
            <a:extLst>
              <a:ext uri="{FF2B5EF4-FFF2-40B4-BE49-F238E27FC236}">
                <a16:creationId xmlns:a16="http://schemas.microsoft.com/office/drawing/2014/main" id="{2E8F6289-5192-4F1C-8676-3564EFAB1CEB}"/>
              </a:ext>
            </a:extLst>
          </p:cNvPr>
          <p:cNvPicPr>
            <a:picLocks noChangeAspect="1"/>
          </p:cNvPicPr>
          <p:nvPr/>
        </p:nvPicPr>
        <p:blipFill>
          <a:blip r:embed="rId2"/>
          <a:stretch>
            <a:fillRect/>
          </a:stretch>
        </p:blipFill>
        <p:spPr>
          <a:xfrm>
            <a:off x="2400300" y="2230042"/>
            <a:ext cx="4231611" cy="3256357"/>
          </a:xfrm>
          <a:prstGeom prst="rect">
            <a:avLst/>
          </a:prstGeom>
        </p:spPr>
      </p:pic>
    </p:spTree>
    <p:extLst>
      <p:ext uri="{BB962C8B-B14F-4D97-AF65-F5344CB8AC3E}">
        <p14:creationId xmlns:p14="http://schemas.microsoft.com/office/powerpoint/2010/main" val="30577306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2860E-7240-418D-BFAD-F11DE625B4B8}"/>
              </a:ext>
            </a:extLst>
          </p:cNvPr>
          <p:cNvSpPr>
            <a:spLocks noGrp="1"/>
          </p:cNvSpPr>
          <p:nvPr>
            <p:ph type="title"/>
          </p:nvPr>
        </p:nvSpPr>
        <p:spPr/>
        <p:txBody>
          <a:bodyPr/>
          <a:lstStyle/>
          <a:p>
            <a:r>
              <a:rPr lang="en-US" dirty="0"/>
              <a:t>Brings you to this page – click “Enter Meeting” </a:t>
            </a:r>
          </a:p>
        </p:txBody>
      </p:sp>
      <p:sp>
        <p:nvSpPr>
          <p:cNvPr id="3" name="Date Placeholder 2">
            <a:extLst>
              <a:ext uri="{FF2B5EF4-FFF2-40B4-BE49-F238E27FC236}">
                <a16:creationId xmlns:a16="http://schemas.microsoft.com/office/drawing/2014/main" id="{1A9BC642-A228-4B51-BE40-A4E75E681207}"/>
              </a:ext>
            </a:extLst>
          </p:cNvPr>
          <p:cNvSpPr>
            <a:spLocks noGrp="1"/>
          </p:cNvSpPr>
          <p:nvPr>
            <p:ph type="dt" idx="10"/>
          </p:nvPr>
        </p:nvSpPr>
        <p:spPr/>
        <p:txBody>
          <a:bodyPr/>
          <a:lstStyle/>
          <a:p>
            <a:pPr defTabSz="336947"/>
            <a:r>
              <a:rPr lang="en-US"/>
              <a:t>March 2021</a:t>
            </a:r>
            <a:endParaRPr lang="en-GB"/>
          </a:p>
        </p:txBody>
      </p:sp>
      <p:sp>
        <p:nvSpPr>
          <p:cNvPr id="4" name="Footer Placeholder 3">
            <a:extLst>
              <a:ext uri="{FF2B5EF4-FFF2-40B4-BE49-F238E27FC236}">
                <a16:creationId xmlns:a16="http://schemas.microsoft.com/office/drawing/2014/main" id="{A2403B61-0E2F-4762-8169-9D729D06F1C5}"/>
              </a:ext>
            </a:extLst>
          </p:cNvPr>
          <p:cNvSpPr>
            <a:spLocks noGrp="1"/>
          </p:cNvSpPr>
          <p:nvPr>
            <p:ph type="ftr" idx="11"/>
          </p:nvPr>
        </p:nvSpPr>
        <p:spPr/>
        <p:txBody>
          <a:bodyPr/>
          <a:lstStyle/>
          <a:p>
            <a:pPr defTabSz="336947"/>
            <a:r>
              <a:rPr lang="en-GB">
                <a:latin typeface="Times New Roman" pitchFamily="18" charset="0"/>
              </a:rPr>
              <a:t>Jon Rosdahl, Qualcomm</a:t>
            </a:r>
          </a:p>
        </p:txBody>
      </p:sp>
      <p:sp>
        <p:nvSpPr>
          <p:cNvPr id="5" name="Slide Number Placeholder 4">
            <a:extLst>
              <a:ext uri="{FF2B5EF4-FFF2-40B4-BE49-F238E27FC236}">
                <a16:creationId xmlns:a16="http://schemas.microsoft.com/office/drawing/2014/main" id="{ECB597E7-6FDE-49C1-B028-D65950D87169}"/>
              </a:ext>
            </a:extLst>
          </p:cNvPr>
          <p:cNvSpPr>
            <a:spLocks noGrp="1"/>
          </p:cNvSpPr>
          <p:nvPr>
            <p:ph type="sldNum" idx="12"/>
          </p:nvPr>
        </p:nvSpPr>
        <p:spPr/>
        <p:txBody>
          <a:bodyPr/>
          <a:lstStyle/>
          <a:p>
            <a:pPr defTabSz="336947"/>
            <a:r>
              <a:rPr lang="en-GB"/>
              <a:t>Slide </a:t>
            </a:r>
            <a:fld id="{06B781AF-4CCF-49B0-A572-DE54FBE5D942}" type="slidenum">
              <a:rPr lang="en-GB"/>
              <a:pPr defTabSz="336947"/>
              <a:t>15</a:t>
            </a:fld>
            <a:endParaRPr lang="en-GB"/>
          </a:p>
        </p:txBody>
      </p:sp>
      <p:pic>
        <p:nvPicPr>
          <p:cNvPr id="6" name="Picture 5">
            <a:extLst>
              <a:ext uri="{FF2B5EF4-FFF2-40B4-BE49-F238E27FC236}">
                <a16:creationId xmlns:a16="http://schemas.microsoft.com/office/drawing/2014/main" id="{1FC1B200-161F-4AEB-B259-F81ACD921099}"/>
              </a:ext>
            </a:extLst>
          </p:cNvPr>
          <p:cNvPicPr>
            <a:picLocks noChangeAspect="1"/>
          </p:cNvPicPr>
          <p:nvPr/>
        </p:nvPicPr>
        <p:blipFill>
          <a:blip r:embed="rId2"/>
          <a:stretch>
            <a:fillRect/>
          </a:stretch>
        </p:blipFill>
        <p:spPr>
          <a:xfrm>
            <a:off x="1131492" y="2463404"/>
            <a:ext cx="6879431" cy="2957513"/>
          </a:xfrm>
          <a:prstGeom prst="rect">
            <a:avLst/>
          </a:prstGeom>
        </p:spPr>
      </p:pic>
    </p:spTree>
    <p:extLst>
      <p:ext uri="{BB962C8B-B14F-4D97-AF65-F5344CB8AC3E}">
        <p14:creationId xmlns:p14="http://schemas.microsoft.com/office/powerpoint/2010/main" val="24640806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291F72-D6B1-4F56-A23A-0D76C94F7476}"/>
              </a:ext>
            </a:extLst>
          </p:cNvPr>
          <p:cNvSpPr>
            <a:spLocks noGrp="1"/>
          </p:cNvSpPr>
          <p:nvPr>
            <p:ph type="title"/>
          </p:nvPr>
        </p:nvSpPr>
        <p:spPr/>
        <p:txBody>
          <a:bodyPr/>
          <a:lstStyle/>
          <a:p>
            <a:r>
              <a:rPr lang="en-US" dirty="0"/>
              <a:t>Provides view of Test Meeting – 3 Tabs (“Open/Upcoming/Closed”)</a:t>
            </a:r>
          </a:p>
        </p:txBody>
      </p:sp>
      <p:sp>
        <p:nvSpPr>
          <p:cNvPr id="3" name="Date Placeholder 2">
            <a:extLst>
              <a:ext uri="{FF2B5EF4-FFF2-40B4-BE49-F238E27FC236}">
                <a16:creationId xmlns:a16="http://schemas.microsoft.com/office/drawing/2014/main" id="{EC9750C1-CFEF-45CB-A955-5D531FD38715}"/>
              </a:ext>
            </a:extLst>
          </p:cNvPr>
          <p:cNvSpPr>
            <a:spLocks noGrp="1"/>
          </p:cNvSpPr>
          <p:nvPr>
            <p:ph type="dt" idx="10"/>
          </p:nvPr>
        </p:nvSpPr>
        <p:spPr/>
        <p:txBody>
          <a:bodyPr/>
          <a:lstStyle/>
          <a:p>
            <a:pPr defTabSz="336947"/>
            <a:r>
              <a:rPr lang="en-US"/>
              <a:t>March 2021</a:t>
            </a:r>
            <a:endParaRPr lang="en-GB"/>
          </a:p>
        </p:txBody>
      </p:sp>
      <p:sp>
        <p:nvSpPr>
          <p:cNvPr id="4" name="Footer Placeholder 3">
            <a:extLst>
              <a:ext uri="{FF2B5EF4-FFF2-40B4-BE49-F238E27FC236}">
                <a16:creationId xmlns:a16="http://schemas.microsoft.com/office/drawing/2014/main" id="{DA9A80B5-F7D7-415E-883A-966B550FBF47}"/>
              </a:ext>
            </a:extLst>
          </p:cNvPr>
          <p:cNvSpPr>
            <a:spLocks noGrp="1"/>
          </p:cNvSpPr>
          <p:nvPr>
            <p:ph type="ftr" idx="11"/>
          </p:nvPr>
        </p:nvSpPr>
        <p:spPr/>
        <p:txBody>
          <a:bodyPr/>
          <a:lstStyle/>
          <a:p>
            <a:pPr defTabSz="336947"/>
            <a:r>
              <a:rPr lang="en-GB">
                <a:latin typeface="Times New Roman" pitchFamily="18" charset="0"/>
              </a:rPr>
              <a:t>Jon Rosdahl, Qualcomm</a:t>
            </a:r>
          </a:p>
        </p:txBody>
      </p:sp>
      <p:sp>
        <p:nvSpPr>
          <p:cNvPr id="5" name="Slide Number Placeholder 4">
            <a:extLst>
              <a:ext uri="{FF2B5EF4-FFF2-40B4-BE49-F238E27FC236}">
                <a16:creationId xmlns:a16="http://schemas.microsoft.com/office/drawing/2014/main" id="{D443264E-7464-4F77-8433-A9EC6AC10E23}"/>
              </a:ext>
            </a:extLst>
          </p:cNvPr>
          <p:cNvSpPr>
            <a:spLocks noGrp="1"/>
          </p:cNvSpPr>
          <p:nvPr>
            <p:ph type="sldNum" idx="12"/>
          </p:nvPr>
        </p:nvSpPr>
        <p:spPr/>
        <p:txBody>
          <a:bodyPr/>
          <a:lstStyle/>
          <a:p>
            <a:pPr defTabSz="336947"/>
            <a:r>
              <a:rPr lang="en-GB"/>
              <a:t>Slide </a:t>
            </a:r>
            <a:fld id="{06B781AF-4CCF-49B0-A572-DE54FBE5D942}" type="slidenum">
              <a:rPr lang="en-GB"/>
              <a:pPr defTabSz="336947"/>
              <a:t>16</a:t>
            </a:fld>
            <a:endParaRPr lang="en-GB"/>
          </a:p>
        </p:txBody>
      </p:sp>
      <p:pic>
        <p:nvPicPr>
          <p:cNvPr id="6" name="Picture 5">
            <a:extLst>
              <a:ext uri="{FF2B5EF4-FFF2-40B4-BE49-F238E27FC236}">
                <a16:creationId xmlns:a16="http://schemas.microsoft.com/office/drawing/2014/main" id="{A715F6D0-75EF-44EE-9BE7-1F1B0B4541DB}"/>
              </a:ext>
            </a:extLst>
          </p:cNvPr>
          <p:cNvPicPr>
            <a:picLocks noChangeAspect="1"/>
          </p:cNvPicPr>
          <p:nvPr/>
        </p:nvPicPr>
        <p:blipFill>
          <a:blip r:embed="rId2"/>
          <a:stretch>
            <a:fillRect/>
          </a:stretch>
        </p:blipFill>
        <p:spPr>
          <a:xfrm>
            <a:off x="971550" y="2252323"/>
            <a:ext cx="7000875" cy="3336131"/>
          </a:xfrm>
          <a:prstGeom prst="rect">
            <a:avLst/>
          </a:prstGeom>
        </p:spPr>
      </p:pic>
    </p:spTree>
    <p:extLst>
      <p:ext uri="{BB962C8B-B14F-4D97-AF65-F5344CB8AC3E}">
        <p14:creationId xmlns:p14="http://schemas.microsoft.com/office/powerpoint/2010/main" val="5136829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B23897-FE3C-4453-802D-79FBBE0D9B5D}"/>
              </a:ext>
            </a:extLst>
          </p:cNvPr>
          <p:cNvSpPr>
            <a:spLocks noGrp="1"/>
          </p:cNvSpPr>
          <p:nvPr>
            <p:ph type="title"/>
          </p:nvPr>
        </p:nvSpPr>
        <p:spPr/>
        <p:txBody>
          <a:bodyPr/>
          <a:lstStyle/>
          <a:p>
            <a:r>
              <a:rPr lang="en-US" dirty="0"/>
              <a:t>After Submitting, you see the vote has been “Submitted” and the time stamp is given.</a:t>
            </a:r>
          </a:p>
        </p:txBody>
      </p:sp>
      <p:sp>
        <p:nvSpPr>
          <p:cNvPr id="3" name="Date Placeholder 2">
            <a:extLst>
              <a:ext uri="{FF2B5EF4-FFF2-40B4-BE49-F238E27FC236}">
                <a16:creationId xmlns:a16="http://schemas.microsoft.com/office/drawing/2014/main" id="{6A553670-D12E-410E-AC02-ACC65DB9547F}"/>
              </a:ext>
            </a:extLst>
          </p:cNvPr>
          <p:cNvSpPr>
            <a:spLocks noGrp="1"/>
          </p:cNvSpPr>
          <p:nvPr>
            <p:ph type="dt" idx="10"/>
          </p:nvPr>
        </p:nvSpPr>
        <p:spPr/>
        <p:txBody>
          <a:bodyPr/>
          <a:lstStyle/>
          <a:p>
            <a:pPr defTabSz="336947"/>
            <a:r>
              <a:rPr lang="en-US"/>
              <a:t>March 2021</a:t>
            </a:r>
            <a:endParaRPr lang="en-GB"/>
          </a:p>
        </p:txBody>
      </p:sp>
      <p:sp>
        <p:nvSpPr>
          <p:cNvPr id="4" name="Footer Placeholder 3">
            <a:extLst>
              <a:ext uri="{FF2B5EF4-FFF2-40B4-BE49-F238E27FC236}">
                <a16:creationId xmlns:a16="http://schemas.microsoft.com/office/drawing/2014/main" id="{6F565A61-B1A9-4DC2-BB70-BCE80831FC32}"/>
              </a:ext>
            </a:extLst>
          </p:cNvPr>
          <p:cNvSpPr>
            <a:spLocks noGrp="1"/>
          </p:cNvSpPr>
          <p:nvPr>
            <p:ph type="ftr" idx="11"/>
          </p:nvPr>
        </p:nvSpPr>
        <p:spPr/>
        <p:txBody>
          <a:bodyPr/>
          <a:lstStyle/>
          <a:p>
            <a:pPr defTabSz="336947"/>
            <a:r>
              <a:rPr lang="en-GB">
                <a:latin typeface="Times New Roman" pitchFamily="18" charset="0"/>
              </a:rPr>
              <a:t>Jon Rosdahl, Qualcomm</a:t>
            </a:r>
          </a:p>
        </p:txBody>
      </p:sp>
      <p:sp>
        <p:nvSpPr>
          <p:cNvPr id="5" name="Slide Number Placeholder 4">
            <a:extLst>
              <a:ext uri="{FF2B5EF4-FFF2-40B4-BE49-F238E27FC236}">
                <a16:creationId xmlns:a16="http://schemas.microsoft.com/office/drawing/2014/main" id="{8554C3B1-1C9E-46D5-8136-98BB413DA444}"/>
              </a:ext>
            </a:extLst>
          </p:cNvPr>
          <p:cNvSpPr>
            <a:spLocks noGrp="1"/>
          </p:cNvSpPr>
          <p:nvPr>
            <p:ph type="sldNum" idx="12"/>
          </p:nvPr>
        </p:nvSpPr>
        <p:spPr/>
        <p:txBody>
          <a:bodyPr/>
          <a:lstStyle/>
          <a:p>
            <a:pPr defTabSz="336947"/>
            <a:r>
              <a:rPr lang="en-GB"/>
              <a:t>Slide </a:t>
            </a:r>
            <a:fld id="{06B781AF-4CCF-49B0-A572-DE54FBE5D942}" type="slidenum">
              <a:rPr lang="en-GB"/>
              <a:pPr defTabSz="336947"/>
              <a:t>17</a:t>
            </a:fld>
            <a:endParaRPr lang="en-GB"/>
          </a:p>
        </p:txBody>
      </p:sp>
      <p:pic>
        <p:nvPicPr>
          <p:cNvPr id="6" name="Picture 5">
            <a:extLst>
              <a:ext uri="{FF2B5EF4-FFF2-40B4-BE49-F238E27FC236}">
                <a16:creationId xmlns:a16="http://schemas.microsoft.com/office/drawing/2014/main" id="{D0F0AD7E-5748-47C5-858A-0B481034A8BB}"/>
              </a:ext>
            </a:extLst>
          </p:cNvPr>
          <p:cNvPicPr>
            <a:picLocks noChangeAspect="1"/>
          </p:cNvPicPr>
          <p:nvPr/>
        </p:nvPicPr>
        <p:blipFill>
          <a:blip r:embed="rId2"/>
          <a:stretch>
            <a:fillRect/>
          </a:stretch>
        </p:blipFill>
        <p:spPr>
          <a:xfrm>
            <a:off x="1095773" y="2349104"/>
            <a:ext cx="6950869" cy="3186113"/>
          </a:xfrm>
          <a:prstGeom prst="rect">
            <a:avLst/>
          </a:prstGeom>
        </p:spPr>
      </p:pic>
    </p:spTree>
    <p:extLst>
      <p:ext uri="{BB962C8B-B14F-4D97-AF65-F5344CB8AC3E}">
        <p14:creationId xmlns:p14="http://schemas.microsoft.com/office/powerpoint/2010/main" val="35368879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21216-D382-46D5-9E0A-9F5266F822A6}"/>
              </a:ext>
            </a:extLst>
          </p:cNvPr>
          <p:cNvSpPr>
            <a:spLocks noGrp="1"/>
          </p:cNvSpPr>
          <p:nvPr>
            <p:ph type="title"/>
          </p:nvPr>
        </p:nvSpPr>
        <p:spPr/>
        <p:txBody>
          <a:bodyPr/>
          <a:lstStyle/>
          <a:p>
            <a:r>
              <a:rPr lang="en-US" dirty="0"/>
              <a:t>After selecting “Vote” you are shown the Motion vote options. (“Yes/No”)</a:t>
            </a:r>
          </a:p>
        </p:txBody>
      </p:sp>
      <p:sp>
        <p:nvSpPr>
          <p:cNvPr id="3" name="Date Placeholder 2">
            <a:extLst>
              <a:ext uri="{FF2B5EF4-FFF2-40B4-BE49-F238E27FC236}">
                <a16:creationId xmlns:a16="http://schemas.microsoft.com/office/drawing/2014/main" id="{27DC343F-087F-4D01-B209-517B9AAB0BD9}"/>
              </a:ext>
            </a:extLst>
          </p:cNvPr>
          <p:cNvSpPr>
            <a:spLocks noGrp="1"/>
          </p:cNvSpPr>
          <p:nvPr>
            <p:ph type="dt" idx="10"/>
          </p:nvPr>
        </p:nvSpPr>
        <p:spPr/>
        <p:txBody>
          <a:bodyPr/>
          <a:lstStyle/>
          <a:p>
            <a:pPr defTabSz="336947"/>
            <a:r>
              <a:rPr lang="en-US"/>
              <a:t>March 2021</a:t>
            </a:r>
            <a:endParaRPr lang="en-GB"/>
          </a:p>
        </p:txBody>
      </p:sp>
      <p:sp>
        <p:nvSpPr>
          <p:cNvPr id="4" name="Footer Placeholder 3">
            <a:extLst>
              <a:ext uri="{FF2B5EF4-FFF2-40B4-BE49-F238E27FC236}">
                <a16:creationId xmlns:a16="http://schemas.microsoft.com/office/drawing/2014/main" id="{FFBB6F9C-8C93-4475-802D-A52C667FD84C}"/>
              </a:ext>
            </a:extLst>
          </p:cNvPr>
          <p:cNvSpPr>
            <a:spLocks noGrp="1"/>
          </p:cNvSpPr>
          <p:nvPr>
            <p:ph type="ftr" idx="11"/>
          </p:nvPr>
        </p:nvSpPr>
        <p:spPr/>
        <p:txBody>
          <a:bodyPr/>
          <a:lstStyle/>
          <a:p>
            <a:pPr defTabSz="336947"/>
            <a:r>
              <a:rPr lang="en-GB">
                <a:latin typeface="Times New Roman" pitchFamily="18" charset="0"/>
              </a:rPr>
              <a:t>Jon Rosdahl, Qualcomm</a:t>
            </a:r>
          </a:p>
        </p:txBody>
      </p:sp>
      <p:sp>
        <p:nvSpPr>
          <p:cNvPr id="5" name="Slide Number Placeholder 4">
            <a:extLst>
              <a:ext uri="{FF2B5EF4-FFF2-40B4-BE49-F238E27FC236}">
                <a16:creationId xmlns:a16="http://schemas.microsoft.com/office/drawing/2014/main" id="{53C8DD33-DF3B-4C12-85EF-AB678C70E05B}"/>
              </a:ext>
            </a:extLst>
          </p:cNvPr>
          <p:cNvSpPr>
            <a:spLocks noGrp="1"/>
          </p:cNvSpPr>
          <p:nvPr>
            <p:ph type="sldNum" idx="12"/>
          </p:nvPr>
        </p:nvSpPr>
        <p:spPr/>
        <p:txBody>
          <a:bodyPr/>
          <a:lstStyle/>
          <a:p>
            <a:pPr defTabSz="336947"/>
            <a:r>
              <a:rPr lang="en-GB"/>
              <a:t>Slide </a:t>
            </a:r>
            <a:fld id="{06B781AF-4CCF-49B0-A572-DE54FBE5D942}" type="slidenum">
              <a:rPr lang="en-GB"/>
              <a:pPr defTabSz="336947"/>
              <a:t>18</a:t>
            </a:fld>
            <a:endParaRPr lang="en-GB"/>
          </a:p>
        </p:txBody>
      </p:sp>
      <p:pic>
        <p:nvPicPr>
          <p:cNvPr id="6" name="Picture 5">
            <a:extLst>
              <a:ext uri="{FF2B5EF4-FFF2-40B4-BE49-F238E27FC236}">
                <a16:creationId xmlns:a16="http://schemas.microsoft.com/office/drawing/2014/main" id="{958F2B79-78F2-441D-89A6-3DBAC0F55511}"/>
              </a:ext>
            </a:extLst>
          </p:cNvPr>
          <p:cNvPicPr>
            <a:picLocks noChangeAspect="1"/>
          </p:cNvPicPr>
          <p:nvPr/>
        </p:nvPicPr>
        <p:blipFill>
          <a:blip r:embed="rId2"/>
          <a:stretch>
            <a:fillRect/>
          </a:stretch>
        </p:blipFill>
        <p:spPr>
          <a:xfrm>
            <a:off x="669472" y="2238546"/>
            <a:ext cx="5054204" cy="3256357"/>
          </a:xfrm>
          <a:prstGeom prst="rect">
            <a:avLst/>
          </a:prstGeom>
        </p:spPr>
      </p:pic>
      <p:sp>
        <p:nvSpPr>
          <p:cNvPr id="7" name="TextBox 6">
            <a:extLst>
              <a:ext uri="{FF2B5EF4-FFF2-40B4-BE49-F238E27FC236}">
                <a16:creationId xmlns:a16="http://schemas.microsoft.com/office/drawing/2014/main" id="{CA70C47B-0C2A-482C-ACCE-46E0BB45EAEF}"/>
              </a:ext>
            </a:extLst>
          </p:cNvPr>
          <p:cNvSpPr txBox="1"/>
          <p:nvPr/>
        </p:nvSpPr>
        <p:spPr>
          <a:xfrm>
            <a:off x="6286500" y="2514601"/>
            <a:ext cx="2255839" cy="923330"/>
          </a:xfrm>
          <a:prstGeom prst="rect">
            <a:avLst/>
          </a:prstGeom>
          <a:noFill/>
        </p:spPr>
        <p:txBody>
          <a:bodyPr wrap="square" rtlCol="0">
            <a:spAutoFit/>
          </a:bodyPr>
          <a:lstStyle/>
          <a:p>
            <a:pPr defTabSz="336947" eaLnBrk="1" hangingPunct="1">
              <a:buClrTx/>
              <a:buSzTx/>
            </a:pPr>
            <a:r>
              <a:rPr lang="en-US" sz="1800" b="1" dirty="0">
                <a:solidFill>
                  <a:srgbClr val="000000"/>
                </a:solidFill>
                <a:latin typeface="Times New Roman" pitchFamily="18" charset="0"/>
                <a:ea typeface="MS Gothic"/>
              </a:rPr>
              <a:t>After selecting the desired choice, remember to submit.</a:t>
            </a:r>
          </a:p>
        </p:txBody>
      </p:sp>
      <p:sp>
        <p:nvSpPr>
          <p:cNvPr id="8" name="TextBox 7">
            <a:extLst>
              <a:ext uri="{FF2B5EF4-FFF2-40B4-BE49-F238E27FC236}">
                <a16:creationId xmlns:a16="http://schemas.microsoft.com/office/drawing/2014/main" id="{ABC46B1A-5A22-4DFD-AD39-53F440367541}"/>
              </a:ext>
            </a:extLst>
          </p:cNvPr>
          <p:cNvSpPr txBox="1"/>
          <p:nvPr/>
        </p:nvSpPr>
        <p:spPr>
          <a:xfrm>
            <a:off x="6231846" y="4114206"/>
            <a:ext cx="2255839" cy="646331"/>
          </a:xfrm>
          <a:prstGeom prst="rect">
            <a:avLst/>
          </a:prstGeom>
          <a:noFill/>
        </p:spPr>
        <p:txBody>
          <a:bodyPr wrap="square" rtlCol="0">
            <a:spAutoFit/>
          </a:bodyPr>
          <a:lstStyle/>
          <a:p>
            <a:pPr defTabSz="336947" eaLnBrk="1" hangingPunct="1">
              <a:buClrTx/>
              <a:buSzTx/>
            </a:pPr>
            <a:r>
              <a:rPr lang="en-US" sz="1800" b="1" dirty="0">
                <a:solidFill>
                  <a:srgbClr val="000000"/>
                </a:solidFill>
                <a:latin typeface="Times New Roman" pitchFamily="18" charset="0"/>
                <a:ea typeface="MS Gothic"/>
              </a:rPr>
              <a:t>Note your vote is anonymous.</a:t>
            </a:r>
          </a:p>
        </p:txBody>
      </p:sp>
    </p:spTree>
    <p:extLst>
      <p:ext uri="{BB962C8B-B14F-4D97-AF65-F5344CB8AC3E}">
        <p14:creationId xmlns:p14="http://schemas.microsoft.com/office/powerpoint/2010/main" val="11151747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6428E1-A84F-4CCB-B7A7-F1A4AA77BB5E}"/>
              </a:ext>
            </a:extLst>
          </p:cNvPr>
          <p:cNvSpPr>
            <a:spLocks noGrp="1"/>
          </p:cNvSpPr>
          <p:nvPr>
            <p:ph type="title"/>
          </p:nvPr>
        </p:nvSpPr>
        <p:spPr/>
        <p:txBody>
          <a:bodyPr/>
          <a:lstStyle/>
          <a:p>
            <a:r>
              <a:rPr lang="en-US" dirty="0"/>
              <a:t>Selecting the “Upcoming” tab</a:t>
            </a:r>
          </a:p>
        </p:txBody>
      </p:sp>
      <p:sp>
        <p:nvSpPr>
          <p:cNvPr id="3" name="Date Placeholder 2">
            <a:extLst>
              <a:ext uri="{FF2B5EF4-FFF2-40B4-BE49-F238E27FC236}">
                <a16:creationId xmlns:a16="http://schemas.microsoft.com/office/drawing/2014/main" id="{8C3B8662-2DBC-403E-B0B1-9C3ED342C3EB}"/>
              </a:ext>
            </a:extLst>
          </p:cNvPr>
          <p:cNvSpPr>
            <a:spLocks noGrp="1"/>
          </p:cNvSpPr>
          <p:nvPr>
            <p:ph type="dt" idx="10"/>
          </p:nvPr>
        </p:nvSpPr>
        <p:spPr/>
        <p:txBody>
          <a:bodyPr/>
          <a:lstStyle/>
          <a:p>
            <a:pPr defTabSz="336947"/>
            <a:r>
              <a:rPr lang="en-US"/>
              <a:t>March 2021</a:t>
            </a:r>
            <a:endParaRPr lang="en-GB"/>
          </a:p>
        </p:txBody>
      </p:sp>
      <p:sp>
        <p:nvSpPr>
          <p:cNvPr id="4" name="Footer Placeholder 3">
            <a:extLst>
              <a:ext uri="{FF2B5EF4-FFF2-40B4-BE49-F238E27FC236}">
                <a16:creationId xmlns:a16="http://schemas.microsoft.com/office/drawing/2014/main" id="{342F5B7E-5D7E-4FAB-91AD-F684569D8AAA}"/>
              </a:ext>
            </a:extLst>
          </p:cNvPr>
          <p:cNvSpPr>
            <a:spLocks noGrp="1"/>
          </p:cNvSpPr>
          <p:nvPr>
            <p:ph type="ftr" idx="11"/>
          </p:nvPr>
        </p:nvSpPr>
        <p:spPr/>
        <p:txBody>
          <a:bodyPr/>
          <a:lstStyle/>
          <a:p>
            <a:pPr defTabSz="336947"/>
            <a:r>
              <a:rPr lang="en-GB">
                <a:latin typeface="Times New Roman" pitchFamily="18" charset="0"/>
              </a:rPr>
              <a:t>Jon Rosdahl, Qualcomm</a:t>
            </a:r>
          </a:p>
        </p:txBody>
      </p:sp>
      <p:sp>
        <p:nvSpPr>
          <p:cNvPr id="5" name="Slide Number Placeholder 4">
            <a:extLst>
              <a:ext uri="{FF2B5EF4-FFF2-40B4-BE49-F238E27FC236}">
                <a16:creationId xmlns:a16="http://schemas.microsoft.com/office/drawing/2014/main" id="{142ECF08-761F-4EA6-B74D-F6D475F5D161}"/>
              </a:ext>
            </a:extLst>
          </p:cNvPr>
          <p:cNvSpPr>
            <a:spLocks noGrp="1"/>
          </p:cNvSpPr>
          <p:nvPr>
            <p:ph type="sldNum" idx="12"/>
          </p:nvPr>
        </p:nvSpPr>
        <p:spPr/>
        <p:txBody>
          <a:bodyPr/>
          <a:lstStyle/>
          <a:p>
            <a:pPr defTabSz="336947"/>
            <a:r>
              <a:rPr lang="en-GB"/>
              <a:t>Slide </a:t>
            </a:r>
            <a:fld id="{06B781AF-4CCF-49B0-A572-DE54FBE5D942}" type="slidenum">
              <a:rPr lang="en-GB"/>
              <a:pPr defTabSz="336947"/>
              <a:t>19</a:t>
            </a:fld>
            <a:endParaRPr lang="en-GB"/>
          </a:p>
        </p:txBody>
      </p:sp>
      <p:pic>
        <p:nvPicPr>
          <p:cNvPr id="6" name="Picture 5">
            <a:extLst>
              <a:ext uri="{FF2B5EF4-FFF2-40B4-BE49-F238E27FC236}">
                <a16:creationId xmlns:a16="http://schemas.microsoft.com/office/drawing/2014/main" id="{57531A04-2F16-4812-B675-1E9795F02652}"/>
              </a:ext>
            </a:extLst>
          </p:cNvPr>
          <p:cNvPicPr>
            <a:picLocks noChangeAspect="1"/>
          </p:cNvPicPr>
          <p:nvPr/>
        </p:nvPicPr>
        <p:blipFill>
          <a:blip r:embed="rId2"/>
          <a:stretch>
            <a:fillRect/>
          </a:stretch>
        </p:blipFill>
        <p:spPr>
          <a:xfrm>
            <a:off x="3437165" y="2221878"/>
            <a:ext cx="5113339" cy="3408893"/>
          </a:xfrm>
          <a:prstGeom prst="rect">
            <a:avLst/>
          </a:prstGeom>
        </p:spPr>
      </p:pic>
      <p:sp>
        <p:nvSpPr>
          <p:cNvPr id="7" name="TextBox 6">
            <a:extLst>
              <a:ext uri="{FF2B5EF4-FFF2-40B4-BE49-F238E27FC236}">
                <a16:creationId xmlns:a16="http://schemas.microsoft.com/office/drawing/2014/main" id="{AE72B6E1-A4D3-4072-81EB-EB2A95D870FA}"/>
              </a:ext>
            </a:extLst>
          </p:cNvPr>
          <p:cNvSpPr txBox="1"/>
          <p:nvPr/>
        </p:nvSpPr>
        <p:spPr>
          <a:xfrm>
            <a:off x="571500" y="2343151"/>
            <a:ext cx="2457450" cy="3139321"/>
          </a:xfrm>
          <a:prstGeom prst="rect">
            <a:avLst/>
          </a:prstGeom>
          <a:noFill/>
        </p:spPr>
        <p:txBody>
          <a:bodyPr wrap="square" rtlCol="0">
            <a:spAutoFit/>
          </a:bodyPr>
          <a:lstStyle/>
          <a:p>
            <a:pPr defTabSz="336947" eaLnBrk="1" hangingPunct="1">
              <a:buClrTx/>
              <a:buSzTx/>
            </a:pPr>
            <a:r>
              <a:rPr lang="en-US" sz="1800" dirty="0">
                <a:solidFill>
                  <a:srgbClr val="000000"/>
                </a:solidFill>
                <a:latin typeface="Times New Roman" pitchFamily="18" charset="0"/>
                <a:ea typeface="MS Gothic"/>
              </a:rPr>
              <a:t>You can see we have 3 motions loaded and ready to open for voting.</a:t>
            </a:r>
            <a:br>
              <a:rPr lang="en-US" sz="1800" dirty="0">
                <a:solidFill>
                  <a:srgbClr val="000000"/>
                </a:solidFill>
                <a:latin typeface="Times New Roman" pitchFamily="18" charset="0"/>
                <a:ea typeface="MS Gothic"/>
              </a:rPr>
            </a:br>
            <a:r>
              <a:rPr lang="en-US" sz="1800" dirty="0">
                <a:solidFill>
                  <a:srgbClr val="000000"/>
                </a:solidFill>
                <a:latin typeface="Times New Roman" pitchFamily="18" charset="0"/>
                <a:ea typeface="MS Gothic"/>
              </a:rPr>
              <a:t>During a meeting where the tool is used, motions can be dynamically loaded.</a:t>
            </a:r>
            <a:br>
              <a:rPr lang="en-US" sz="1800" dirty="0">
                <a:solidFill>
                  <a:srgbClr val="000000"/>
                </a:solidFill>
                <a:latin typeface="Times New Roman" pitchFamily="18" charset="0"/>
                <a:ea typeface="MS Gothic"/>
              </a:rPr>
            </a:br>
            <a:r>
              <a:rPr lang="en-US" sz="1800" dirty="0">
                <a:solidFill>
                  <a:srgbClr val="000000"/>
                </a:solidFill>
                <a:latin typeface="Times New Roman" pitchFamily="18" charset="0"/>
                <a:ea typeface="MS Gothic"/>
              </a:rPr>
              <a:t>Motions can be hope for the required duration.</a:t>
            </a:r>
            <a:br>
              <a:rPr lang="en-US" sz="1800" dirty="0">
                <a:solidFill>
                  <a:srgbClr val="000000"/>
                </a:solidFill>
                <a:latin typeface="Times New Roman" pitchFamily="18" charset="0"/>
                <a:ea typeface="MS Gothic"/>
              </a:rPr>
            </a:br>
            <a:r>
              <a:rPr lang="en-US" sz="1800" dirty="0">
                <a:solidFill>
                  <a:srgbClr val="000000"/>
                </a:solidFill>
                <a:latin typeface="Times New Roman" pitchFamily="18" charset="0"/>
                <a:ea typeface="MS Gothic"/>
              </a:rPr>
              <a:t>1 minute to more than a month.</a:t>
            </a:r>
          </a:p>
        </p:txBody>
      </p:sp>
    </p:spTree>
    <p:extLst>
      <p:ext uri="{BB962C8B-B14F-4D97-AF65-F5344CB8AC3E}">
        <p14:creationId xmlns:p14="http://schemas.microsoft.com/office/powerpoint/2010/main" val="18133409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idx="15"/>
          </p:nvPr>
        </p:nvSpPr>
        <p:spPr>
          <a:xfrm>
            <a:off x="696912" y="333375"/>
            <a:ext cx="2589203" cy="273050"/>
          </a:xfrm>
        </p:spPr>
        <p:txBody>
          <a:bodyPr/>
          <a:lstStyle/>
          <a:p>
            <a:r>
              <a:rPr lang="en-US"/>
              <a:t>March 2021</a:t>
            </a:r>
            <a:endParaRPr lang="en-GB" dirty="0"/>
          </a:p>
        </p:txBody>
      </p:sp>
      <p:sp>
        <p:nvSpPr>
          <p:cNvPr id="5" name="Footer Placeholder 4"/>
          <p:cNvSpPr>
            <a:spLocks noGrp="1"/>
          </p:cNvSpPr>
          <p:nvPr>
            <p:ph type="ftr" idx="14"/>
          </p:nvPr>
        </p:nvSpPr>
        <p:spPr>
          <a:xfrm>
            <a:off x="5500694" y="6475413"/>
            <a:ext cx="3041644" cy="180975"/>
          </a:xfrm>
        </p:spPr>
        <p:txBody>
          <a:bodyPr/>
          <a:lstStyle/>
          <a:p>
            <a:r>
              <a:rPr lang="en-GB"/>
              <a:t>Jon Rosdahl, Qualcomm</a:t>
            </a:r>
            <a:endParaRPr lang="en-GB" dirty="0"/>
          </a:p>
        </p:txBody>
      </p:sp>
      <p:sp>
        <p:nvSpPr>
          <p:cNvPr id="6" name="Slide Number Placeholder 5"/>
          <p:cNvSpPr>
            <a:spLocks noGrp="1"/>
          </p:cNvSpPr>
          <p:nvPr>
            <p:ph type="sldNum" idx="12"/>
          </p:nvPr>
        </p:nvSpPr>
        <p:spPr/>
        <p:txBody>
          <a:bodyPr/>
          <a:lstStyle/>
          <a:p>
            <a:r>
              <a:rPr lang="en-GB"/>
              <a:t>Slide </a:t>
            </a:r>
            <a:fld id="{351F4386-A5E2-41A1-B4D0-BE653C929E06}" type="slidenum">
              <a:rPr lang="en-GB"/>
              <a:pPr/>
              <a:t>2</a:t>
            </a:fld>
            <a:endParaRPr lang="en-GB"/>
          </a:p>
        </p:txBody>
      </p:sp>
      <p:sp>
        <p:nvSpPr>
          <p:cNvPr id="4097" name="Rectangle 1"/>
          <p:cNvSpPr>
            <a:spLocks noGrp="1" noChangeArrowheads="1"/>
          </p:cNvSpPr>
          <p:nvPr>
            <p:ph type="title"/>
          </p:nvPr>
        </p:nvSpPr>
        <p:spPr>
          <a:xfrm>
            <a:off x="685800" y="685800"/>
            <a:ext cx="7772400" cy="10668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Abstract</a:t>
            </a:r>
          </a:p>
        </p:txBody>
      </p:sp>
      <p:sp>
        <p:nvSpPr>
          <p:cNvPr id="4098" name="Rectangle 2"/>
          <p:cNvSpPr>
            <a:spLocks noGrp="1" noChangeArrowheads="1"/>
          </p:cNvSpPr>
          <p:nvPr>
            <p:ph type="body" idx="1"/>
          </p:nvPr>
        </p:nvSpPr>
        <p:spPr>
          <a:xfrm>
            <a:off x="685800" y="1981200"/>
            <a:ext cx="7772400" cy="4114800"/>
          </a:xfrm>
          <a:ln/>
        </p:spPr>
        <p:txBody>
          <a:bodyPr/>
          <a:lstStyle/>
          <a:p>
            <a:pPr>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1800" dirty="0"/>
              <a:t>A </a:t>
            </a:r>
            <a:r>
              <a:rPr lang="en-GB" sz="1800" dirty="0" err="1"/>
              <a:t>DirectVoteLive</a:t>
            </a:r>
            <a:r>
              <a:rPr lang="en-GB" sz="1800" dirty="0"/>
              <a:t> virtual test meeting was run to validate the 802.11 voter database.</a:t>
            </a:r>
          </a:p>
          <a:p>
            <a:pPr>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1800" dirty="0"/>
              <a:t>The goal was for all Voters/Potential Voters would sign-in and vote on 3 motions:</a:t>
            </a:r>
          </a:p>
          <a:p>
            <a:pPr lvl="1">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1800" dirty="0"/>
              <a:t>Motion 1:</a:t>
            </a:r>
          </a:p>
          <a:p>
            <a:pPr lvl="2">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dirty="0"/>
              <a:t> I am able to provide a vote in the </a:t>
            </a:r>
            <a:r>
              <a:rPr lang="en-US" dirty="0" err="1"/>
              <a:t>DirectVote</a:t>
            </a:r>
            <a:r>
              <a:rPr lang="en-US" dirty="0"/>
              <a:t> tool. 		</a:t>
            </a:r>
          </a:p>
          <a:p>
            <a:pPr lvl="1">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1800" dirty="0"/>
              <a:t>Motion 2: </a:t>
            </a:r>
          </a:p>
          <a:p>
            <a:pPr lvl="2">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dirty="0"/>
              <a:t>I plan to attend the 802.11 WG Opening Plenary Meeting Monday March 8, 2021 at 14:00 UTC (9:00 am ET). 		</a:t>
            </a:r>
          </a:p>
          <a:p>
            <a:pPr lvl="1">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1800" dirty="0"/>
              <a:t>Motion 3: </a:t>
            </a:r>
          </a:p>
          <a:p>
            <a:pPr lvl="2">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dirty="0"/>
              <a:t>I plan to attend the 802.11 WG Closing Plenary Meeting Tuesday March 16, 2021 at 13:00 UTC (9am ET) 	</a:t>
            </a:r>
            <a:r>
              <a:rPr lang="en-US" sz="1200" dirty="0"/>
              <a:t>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B572BD-E152-4E57-AC89-19287D9D5D3B}"/>
              </a:ext>
            </a:extLst>
          </p:cNvPr>
          <p:cNvSpPr>
            <a:spLocks noGrp="1"/>
          </p:cNvSpPr>
          <p:nvPr>
            <p:ph type="title"/>
          </p:nvPr>
        </p:nvSpPr>
        <p:spPr/>
        <p:txBody>
          <a:bodyPr/>
          <a:lstStyle/>
          <a:p>
            <a:r>
              <a:rPr lang="en-US" dirty="0"/>
              <a:t>Select the Closed Tab</a:t>
            </a:r>
          </a:p>
        </p:txBody>
      </p:sp>
      <p:sp>
        <p:nvSpPr>
          <p:cNvPr id="3" name="Date Placeholder 2">
            <a:extLst>
              <a:ext uri="{FF2B5EF4-FFF2-40B4-BE49-F238E27FC236}">
                <a16:creationId xmlns:a16="http://schemas.microsoft.com/office/drawing/2014/main" id="{4FC86E38-8C29-45C1-B2AC-CD5483101B88}"/>
              </a:ext>
            </a:extLst>
          </p:cNvPr>
          <p:cNvSpPr>
            <a:spLocks noGrp="1"/>
          </p:cNvSpPr>
          <p:nvPr>
            <p:ph type="dt" idx="10"/>
          </p:nvPr>
        </p:nvSpPr>
        <p:spPr/>
        <p:txBody>
          <a:bodyPr/>
          <a:lstStyle/>
          <a:p>
            <a:pPr defTabSz="336947"/>
            <a:r>
              <a:rPr lang="en-US"/>
              <a:t>March 2021</a:t>
            </a:r>
            <a:endParaRPr lang="en-GB"/>
          </a:p>
        </p:txBody>
      </p:sp>
      <p:sp>
        <p:nvSpPr>
          <p:cNvPr id="4" name="Footer Placeholder 3">
            <a:extLst>
              <a:ext uri="{FF2B5EF4-FFF2-40B4-BE49-F238E27FC236}">
                <a16:creationId xmlns:a16="http://schemas.microsoft.com/office/drawing/2014/main" id="{37D89CC1-DE96-40FE-B1DA-A5E34282952F}"/>
              </a:ext>
            </a:extLst>
          </p:cNvPr>
          <p:cNvSpPr>
            <a:spLocks noGrp="1"/>
          </p:cNvSpPr>
          <p:nvPr>
            <p:ph type="ftr" idx="11"/>
          </p:nvPr>
        </p:nvSpPr>
        <p:spPr/>
        <p:txBody>
          <a:bodyPr/>
          <a:lstStyle/>
          <a:p>
            <a:pPr defTabSz="336947"/>
            <a:r>
              <a:rPr lang="en-GB">
                <a:latin typeface="Times New Roman" pitchFamily="18" charset="0"/>
              </a:rPr>
              <a:t>Jon Rosdahl, Qualcomm</a:t>
            </a:r>
          </a:p>
        </p:txBody>
      </p:sp>
      <p:sp>
        <p:nvSpPr>
          <p:cNvPr id="5" name="Slide Number Placeholder 4">
            <a:extLst>
              <a:ext uri="{FF2B5EF4-FFF2-40B4-BE49-F238E27FC236}">
                <a16:creationId xmlns:a16="http://schemas.microsoft.com/office/drawing/2014/main" id="{65163A5E-9070-4618-A596-08A8879E7D8A}"/>
              </a:ext>
            </a:extLst>
          </p:cNvPr>
          <p:cNvSpPr>
            <a:spLocks noGrp="1"/>
          </p:cNvSpPr>
          <p:nvPr>
            <p:ph type="sldNum" idx="12"/>
          </p:nvPr>
        </p:nvSpPr>
        <p:spPr/>
        <p:txBody>
          <a:bodyPr/>
          <a:lstStyle/>
          <a:p>
            <a:pPr defTabSz="336947"/>
            <a:r>
              <a:rPr lang="en-GB"/>
              <a:t>Slide </a:t>
            </a:r>
            <a:fld id="{06B781AF-4CCF-49B0-A572-DE54FBE5D942}" type="slidenum">
              <a:rPr lang="en-GB"/>
              <a:pPr defTabSz="336947"/>
              <a:t>20</a:t>
            </a:fld>
            <a:endParaRPr lang="en-GB"/>
          </a:p>
        </p:txBody>
      </p:sp>
      <p:pic>
        <p:nvPicPr>
          <p:cNvPr id="6" name="Picture 5">
            <a:extLst>
              <a:ext uri="{FF2B5EF4-FFF2-40B4-BE49-F238E27FC236}">
                <a16:creationId xmlns:a16="http://schemas.microsoft.com/office/drawing/2014/main" id="{CB196D93-A4F8-4171-A7A4-F853D9F06037}"/>
              </a:ext>
            </a:extLst>
          </p:cNvPr>
          <p:cNvPicPr>
            <a:picLocks noChangeAspect="1"/>
          </p:cNvPicPr>
          <p:nvPr/>
        </p:nvPicPr>
        <p:blipFill>
          <a:blip r:embed="rId2"/>
          <a:stretch>
            <a:fillRect/>
          </a:stretch>
        </p:blipFill>
        <p:spPr>
          <a:xfrm>
            <a:off x="696913" y="2351252"/>
            <a:ext cx="5974403" cy="3181817"/>
          </a:xfrm>
          <a:prstGeom prst="rect">
            <a:avLst/>
          </a:prstGeom>
        </p:spPr>
      </p:pic>
      <p:sp>
        <p:nvSpPr>
          <p:cNvPr id="7" name="TextBox 6">
            <a:extLst>
              <a:ext uri="{FF2B5EF4-FFF2-40B4-BE49-F238E27FC236}">
                <a16:creationId xmlns:a16="http://schemas.microsoft.com/office/drawing/2014/main" id="{0FDFB6A6-08D0-445D-BF77-52985BEBC1F5}"/>
              </a:ext>
            </a:extLst>
          </p:cNvPr>
          <p:cNvSpPr txBox="1"/>
          <p:nvPr/>
        </p:nvSpPr>
        <p:spPr>
          <a:xfrm>
            <a:off x="7200900" y="2351252"/>
            <a:ext cx="1341439" cy="1754326"/>
          </a:xfrm>
          <a:prstGeom prst="rect">
            <a:avLst/>
          </a:prstGeom>
          <a:noFill/>
        </p:spPr>
        <p:txBody>
          <a:bodyPr wrap="square" rtlCol="0">
            <a:spAutoFit/>
          </a:bodyPr>
          <a:lstStyle/>
          <a:p>
            <a:pPr defTabSz="336947" eaLnBrk="1" hangingPunct="1">
              <a:buClrTx/>
              <a:buSzTx/>
            </a:pPr>
            <a:r>
              <a:rPr lang="en-US" sz="1800" dirty="0">
                <a:solidFill>
                  <a:srgbClr val="000000"/>
                </a:solidFill>
                <a:latin typeface="Times New Roman" pitchFamily="18" charset="0"/>
                <a:ea typeface="MS Gothic"/>
              </a:rPr>
              <a:t>Once a motion has closed, the results are available for viewing.</a:t>
            </a:r>
          </a:p>
        </p:txBody>
      </p:sp>
    </p:spTree>
    <p:extLst>
      <p:ext uri="{BB962C8B-B14F-4D97-AF65-F5344CB8AC3E}">
        <p14:creationId xmlns:p14="http://schemas.microsoft.com/office/powerpoint/2010/main" val="42560872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DE5B00-9451-4437-8E95-D620BB53F7C9}"/>
              </a:ext>
            </a:extLst>
          </p:cNvPr>
          <p:cNvSpPr>
            <a:spLocks noGrp="1"/>
          </p:cNvSpPr>
          <p:nvPr>
            <p:ph type="title"/>
          </p:nvPr>
        </p:nvSpPr>
        <p:spPr/>
        <p:txBody>
          <a:bodyPr/>
          <a:lstStyle/>
          <a:p>
            <a:r>
              <a:rPr lang="en-US" dirty="0"/>
              <a:t>Selecting Results for first motion </a:t>
            </a:r>
          </a:p>
        </p:txBody>
      </p:sp>
      <p:sp>
        <p:nvSpPr>
          <p:cNvPr id="3" name="Date Placeholder 2">
            <a:extLst>
              <a:ext uri="{FF2B5EF4-FFF2-40B4-BE49-F238E27FC236}">
                <a16:creationId xmlns:a16="http://schemas.microsoft.com/office/drawing/2014/main" id="{558B9708-91A5-4D20-9EE8-6F6C2474BAA7}"/>
              </a:ext>
            </a:extLst>
          </p:cNvPr>
          <p:cNvSpPr>
            <a:spLocks noGrp="1"/>
          </p:cNvSpPr>
          <p:nvPr>
            <p:ph type="dt" idx="10"/>
          </p:nvPr>
        </p:nvSpPr>
        <p:spPr/>
        <p:txBody>
          <a:bodyPr/>
          <a:lstStyle/>
          <a:p>
            <a:pPr defTabSz="336947"/>
            <a:r>
              <a:rPr lang="en-US"/>
              <a:t>March 2021</a:t>
            </a:r>
            <a:endParaRPr lang="en-GB"/>
          </a:p>
        </p:txBody>
      </p:sp>
      <p:sp>
        <p:nvSpPr>
          <p:cNvPr id="4" name="Footer Placeholder 3">
            <a:extLst>
              <a:ext uri="{FF2B5EF4-FFF2-40B4-BE49-F238E27FC236}">
                <a16:creationId xmlns:a16="http://schemas.microsoft.com/office/drawing/2014/main" id="{4465EB8B-92F9-4F91-AEE4-6D8CA9ACAAA3}"/>
              </a:ext>
            </a:extLst>
          </p:cNvPr>
          <p:cNvSpPr>
            <a:spLocks noGrp="1"/>
          </p:cNvSpPr>
          <p:nvPr>
            <p:ph type="ftr" idx="11"/>
          </p:nvPr>
        </p:nvSpPr>
        <p:spPr/>
        <p:txBody>
          <a:bodyPr/>
          <a:lstStyle/>
          <a:p>
            <a:pPr defTabSz="336947"/>
            <a:r>
              <a:rPr lang="en-GB">
                <a:latin typeface="Times New Roman" pitchFamily="18" charset="0"/>
              </a:rPr>
              <a:t>Jon Rosdahl, Qualcomm</a:t>
            </a:r>
          </a:p>
        </p:txBody>
      </p:sp>
      <p:sp>
        <p:nvSpPr>
          <p:cNvPr id="5" name="Slide Number Placeholder 4">
            <a:extLst>
              <a:ext uri="{FF2B5EF4-FFF2-40B4-BE49-F238E27FC236}">
                <a16:creationId xmlns:a16="http://schemas.microsoft.com/office/drawing/2014/main" id="{23EF8417-3DDC-4B50-AD62-51D3044B47B1}"/>
              </a:ext>
            </a:extLst>
          </p:cNvPr>
          <p:cNvSpPr>
            <a:spLocks noGrp="1"/>
          </p:cNvSpPr>
          <p:nvPr>
            <p:ph type="sldNum" idx="12"/>
          </p:nvPr>
        </p:nvSpPr>
        <p:spPr/>
        <p:txBody>
          <a:bodyPr/>
          <a:lstStyle/>
          <a:p>
            <a:pPr defTabSz="336947"/>
            <a:r>
              <a:rPr lang="en-GB"/>
              <a:t>Slide </a:t>
            </a:r>
            <a:fld id="{06B781AF-4CCF-49B0-A572-DE54FBE5D942}" type="slidenum">
              <a:rPr lang="en-GB"/>
              <a:pPr defTabSz="336947"/>
              <a:t>21</a:t>
            </a:fld>
            <a:endParaRPr lang="en-GB"/>
          </a:p>
        </p:txBody>
      </p:sp>
      <p:pic>
        <p:nvPicPr>
          <p:cNvPr id="6" name="Picture 5">
            <a:extLst>
              <a:ext uri="{FF2B5EF4-FFF2-40B4-BE49-F238E27FC236}">
                <a16:creationId xmlns:a16="http://schemas.microsoft.com/office/drawing/2014/main" id="{BF6EFF39-A1B5-41D5-9BDC-BFAD77E84E0E}"/>
              </a:ext>
            </a:extLst>
          </p:cNvPr>
          <p:cNvPicPr>
            <a:picLocks noChangeAspect="1"/>
          </p:cNvPicPr>
          <p:nvPr/>
        </p:nvPicPr>
        <p:blipFill>
          <a:blip r:embed="rId2"/>
          <a:stretch>
            <a:fillRect/>
          </a:stretch>
        </p:blipFill>
        <p:spPr>
          <a:xfrm>
            <a:off x="3869078" y="2251815"/>
            <a:ext cx="4587536" cy="3311128"/>
          </a:xfrm>
          <a:prstGeom prst="rect">
            <a:avLst/>
          </a:prstGeom>
        </p:spPr>
      </p:pic>
      <p:sp>
        <p:nvSpPr>
          <p:cNvPr id="7" name="TextBox 6">
            <a:extLst>
              <a:ext uri="{FF2B5EF4-FFF2-40B4-BE49-F238E27FC236}">
                <a16:creationId xmlns:a16="http://schemas.microsoft.com/office/drawing/2014/main" id="{1DF72536-A5BF-4D70-B67C-DD09A633A210}"/>
              </a:ext>
            </a:extLst>
          </p:cNvPr>
          <p:cNvSpPr txBox="1"/>
          <p:nvPr/>
        </p:nvSpPr>
        <p:spPr>
          <a:xfrm>
            <a:off x="696913" y="2457450"/>
            <a:ext cx="2617787" cy="1754326"/>
          </a:xfrm>
          <a:prstGeom prst="rect">
            <a:avLst/>
          </a:prstGeom>
          <a:noFill/>
        </p:spPr>
        <p:txBody>
          <a:bodyPr wrap="square" rtlCol="0">
            <a:spAutoFit/>
          </a:bodyPr>
          <a:lstStyle/>
          <a:p>
            <a:pPr defTabSz="336947" eaLnBrk="1" hangingPunct="1">
              <a:buClrTx/>
              <a:buSzTx/>
            </a:pPr>
            <a:r>
              <a:rPr lang="en-US" sz="1800" dirty="0">
                <a:solidFill>
                  <a:srgbClr val="000000"/>
                </a:solidFill>
                <a:latin typeface="Times New Roman" pitchFamily="18" charset="0"/>
                <a:ea typeface="MS Gothic"/>
              </a:rPr>
              <a:t>We have had 321 of 486 attendees invited participate in the test meeting with only 314 voting on this motion.</a:t>
            </a:r>
            <a:br>
              <a:rPr lang="en-US" sz="1800" dirty="0">
                <a:solidFill>
                  <a:srgbClr val="000000"/>
                </a:solidFill>
                <a:latin typeface="Times New Roman" pitchFamily="18" charset="0"/>
                <a:ea typeface="MS Gothic"/>
              </a:rPr>
            </a:br>
            <a:endParaRPr lang="en-US" sz="1800" dirty="0">
              <a:solidFill>
                <a:srgbClr val="000000"/>
              </a:solidFill>
              <a:latin typeface="Times New Roman" pitchFamily="18" charset="0"/>
              <a:ea typeface="MS Gothic"/>
            </a:endParaRPr>
          </a:p>
        </p:txBody>
      </p:sp>
      <p:sp>
        <p:nvSpPr>
          <p:cNvPr id="8" name="TextBox 7">
            <a:extLst>
              <a:ext uri="{FF2B5EF4-FFF2-40B4-BE49-F238E27FC236}">
                <a16:creationId xmlns:a16="http://schemas.microsoft.com/office/drawing/2014/main" id="{BB414BBA-8E15-42B9-9D66-FB9BEC9F7ADC}"/>
              </a:ext>
            </a:extLst>
          </p:cNvPr>
          <p:cNvSpPr txBox="1"/>
          <p:nvPr/>
        </p:nvSpPr>
        <p:spPr>
          <a:xfrm>
            <a:off x="696913" y="4800601"/>
            <a:ext cx="2446337" cy="646331"/>
          </a:xfrm>
          <a:prstGeom prst="rect">
            <a:avLst/>
          </a:prstGeom>
          <a:noFill/>
        </p:spPr>
        <p:txBody>
          <a:bodyPr wrap="square" rtlCol="0">
            <a:spAutoFit/>
          </a:bodyPr>
          <a:lstStyle/>
          <a:p>
            <a:pPr defTabSz="336947" eaLnBrk="1" hangingPunct="1">
              <a:buClrTx/>
              <a:buSzTx/>
            </a:pPr>
            <a:r>
              <a:rPr lang="en-US" sz="1800" dirty="0">
                <a:solidFill>
                  <a:srgbClr val="000000"/>
                </a:solidFill>
                <a:latin typeface="Times New Roman" pitchFamily="18" charset="0"/>
                <a:ea typeface="MS Gothic"/>
              </a:rPr>
              <a:t>We need to qualify 165 more voters.</a:t>
            </a:r>
          </a:p>
        </p:txBody>
      </p:sp>
    </p:spTree>
    <p:extLst>
      <p:ext uri="{BB962C8B-B14F-4D97-AF65-F5344CB8AC3E}">
        <p14:creationId xmlns:p14="http://schemas.microsoft.com/office/powerpoint/2010/main" val="9776496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86BD3F1-A43A-4AB0-9D7E-49A859E424ED}"/>
              </a:ext>
            </a:extLst>
          </p:cNvPr>
          <p:cNvSpPr>
            <a:spLocks noGrp="1"/>
          </p:cNvSpPr>
          <p:nvPr>
            <p:ph type="title"/>
          </p:nvPr>
        </p:nvSpPr>
        <p:spPr/>
        <p:txBody>
          <a:bodyPr/>
          <a:lstStyle/>
          <a:p>
            <a:r>
              <a:rPr lang="en-US" dirty="0"/>
              <a:t>March 16 </a:t>
            </a:r>
            <a:br>
              <a:rPr lang="en-US" dirty="0"/>
            </a:br>
            <a:r>
              <a:rPr lang="en-US" dirty="0"/>
              <a:t>Closing Plenary</a:t>
            </a:r>
          </a:p>
        </p:txBody>
      </p:sp>
      <p:sp>
        <p:nvSpPr>
          <p:cNvPr id="7" name="Text Placeholder 6">
            <a:extLst>
              <a:ext uri="{FF2B5EF4-FFF2-40B4-BE49-F238E27FC236}">
                <a16:creationId xmlns:a16="http://schemas.microsoft.com/office/drawing/2014/main" id="{4F497273-0C25-40A7-B276-C9F1EFE3A4A6}"/>
              </a:ext>
            </a:extLst>
          </p:cNvPr>
          <p:cNvSpPr>
            <a:spLocks noGrp="1"/>
          </p:cNvSpPr>
          <p:nvPr>
            <p:ph type="body" idx="1"/>
          </p:nvPr>
        </p:nvSpPr>
        <p:spPr/>
        <p:txBody>
          <a:bodyPr/>
          <a:lstStyle/>
          <a:p>
            <a:endParaRPr lang="en-US"/>
          </a:p>
        </p:txBody>
      </p:sp>
      <p:sp>
        <p:nvSpPr>
          <p:cNvPr id="3" name="Date Placeholder 2">
            <a:extLst>
              <a:ext uri="{FF2B5EF4-FFF2-40B4-BE49-F238E27FC236}">
                <a16:creationId xmlns:a16="http://schemas.microsoft.com/office/drawing/2014/main" id="{08925C91-87D6-4B86-9800-5F7E5A7E6D97}"/>
              </a:ext>
            </a:extLst>
          </p:cNvPr>
          <p:cNvSpPr>
            <a:spLocks noGrp="1"/>
          </p:cNvSpPr>
          <p:nvPr>
            <p:ph type="dt" idx="10"/>
          </p:nvPr>
        </p:nvSpPr>
        <p:spPr/>
        <p:txBody>
          <a:bodyPr/>
          <a:lstStyle/>
          <a:p>
            <a:r>
              <a:rPr lang="en-US"/>
              <a:t>March 2021</a:t>
            </a:r>
            <a:endParaRPr lang="en-GB"/>
          </a:p>
        </p:txBody>
      </p:sp>
      <p:sp>
        <p:nvSpPr>
          <p:cNvPr id="4" name="Footer Placeholder 3">
            <a:extLst>
              <a:ext uri="{FF2B5EF4-FFF2-40B4-BE49-F238E27FC236}">
                <a16:creationId xmlns:a16="http://schemas.microsoft.com/office/drawing/2014/main" id="{52AC5D81-69C9-4355-A22C-C8B15564F579}"/>
              </a:ext>
            </a:extLst>
          </p:cNvPr>
          <p:cNvSpPr>
            <a:spLocks noGrp="1"/>
          </p:cNvSpPr>
          <p:nvPr>
            <p:ph type="ftr" idx="11"/>
          </p:nvPr>
        </p:nvSpPr>
        <p:spPr/>
        <p:txBody>
          <a:bodyPr/>
          <a:lstStyle/>
          <a:p>
            <a:r>
              <a:rPr lang="en-GB"/>
              <a:t>Jon Rosdahl, Qualcomm</a:t>
            </a:r>
          </a:p>
        </p:txBody>
      </p:sp>
      <p:sp>
        <p:nvSpPr>
          <p:cNvPr id="5" name="Slide Number Placeholder 4">
            <a:extLst>
              <a:ext uri="{FF2B5EF4-FFF2-40B4-BE49-F238E27FC236}">
                <a16:creationId xmlns:a16="http://schemas.microsoft.com/office/drawing/2014/main" id="{5C0AD0FD-C26B-4211-BD70-CD5DC840534D}"/>
              </a:ext>
            </a:extLst>
          </p:cNvPr>
          <p:cNvSpPr>
            <a:spLocks noGrp="1"/>
          </p:cNvSpPr>
          <p:nvPr>
            <p:ph type="sldNum" idx="12"/>
          </p:nvPr>
        </p:nvSpPr>
        <p:spPr/>
        <p:txBody>
          <a:bodyPr/>
          <a:lstStyle/>
          <a:p>
            <a:r>
              <a:rPr lang="en-GB"/>
              <a:t>Slide </a:t>
            </a:r>
            <a:fld id="{06B781AF-4CCF-49B0-A572-DE54FBE5D942}" type="slidenum">
              <a:rPr lang="en-GB" smtClean="0"/>
              <a:pPr/>
              <a:t>22</a:t>
            </a:fld>
            <a:endParaRPr lang="en-GB"/>
          </a:p>
        </p:txBody>
      </p:sp>
    </p:spTree>
    <p:extLst>
      <p:ext uri="{BB962C8B-B14F-4D97-AF65-F5344CB8AC3E}">
        <p14:creationId xmlns:p14="http://schemas.microsoft.com/office/powerpoint/2010/main" val="25267425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AA4658A0-B8AE-4E48-91B8-05116141BBE3}"/>
              </a:ext>
            </a:extLst>
          </p:cNvPr>
          <p:cNvSpPr>
            <a:spLocks noGrp="1"/>
          </p:cNvSpPr>
          <p:nvPr>
            <p:ph type="title"/>
          </p:nvPr>
        </p:nvSpPr>
        <p:spPr/>
        <p:txBody>
          <a:bodyPr/>
          <a:lstStyle/>
          <a:p>
            <a:r>
              <a:rPr lang="en-US" dirty="0"/>
              <a:t>Status as of 8 am ET</a:t>
            </a:r>
          </a:p>
        </p:txBody>
      </p:sp>
      <p:sp>
        <p:nvSpPr>
          <p:cNvPr id="8" name="Content Placeholder 7">
            <a:extLst>
              <a:ext uri="{FF2B5EF4-FFF2-40B4-BE49-F238E27FC236}">
                <a16:creationId xmlns:a16="http://schemas.microsoft.com/office/drawing/2014/main" id="{718E806B-6329-4F8D-ADB0-0CF0DDED1C31}"/>
              </a:ext>
            </a:extLst>
          </p:cNvPr>
          <p:cNvSpPr>
            <a:spLocks noGrp="1"/>
          </p:cNvSpPr>
          <p:nvPr>
            <p:ph idx="1"/>
          </p:nvPr>
        </p:nvSpPr>
        <p:spPr/>
        <p:txBody>
          <a:bodyPr/>
          <a:lstStyle/>
          <a:p>
            <a:r>
              <a:rPr lang="en-US" dirty="0"/>
              <a:t>Attendance: 395 of 487 attendees invited are present.</a:t>
            </a:r>
          </a:p>
          <a:p>
            <a:endParaRPr lang="en-US" dirty="0"/>
          </a:p>
          <a:p>
            <a:r>
              <a:rPr lang="en-US" dirty="0"/>
              <a:t>7 Motions were opened, 5 have closed.</a:t>
            </a:r>
          </a:p>
          <a:p>
            <a:endParaRPr lang="en-US" dirty="0"/>
          </a:p>
          <a:p>
            <a:r>
              <a:rPr lang="en-US" dirty="0"/>
              <a:t>Open new Motion now – Please vote</a:t>
            </a:r>
          </a:p>
          <a:p>
            <a:endParaRPr lang="en-US" dirty="0"/>
          </a:p>
        </p:txBody>
      </p:sp>
      <p:sp>
        <p:nvSpPr>
          <p:cNvPr id="6" name="Slide Number Placeholder 5">
            <a:extLst>
              <a:ext uri="{FF2B5EF4-FFF2-40B4-BE49-F238E27FC236}">
                <a16:creationId xmlns:a16="http://schemas.microsoft.com/office/drawing/2014/main" id="{AB0A26A0-8C2D-4A95-8AAF-300F7878CCF2}"/>
              </a:ext>
            </a:extLst>
          </p:cNvPr>
          <p:cNvSpPr>
            <a:spLocks noGrp="1"/>
          </p:cNvSpPr>
          <p:nvPr>
            <p:ph type="sldNum" idx="12"/>
          </p:nvPr>
        </p:nvSpPr>
        <p:spPr/>
        <p:txBody>
          <a:bodyPr/>
          <a:lstStyle/>
          <a:p>
            <a:r>
              <a:rPr lang="en-GB"/>
              <a:t>Slide </a:t>
            </a:r>
            <a:fld id="{3ABCC52B-A3F7-440B-BBF2-55191E6E7773}" type="slidenum">
              <a:rPr lang="en-GB" smtClean="0"/>
              <a:pPr/>
              <a:t>23</a:t>
            </a:fld>
            <a:endParaRPr lang="en-GB"/>
          </a:p>
        </p:txBody>
      </p:sp>
      <p:sp>
        <p:nvSpPr>
          <p:cNvPr id="5" name="Footer Placeholder 4">
            <a:extLst>
              <a:ext uri="{FF2B5EF4-FFF2-40B4-BE49-F238E27FC236}">
                <a16:creationId xmlns:a16="http://schemas.microsoft.com/office/drawing/2014/main" id="{0B368231-0B12-4B88-9690-0A56293FEF3F}"/>
              </a:ext>
            </a:extLst>
          </p:cNvPr>
          <p:cNvSpPr>
            <a:spLocks noGrp="1"/>
          </p:cNvSpPr>
          <p:nvPr>
            <p:ph type="ftr" idx="14"/>
          </p:nvPr>
        </p:nvSpPr>
        <p:spPr/>
        <p:txBody>
          <a:bodyPr/>
          <a:lstStyle/>
          <a:p>
            <a:r>
              <a:rPr lang="en-GB"/>
              <a:t>Jon Rosdahl, Qualcomm</a:t>
            </a:r>
          </a:p>
        </p:txBody>
      </p:sp>
      <p:sp>
        <p:nvSpPr>
          <p:cNvPr id="4" name="Date Placeholder 3">
            <a:extLst>
              <a:ext uri="{FF2B5EF4-FFF2-40B4-BE49-F238E27FC236}">
                <a16:creationId xmlns:a16="http://schemas.microsoft.com/office/drawing/2014/main" id="{938E25E2-DFC8-4F1D-A1AB-A322C55297C8}"/>
              </a:ext>
            </a:extLst>
          </p:cNvPr>
          <p:cNvSpPr>
            <a:spLocks noGrp="1"/>
          </p:cNvSpPr>
          <p:nvPr>
            <p:ph type="dt" idx="15"/>
          </p:nvPr>
        </p:nvSpPr>
        <p:spPr/>
        <p:txBody>
          <a:bodyPr/>
          <a:lstStyle/>
          <a:p>
            <a:r>
              <a:rPr lang="en-US"/>
              <a:t>March 2021</a:t>
            </a:r>
            <a:endParaRPr lang="en-GB"/>
          </a:p>
        </p:txBody>
      </p:sp>
    </p:spTree>
    <p:extLst>
      <p:ext uri="{BB962C8B-B14F-4D97-AF65-F5344CB8AC3E}">
        <p14:creationId xmlns:p14="http://schemas.microsoft.com/office/powerpoint/2010/main" val="21287822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5">
            <a:extLst>
              <a:ext uri="{FF2B5EF4-FFF2-40B4-BE49-F238E27FC236}">
                <a16:creationId xmlns:a16="http://schemas.microsoft.com/office/drawing/2014/main" id="{ECFBDB41-CB66-4E2E-B682-8B41A48AC070}"/>
              </a:ext>
            </a:extLst>
          </p:cNvPr>
          <p:cNvSpPr>
            <a:spLocks noGrp="1"/>
          </p:cNvSpPr>
          <p:nvPr>
            <p:ph type="dt" idx="10"/>
          </p:nvPr>
        </p:nvSpPr>
        <p:spPr/>
        <p:txBody>
          <a:bodyPr/>
          <a:lstStyle/>
          <a:p>
            <a:r>
              <a:rPr lang="en-US"/>
              <a:t>March 2021</a:t>
            </a:r>
            <a:endParaRPr lang="en-GB" dirty="0"/>
          </a:p>
        </p:txBody>
      </p:sp>
      <p:sp>
        <p:nvSpPr>
          <p:cNvPr id="5" name="Footer Placeholder 4">
            <a:extLst>
              <a:ext uri="{FF2B5EF4-FFF2-40B4-BE49-F238E27FC236}">
                <a16:creationId xmlns:a16="http://schemas.microsoft.com/office/drawing/2014/main" id="{0FA8FCDC-EB92-4474-A409-52951394A36B}"/>
              </a:ext>
            </a:extLst>
          </p:cNvPr>
          <p:cNvSpPr>
            <a:spLocks noGrp="1"/>
          </p:cNvSpPr>
          <p:nvPr>
            <p:ph type="ftr" idx="11"/>
          </p:nvPr>
        </p:nvSpPr>
        <p:spPr/>
        <p:txBody>
          <a:bodyPr/>
          <a:lstStyle/>
          <a:p>
            <a:r>
              <a:rPr lang="en-GB"/>
              <a:t>Jon Rosdahl, Qualcomm</a:t>
            </a:r>
            <a:endParaRPr lang="en-GB" dirty="0"/>
          </a:p>
        </p:txBody>
      </p:sp>
      <p:sp>
        <p:nvSpPr>
          <p:cNvPr id="4" name="Slide Number Placeholder 3">
            <a:extLst>
              <a:ext uri="{FF2B5EF4-FFF2-40B4-BE49-F238E27FC236}">
                <a16:creationId xmlns:a16="http://schemas.microsoft.com/office/drawing/2014/main" id="{7EFE76B5-177C-4629-B65B-DDBE5C5961F0}"/>
              </a:ext>
            </a:extLst>
          </p:cNvPr>
          <p:cNvSpPr>
            <a:spLocks noGrp="1"/>
          </p:cNvSpPr>
          <p:nvPr>
            <p:ph type="sldNum" idx="12"/>
          </p:nvPr>
        </p:nvSpPr>
        <p:spPr/>
        <p:txBody>
          <a:bodyPr/>
          <a:lstStyle/>
          <a:p>
            <a:r>
              <a:rPr lang="en-GB"/>
              <a:t>Slide </a:t>
            </a:r>
            <a:fld id="{440F5867-744E-4AA6-B0ED-4C44D2DFBB7B}" type="slidenum">
              <a:rPr lang="en-GB" smtClean="0"/>
              <a:pPr/>
              <a:t>24</a:t>
            </a:fld>
            <a:endParaRPr lang="en-GB" dirty="0"/>
          </a:p>
        </p:txBody>
      </p:sp>
      <p:pic>
        <p:nvPicPr>
          <p:cNvPr id="8" name="Picture 7">
            <a:extLst>
              <a:ext uri="{FF2B5EF4-FFF2-40B4-BE49-F238E27FC236}">
                <a16:creationId xmlns:a16="http://schemas.microsoft.com/office/drawing/2014/main" id="{33C25A4B-7FBC-43A5-9AD1-4F8E6808A282}"/>
              </a:ext>
            </a:extLst>
          </p:cNvPr>
          <p:cNvPicPr>
            <a:picLocks noChangeAspect="1"/>
          </p:cNvPicPr>
          <p:nvPr/>
        </p:nvPicPr>
        <p:blipFill>
          <a:blip r:embed="rId2"/>
          <a:stretch>
            <a:fillRect/>
          </a:stretch>
        </p:blipFill>
        <p:spPr>
          <a:xfrm>
            <a:off x="685800" y="861108"/>
            <a:ext cx="7770814" cy="5387292"/>
          </a:xfrm>
          <a:prstGeom prst="rect">
            <a:avLst/>
          </a:prstGeom>
        </p:spPr>
      </p:pic>
    </p:spTree>
    <p:extLst>
      <p:ext uri="{BB962C8B-B14F-4D97-AF65-F5344CB8AC3E}">
        <p14:creationId xmlns:p14="http://schemas.microsoft.com/office/powerpoint/2010/main" val="34654419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4897707-8D93-4E18-8D85-5F07A0AF0A5A}"/>
              </a:ext>
            </a:extLst>
          </p:cNvPr>
          <p:cNvSpPr>
            <a:spLocks noGrp="1"/>
          </p:cNvSpPr>
          <p:nvPr>
            <p:ph type="title"/>
          </p:nvPr>
        </p:nvSpPr>
        <p:spPr/>
        <p:txBody>
          <a:bodyPr/>
          <a:lstStyle/>
          <a:p>
            <a:r>
              <a:rPr lang="en-US" dirty="0"/>
              <a:t>IEEE-SA response to Questions</a:t>
            </a:r>
          </a:p>
        </p:txBody>
      </p:sp>
      <p:sp>
        <p:nvSpPr>
          <p:cNvPr id="6" name="Content Placeholder 5">
            <a:extLst>
              <a:ext uri="{FF2B5EF4-FFF2-40B4-BE49-F238E27FC236}">
                <a16:creationId xmlns:a16="http://schemas.microsoft.com/office/drawing/2014/main" id="{4C4DA7E8-D439-4032-9330-7EA01405C36C}"/>
              </a:ext>
            </a:extLst>
          </p:cNvPr>
          <p:cNvSpPr>
            <a:spLocks noGrp="1"/>
          </p:cNvSpPr>
          <p:nvPr>
            <p:ph idx="1"/>
          </p:nvPr>
        </p:nvSpPr>
        <p:spPr>
          <a:xfrm>
            <a:off x="685800" y="1751013"/>
            <a:ext cx="7856538" cy="4573587"/>
          </a:xfrm>
        </p:spPr>
        <p:txBody>
          <a:bodyPr/>
          <a:lstStyle/>
          <a:p>
            <a:r>
              <a:rPr lang="en-US" sz="1800" dirty="0"/>
              <a:t>- How do individuals opt-out of using third-party proxy without their permission or ability to audit?</a:t>
            </a:r>
            <a:br>
              <a:rPr lang="en-US" sz="1800" dirty="0"/>
            </a:br>
            <a:r>
              <a:rPr lang="en-US" sz="1800" dirty="0"/>
              <a:t>- How does a person have their information completely removed from </a:t>
            </a:r>
            <a:r>
              <a:rPr lang="en-US" sz="1800" dirty="0" err="1"/>
              <a:t>DirecVote</a:t>
            </a:r>
            <a:r>
              <a:rPr lang="en-US" sz="1800" dirty="0"/>
              <a:t>?  </a:t>
            </a:r>
          </a:p>
          <a:p>
            <a:r>
              <a:rPr lang="en-US" sz="1800" dirty="0">
                <a:solidFill>
                  <a:schemeClr val="accent2"/>
                </a:solidFill>
              </a:rPr>
              <a:t>      If they opted out are you saying they would not use </a:t>
            </a:r>
            <a:r>
              <a:rPr lang="en-US" sz="1800" dirty="0" err="1">
                <a:solidFill>
                  <a:schemeClr val="accent2"/>
                </a:solidFill>
              </a:rPr>
              <a:t>DirectVote</a:t>
            </a:r>
            <a:r>
              <a:rPr lang="en-US" sz="1800" dirty="0">
                <a:solidFill>
                  <a:schemeClr val="accent2"/>
                </a:solidFill>
              </a:rPr>
              <a:t> Live to vote? I do not have enough information. Best practice is opt-in for any service and give informed consent. In general, if individuals cannot opt-out on their own, a process would need to be determined based on if SA administrates the accounts or the third party, etc. The same goes for account deletion. I do not have enough information. Are </a:t>
            </a:r>
            <a:r>
              <a:rPr lang="en-US" sz="1800" dirty="0" err="1">
                <a:solidFill>
                  <a:schemeClr val="accent2"/>
                </a:solidFill>
              </a:rPr>
              <a:t>DirectVote</a:t>
            </a:r>
            <a:r>
              <a:rPr lang="en-US" sz="1800" dirty="0">
                <a:solidFill>
                  <a:schemeClr val="accent2"/>
                </a:solidFill>
              </a:rPr>
              <a:t> Live votes formal votes on record, or is this for informal meeting discussions? Official voting history would fall under the rules of how we use personal data under the Standards Development section of the IEEE Privacy Policy (legal and accreditation requirements, etc.) I do not know if information can be completely removed from </a:t>
            </a:r>
            <a:r>
              <a:rPr lang="en-US" sz="1800" dirty="0" err="1">
                <a:solidFill>
                  <a:schemeClr val="accent2"/>
                </a:solidFill>
              </a:rPr>
              <a:t>DirectVote</a:t>
            </a:r>
            <a:r>
              <a:rPr lang="en-US" sz="1800" dirty="0">
                <a:solidFill>
                  <a:schemeClr val="accent2"/>
                </a:solidFill>
              </a:rPr>
              <a:t>.</a:t>
            </a:r>
            <a:br>
              <a:rPr lang="en-US" sz="1800" dirty="0"/>
            </a:br>
            <a:endParaRPr lang="en-US" sz="1800" dirty="0"/>
          </a:p>
          <a:p>
            <a:br>
              <a:rPr lang="en-US" sz="1800" dirty="0"/>
            </a:br>
            <a:endParaRPr lang="en-US" sz="1800" dirty="0"/>
          </a:p>
          <a:p>
            <a:endParaRPr lang="en-US" sz="1800" dirty="0"/>
          </a:p>
        </p:txBody>
      </p:sp>
      <p:sp>
        <p:nvSpPr>
          <p:cNvPr id="4" name="Slide Number Placeholder 3">
            <a:extLst>
              <a:ext uri="{FF2B5EF4-FFF2-40B4-BE49-F238E27FC236}">
                <a16:creationId xmlns:a16="http://schemas.microsoft.com/office/drawing/2014/main" id="{C7BDF718-A260-4958-9F35-0C223A080B86}"/>
              </a:ext>
            </a:extLst>
          </p:cNvPr>
          <p:cNvSpPr>
            <a:spLocks noGrp="1"/>
          </p:cNvSpPr>
          <p:nvPr>
            <p:ph type="sldNum" idx="12"/>
          </p:nvPr>
        </p:nvSpPr>
        <p:spPr/>
        <p:txBody>
          <a:bodyPr/>
          <a:lstStyle/>
          <a:p>
            <a:r>
              <a:rPr lang="en-GB"/>
              <a:t>Slide </a:t>
            </a:r>
            <a:fld id="{F5D8E26B-7BCF-4D25-9C89-0168A6618F18}" type="slidenum">
              <a:rPr lang="en-GB" smtClean="0"/>
              <a:pPr/>
              <a:t>25</a:t>
            </a:fld>
            <a:endParaRPr lang="en-GB"/>
          </a:p>
        </p:txBody>
      </p:sp>
      <p:sp>
        <p:nvSpPr>
          <p:cNvPr id="3" name="Footer Placeholder 2">
            <a:extLst>
              <a:ext uri="{FF2B5EF4-FFF2-40B4-BE49-F238E27FC236}">
                <a16:creationId xmlns:a16="http://schemas.microsoft.com/office/drawing/2014/main" id="{9C8FB870-7ECD-49AF-8887-2084EF7C58E7}"/>
              </a:ext>
            </a:extLst>
          </p:cNvPr>
          <p:cNvSpPr>
            <a:spLocks noGrp="1"/>
          </p:cNvSpPr>
          <p:nvPr>
            <p:ph type="ftr" idx="14"/>
          </p:nvPr>
        </p:nvSpPr>
        <p:spPr/>
        <p:txBody>
          <a:bodyPr/>
          <a:lstStyle/>
          <a:p>
            <a:r>
              <a:rPr lang="en-GB"/>
              <a:t>Jon Rosdahl, Qualcomm</a:t>
            </a:r>
          </a:p>
        </p:txBody>
      </p:sp>
      <p:sp>
        <p:nvSpPr>
          <p:cNvPr id="2" name="Date Placeholder 1">
            <a:extLst>
              <a:ext uri="{FF2B5EF4-FFF2-40B4-BE49-F238E27FC236}">
                <a16:creationId xmlns:a16="http://schemas.microsoft.com/office/drawing/2014/main" id="{AA5A4BAB-FEDD-4F6F-8F0F-9672E4A9A905}"/>
              </a:ext>
            </a:extLst>
          </p:cNvPr>
          <p:cNvSpPr>
            <a:spLocks noGrp="1"/>
          </p:cNvSpPr>
          <p:nvPr>
            <p:ph type="dt" idx="15"/>
          </p:nvPr>
        </p:nvSpPr>
        <p:spPr/>
        <p:txBody>
          <a:bodyPr/>
          <a:lstStyle/>
          <a:p>
            <a:r>
              <a:rPr lang="en-US"/>
              <a:t>March 2021</a:t>
            </a:r>
            <a:endParaRPr lang="en-GB"/>
          </a:p>
        </p:txBody>
      </p:sp>
    </p:spTree>
    <p:extLst>
      <p:ext uri="{BB962C8B-B14F-4D97-AF65-F5344CB8AC3E}">
        <p14:creationId xmlns:p14="http://schemas.microsoft.com/office/powerpoint/2010/main" val="29168896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6E6319-1594-4343-AAA2-549EB38F9D4E}"/>
              </a:ext>
            </a:extLst>
          </p:cNvPr>
          <p:cNvSpPr>
            <a:spLocks noGrp="1"/>
          </p:cNvSpPr>
          <p:nvPr>
            <p:ph type="title"/>
          </p:nvPr>
        </p:nvSpPr>
        <p:spPr/>
        <p:txBody>
          <a:bodyPr/>
          <a:lstStyle/>
          <a:p>
            <a:r>
              <a:rPr lang="en-US" dirty="0"/>
              <a:t>IEEE-SA Response to Questions</a:t>
            </a:r>
          </a:p>
        </p:txBody>
      </p:sp>
      <p:sp>
        <p:nvSpPr>
          <p:cNvPr id="3" name="Content Placeholder 2">
            <a:extLst>
              <a:ext uri="{FF2B5EF4-FFF2-40B4-BE49-F238E27FC236}">
                <a16:creationId xmlns:a16="http://schemas.microsoft.com/office/drawing/2014/main" id="{215CD061-730E-47F1-A623-9A4ECFF976ED}"/>
              </a:ext>
            </a:extLst>
          </p:cNvPr>
          <p:cNvSpPr>
            <a:spLocks noGrp="1"/>
          </p:cNvSpPr>
          <p:nvPr>
            <p:ph idx="1"/>
          </p:nvPr>
        </p:nvSpPr>
        <p:spPr>
          <a:xfrm>
            <a:off x="685800" y="1830388"/>
            <a:ext cx="7770813" cy="4264025"/>
          </a:xfrm>
        </p:spPr>
        <p:txBody>
          <a:bodyPr/>
          <a:lstStyle/>
          <a:p>
            <a:r>
              <a:rPr lang="en-US" sz="2000" dirty="0"/>
              <a:t>- How does IEEE respond to breach of privacy?</a:t>
            </a:r>
          </a:p>
          <a:p>
            <a:pPr lvl="1"/>
            <a:r>
              <a:rPr lang="en-US" dirty="0">
                <a:solidFill>
                  <a:schemeClr val="accent2"/>
                </a:solidFill>
              </a:rPr>
              <a:t>IEEE is required to report data breaches to regulatory authorities within 72 hours of first becoming aware of the breach.</a:t>
            </a:r>
          </a:p>
          <a:p>
            <a:endParaRPr lang="en-US" sz="2000" dirty="0"/>
          </a:p>
          <a:p>
            <a:r>
              <a:rPr lang="en-US" sz="2000" dirty="0"/>
              <a:t>- </a:t>
            </a:r>
            <a:r>
              <a:rPr lang="en-US" sz="2000" dirty="0" err="1"/>
              <a:t>DirectVoteLive</a:t>
            </a:r>
            <a:r>
              <a:rPr lang="en-US" sz="2000" dirty="0"/>
              <a:t> usability.</a:t>
            </a:r>
          </a:p>
          <a:p>
            <a:pPr lvl="1"/>
            <a:r>
              <a:rPr lang="en-US" dirty="0"/>
              <a:t>a. once you have submitted your vote, it is locked.  you cannot review it.  you cannot change it. Some groups would like to have the option of reviewing and changing their vote. </a:t>
            </a:r>
          </a:p>
          <a:p>
            <a:pPr lvl="1"/>
            <a:r>
              <a:rPr lang="en-US" dirty="0"/>
              <a:t>b. the indication that your have voted gives the timestamp without a "day". this can be annoying when the motion is open for more than one day. </a:t>
            </a:r>
          </a:p>
          <a:p>
            <a:pPr lvl="1"/>
            <a:r>
              <a:rPr lang="en-US" dirty="0">
                <a:solidFill>
                  <a:schemeClr val="accent2"/>
                </a:solidFill>
              </a:rPr>
              <a:t>We have spoken with the vendor about this and they are looking into options to improve this.</a:t>
            </a:r>
          </a:p>
          <a:p>
            <a:endParaRPr lang="en-US" sz="2000" dirty="0"/>
          </a:p>
        </p:txBody>
      </p:sp>
      <p:sp>
        <p:nvSpPr>
          <p:cNvPr id="4" name="Slide Number Placeholder 3">
            <a:extLst>
              <a:ext uri="{FF2B5EF4-FFF2-40B4-BE49-F238E27FC236}">
                <a16:creationId xmlns:a16="http://schemas.microsoft.com/office/drawing/2014/main" id="{53E85A78-CEF6-4E3C-837C-96BBEEF9EA7E}"/>
              </a:ext>
            </a:extLst>
          </p:cNvPr>
          <p:cNvSpPr>
            <a:spLocks noGrp="1"/>
          </p:cNvSpPr>
          <p:nvPr>
            <p:ph type="sldNum" idx="12"/>
          </p:nvPr>
        </p:nvSpPr>
        <p:spPr/>
        <p:txBody>
          <a:bodyPr/>
          <a:lstStyle/>
          <a:p>
            <a:r>
              <a:rPr lang="en-GB"/>
              <a:t>Slide </a:t>
            </a:r>
            <a:fld id="{440F5867-744E-4AA6-B0ED-4C44D2DFBB7B}" type="slidenum">
              <a:rPr lang="en-GB" smtClean="0"/>
              <a:pPr/>
              <a:t>26</a:t>
            </a:fld>
            <a:endParaRPr lang="en-GB" dirty="0"/>
          </a:p>
        </p:txBody>
      </p:sp>
      <p:sp>
        <p:nvSpPr>
          <p:cNvPr id="5" name="Footer Placeholder 4">
            <a:extLst>
              <a:ext uri="{FF2B5EF4-FFF2-40B4-BE49-F238E27FC236}">
                <a16:creationId xmlns:a16="http://schemas.microsoft.com/office/drawing/2014/main" id="{E4B2AD96-0616-41E4-8CE1-BAB8366FF940}"/>
              </a:ext>
            </a:extLst>
          </p:cNvPr>
          <p:cNvSpPr>
            <a:spLocks noGrp="1"/>
          </p:cNvSpPr>
          <p:nvPr>
            <p:ph type="ftr" idx="14"/>
          </p:nvPr>
        </p:nvSpPr>
        <p:spPr/>
        <p:txBody>
          <a:bodyPr/>
          <a:lstStyle/>
          <a:p>
            <a:r>
              <a:rPr lang="en-GB"/>
              <a:t>Jon Rosdahl, Qualcomm</a:t>
            </a:r>
            <a:endParaRPr lang="en-GB" dirty="0"/>
          </a:p>
        </p:txBody>
      </p:sp>
      <p:sp>
        <p:nvSpPr>
          <p:cNvPr id="6" name="Date Placeholder 5">
            <a:extLst>
              <a:ext uri="{FF2B5EF4-FFF2-40B4-BE49-F238E27FC236}">
                <a16:creationId xmlns:a16="http://schemas.microsoft.com/office/drawing/2014/main" id="{EEB90710-AB60-4DF8-8A57-A2605799781E}"/>
              </a:ext>
            </a:extLst>
          </p:cNvPr>
          <p:cNvSpPr>
            <a:spLocks noGrp="1"/>
          </p:cNvSpPr>
          <p:nvPr>
            <p:ph type="dt" idx="15"/>
          </p:nvPr>
        </p:nvSpPr>
        <p:spPr/>
        <p:txBody>
          <a:bodyPr/>
          <a:lstStyle/>
          <a:p>
            <a:r>
              <a:rPr lang="en-US"/>
              <a:t>March 2021</a:t>
            </a:r>
            <a:endParaRPr lang="en-GB" dirty="0"/>
          </a:p>
        </p:txBody>
      </p:sp>
    </p:spTree>
    <p:extLst>
      <p:ext uri="{BB962C8B-B14F-4D97-AF65-F5344CB8AC3E}">
        <p14:creationId xmlns:p14="http://schemas.microsoft.com/office/powerpoint/2010/main" val="11183085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38FB27-2297-4688-95CF-D5E178FB6FEE}"/>
              </a:ext>
            </a:extLst>
          </p:cNvPr>
          <p:cNvSpPr>
            <a:spLocks noGrp="1"/>
          </p:cNvSpPr>
          <p:nvPr>
            <p:ph type="title"/>
          </p:nvPr>
        </p:nvSpPr>
        <p:spPr/>
        <p:txBody>
          <a:bodyPr/>
          <a:lstStyle/>
          <a:p>
            <a:r>
              <a:rPr lang="en-US" dirty="0"/>
              <a:t>IEEE-SA Response to Questions</a:t>
            </a:r>
          </a:p>
        </p:txBody>
      </p:sp>
      <p:sp>
        <p:nvSpPr>
          <p:cNvPr id="3" name="Content Placeholder 2">
            <a:extLst>
              <a:ext uri="{FF2B5EF4-FFF2-40B4-BE49-F238E27FC236}">
                <a16:creationId xmlns:a16="http://schemas.microsoft.com/office/drawing/2014/main" id="{6ADA3D91-0CD8-4CEB-8BF1-0FF030E2A582}"/>
              </a:ext>
            </a:extLst>
          </p:cNvPr>
          <p:cNvSpPr>
            <a:spLocks noGrp="1"/>
          </p:cNvSpPr>
          <p:nvPr>
            <p:ph idx="1"/>
          </p:nvPr>
        </p:nvSpPr>
        <p:spPr>
          <a:xfrm>
            <a:off x="685800" y="1751014"/>
            <a:ext cx="7770813" cy="4343400"/>
          </a:xfrm>
        </p:spPr>
        <p:txBody>
          <a:bodyPr/>
          <a:lstStyle/>
          <a:p>
            <a:r>
              <a:rPr lang="en-US" sz="2000" dirty="0"/>
              <a:t>The IEEE Single Sign On is a nice validation method, but there are several subtleties that need to be addressed.</a:t>
            </a:r>
          </a:p>
          <a:p>
            <a:pPr lvl="1"/>
            <a:r>
              <a:rPr lang="en-US" sz="1600" dirty="0"/>
              <a:t>a. Email is case sensitive. Can this be changed?</a:t>
            </a:r>
          </a:p>
          <a:p>
            <a:pPr lvl="1"/>
            <a:r>
              <a:rPr lang="en-US" sz="1600" dirty="0"/>
              <a:t>b. if authentication fails, no meaningful message is given, but rather an endless looping page of try again to login.</a:t>
            </a:r>
          </a:p>
          <a:p>
            <a:pPr lvl="1"/>
            <a:r>
              <a:rPr lang="en-US" sz="1600" dirty="0"/>
              <a:t>c. if you fail to login, and get to the </a:t>
            </a:r>
            <a:r>
              <a:rPr lang="en-US" sz="1600" dirty="0" err="1"/>
              <a:t>DirectVoteLive</a:t>
            </a:r>
            <a:r>
              <a:rPr lang="en-US" sz="1600" dirty="0"/>
              <a:t> login page, you have lost.  it is not really going to let you login, as you have to start with the IEEE SSO page.</a:t>
            </a:r>
          </a:p>
          <a:p>
            <a:pPr lvl="1"/>
            <a:r>
              <a:rPr lang="en-US" sz="1600" dirty="0"/>
              <a:t>d. If you timeout on a page, then you have to start over with the link provided.  you cannot use the presented </a:t>
            </a:r>
            <a:r>
              <a:rPr lang="en-US" sz="1600" dirty="0" err="1"/>
              <a:t>DirectVoteLive</a:t>
            </a:r>
            <a:r>
              <a:rPr lang="en-US" sz="1600" dirty="0"/>
              <a:t> login page.</a:t>
            </a:r>
          </a:p>
          <a:p>
            <a:br>
              <a:rPr lang="en-US" sz="2000" dirty="0"/>
            </a:br>
            <a:endParaRPr lang="en-US" sz="2000" dirty="0"/>
          </a:p>
          <a:p>
            <a:r>
              <a:rPr lang="en-US" sz="2000" dirty="0">
                <a:solidFill>
                  <a:schemeClr val="accent2"/>
                </a:solidFill>
              </a:rPr>
              <a:t>We have spoken with the vendor about this and they are looking into options to improve the login experience.</a:t>
            </a:r>
          </a:p>
          <a:p>
            <a:endParaRPr lang="en-US" sz="2000" dirty="0"/>
          </a:p>
        </p:txBody>
      </p:sp>
      <p:sp>
        <p:nvSpPr>
          <p:cNvPr id="4" name="Slide Number Placeholder 3">
            <a:extLst>
              <a:ext uri="{FF2B5EF4-FFF2-40B4-BE49-F238E27FC236}">
                <a16:creationId xmlns:a16="http://schemas.microsoft.com/office/drawing/2014/main" id="{5511FFF8-3B23-45ED-A4EC-9BFE00EE6005}"/>
              </a:ext>
            </a:extLst>
          </p:cNvPr>
          <p:cNvSpPr>
            <a:spLocks noGrp="1"/>
          </p:cNvSpPr>
          <p:nvPr>
            <p:ph type="sldNum" idx="12"/>
          </p:nvPr>
        </p:nvSpPr>
        <p:spPr/>
        <p:txBody>
          <a:bodyPr/>
          <a:lstStyle/>
          <a:p>
            <a:r>
              <a:rPr lang="en-GB"/>
              <a:t>Slide </a:t>
            </a:r>
            <a:fld id="{440F5867-744E-4AA6-B0ED-4C44D2DFBB7B}" type="slidenum">
              <a:rPr lang="en-GB" smtClean="0"/>
              <a:pPr/>
              <a:t>27</a:t>
            </a:fld>
            <a:endParaRPr lang="en-GB" dirty="0"/>
          </a:p>
        </p:txBody>
      </p:sp>
      <p:sp>
        <p:nvSpPr>
          <p:cNvPr id="5" name="Footer Placeholder 4">
            <a:extLst>
              <a:ext uri="{FF2B5EF4-FFF2-40B4-BE49-F238E27FC236}">
                <a16:creationId xmlns:a16="http://schemas.microsoft.com/office/drawing/2014/main" id="{F010BC46-7BE3-4244-BB6B-9AD9C0054DDE}"/>
              </a:ext>
            </a:extLst>
          </p:cNvPr>
          <p:cNvSpPr>
            <a:spLocks noGrp="1"/>
          </p:cNvSpPr>
          <p:nvPr>
            <p:ph type="ftr" idx="14"/>
          </p:nvPr>
        </p:nvSpPr>
        <p:spPr/>
        <p:txBody>
          <a:bodyPr/>
          <a:lstStyle/>
          <a:p>
            <a:r>
              <a:rPr lang="en-GB"/>
              <a:t>Jon Rosdahl, Qualcomm</a:t>
            </a:r>
            <a:endParaRPr lang="en-GB" dirty="0"/>
          </a:p>
        </p:txBody>
      </p:sp>
      <p:sp>
        <p:nvSpPr>
          <p:cNvPr id="6" name="Date Placeholder 5">
            <a:extLst>
              <a:ext uri="{FF2B5EF4-FFF2-40B4-BE49-F238E27FC236}">
                <a16:creationId xmlns:a16="http://schemas.microsoft.com/office/drawing/2014/main" id="{0BEC08B9-8104-4893-862D-AEF2E9E8A82A}"/>
              </a:ext>
            </a:extLst>
          </p:cNvPr>
          <p:cNvSpPr>
            <a:spLocks noGrp="1"/>
          </p:cNvSpPr>
          <p:nvPr>
            <p:ph type="dt" idx="15"/>
          </p:nvPr>
        </p:nvSpPr>
        <p:spPr/>
        <p:txBody>
          <a:bodyPr/>
          <a:lstStyle/>
          <a:p>
            <a:r>
              <a:rPr lang="en-US"/>
              <a:t>March 2021</a:t>
            </a:r>
            <a:endParaRPr lang="en-GB" dirty="0"/>
          </a:p>
        </p:txBody>
      </p:sp>
    </p:spTree>
    <p:extLst>
      <p:ext uri="{BB962C8B-B14F-4D97-AF65-F5344CB8AC3E}">
        <p14:creationId xmlns:p14="http://schemas.microsoft.com/office/powerpoint/2010/main" val="32579796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9C207B-B3B3-48EA-A7D9-3FC1455B42EB}"/>
              </a:ext>
            </a:extLst>
          </p:cNvPr>
          <p:cNvSpPr>
            <a:spLocks noGrp="1"/>
          </p:cNvSpPr>
          <p:nvPr>
            <p:ph type="title"/>
          </p:nvPr>
        </p:nvSpPr>
        <p:spPr>
          <a:xfrm>
            <a:off x="685800" y="685801"/>
            <a:ext cx="7770813" cy="609600"/>
          </a:xfrm>
        </p:spPr>
        <p:txBody>
          <a:bodyPr/>
          <a:lstStyle/>
          <a:p>
            <a:r>
              <a:rPr lang="en-US" dirty="0"/>
              <a:t>IEEE-SA Response to Questions</a:t>
            </a:r>
          </a:p>
        </p:txBody>
      </p:sp>
      <p:sp>
        <p:nvSpPr>
          <p:cNvPr id="3" name="Content Placeholder 2">
            <a:extLst>
              <a:ext uri="{FF2B5EF4-FFF2-40B4-BE49-F238E27FC236}">
                <a16:creationId xmlns:a16="http://schemas.microsoft.com/office/drawing/2014/main" id="{8F7BC59D-6F40-4721-81E7-5BFC85D26E9A}"/>
              </a:ext>
            </a:extLst>
          </p:cNvPr>
          <p:cNvSpPr>
            <a:spLocks noGrp="1"/>
          </p:cNvSpPr>
          <p:nvPr>
            <p:ph idx="1"/>
          </p:nvPr>
        </p:nvSpPr>
        <p:spPr/>
        <p:txBody>
          <a:bodyPr/>
          <a:lstStyle/>
          <a:p>
            <a:r>
              <a:rPr lang="en-US" sz="2000" dirty="0"/>
              <a:t>- What is being done for emails that are not considered valid by DVL? </a:t>
            </a:r>
          </a:p>
          <a:p>
            <a:pPr lvl="1"/>
            <a:r>
              <a:rPr lang="en-US" dirty="0">
                <a:solidFill>
                  <a:schemeClr val="accent2"/>
                </a:solidFill>
              </a:rPr>
              <a:t>The vendor is currently working on a fix for this.</a:t>
            </a:r>
          </a:p>
          <a:p>
            <a:endParaRPr lang="en-US" dirty="0"/>
          </a:p>
        </p:txBody>
      </p:sp>
      <p:sp>
        <p:nvSpPr>
          <p:cNvPr id="4" name="Slide Number Placeholder 3">
            <a:extLst>
              <a:ext uri="{FF2B5EF4-FFF2-40B4-BE49-F238E27FC236}">
                <a16:creationId xmlns:a16="http://schemas.microsoft.com/office/drawing/2014/main" id="{762520A8-E8E0-49C3-A3D2-AEA588DE30D7}"/>
              </a:ext>
            </a:extLst>
          </p:cNvPr>
          <p:cNvSpPr>
            <a:spLocks noGrp="1"/>
          </p:cNvSpPr>
          <p:nvPr>
            <p:ph type="sldNum" idx="12"/>
          </p:nvPr>
        </p:nvSpPr>
        <p:spPr/>
        <p:txBody>
          <a:bodyPr/>
          <a:lstStyle/>
          <a:p>
            <a:r>
              <a:rPr lang="en-GB"/>
              <a:t>Slide </a:t>
            </a:r>
            <a:fld id="{440F5867-744E-4AA6-B0ED-4C44D2DFBB7B}" type="slidenum">
              <a:rPr lang="en-GB" smtClean="0"/>
              <a:pPr/>
              <a:t>28</a:t>
            </a:fld>
            <a:endParaRPr lang="en-GB" dirty="0"/>
          </a:p>
        </p:txBody>
      </p:sp>
      <p:sp>
        <p:nvSpPr>
          <p:cNvPr id="5" name="Footer Placeholder 4">
            <a:extLst>
              <a:ext uri="{FF2B5EF4-FFF2-40B4-BE49-F238E27FC236}">
                <a16:creationId xmlns:a16="http://schemas.microsoft.com/office/drawing/2014/main" id="{9ABBABF8-EAE1-4359-A15C-17B5F5B9D5F8}"/>
              </a:ext>
            </a:extLst>
          </p:cNvPr>
          <p:cNvSpPr>
            <a:spLocks noGrp="1"/>
          </p:cNvSpPr>
          <p:nvPr>
            <p:ph type="ftr" idx="14"/>
          </p:nvPr>
        </p:nvSpPr>
        <p:spPr/>
        <p:txBody>
          <a:bodyPr/>
          <a:lstStyle/>
          <a:p>
            <a:r>
              <a:rPr lang="en-GB"/>
              <a:t>Jon Rosdahl, Qualcomm</a:t>
            </a:r>
            <a:endParaRPr lang="en-GB" dirty="0"/>
          </a:p>
        </p:txBody>
      </p:sp>
      <p:sp>
        <p:nvSpPr>
          <p:cNvPr id="6" name="Date Placeholder 5">
            <a:extLst>
              <a:ext uri="{FF2B5EF4-FFF2-40B4-BE49-F238E27FC236}">
                <a16:creationId xmlns:a16="http://schemas.microsoft.com/office/drawing/2014/main" id="{B820A963-4509-4FCA-A761-11348FC5C108}"/>
              </a:ext>
            </a:extLst>
          </p:cNvPr>
          <p:cNvSpPr>
            <a:spLocks noGrp="1"/>
          </p:cNvSpPr>
          <p:nvPr>
            <p:ph type="dt" idx="15"/>
          </p:nvPr>
        </p:nvSpPr>
        <p:spPr/>
        <p:txBody>
          <a:bodyPr/>
          <a:lstStyle/>
          <a:p>
            <a:r>
              <a:rPr lang="en-US"/>
              <a:t>March 2021</a:t>
            </a:r>
            <a:endParaRPr lang="en-GB" dirty="0"/>
          </a:p>
        </p:txBody>
      </p:sp>
    </p:spTree>
    <p:extLst>
      <p:ext uri="{BB962C8B-B14F-4D97-AF65-F5344CB8AC3E}">
        <p14:creationId xmlns:p14="http://schemas.microsoft.com/office/powerpoint/2010/main" val="42882508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idx="15"/>
          </p:nvPr>
        </p:nvSpPr>
        <p:spPr>
          <a:xfrm>
            <a:off x="714348" y="357166"/>
            <a:ext cx="2374889" cy="273050"/>
          </a:xfrm>
        </p:spPr>
        <p:txBody>
          <a:bodyPr/>
          <a:lstStyle/>
          <a:p>
            <a:r>
              <a:rPr lang="en-US"/>
              <a:t>March 2021</a:t>
            </a:r>
            <a:endParaRPr lang="en-GB"/>
          </a:p>
        </p:txBody>
      </p:sp>
      <p:sp>
        <p:nvSpPr>
          <p:cNvPr id="5" name="Footer Placeholder 4"/>
          <p:cNvSpPr>
            <a:spLocks noGrp="1"/>
          </p:cNvSpPr>
          <p:nvPr>
            <p:ph type="ftr" idx="14"/>
          </p:nvPr>
        </p:nvSpPr>
        <p:spPr>
          <a:xfrm>
            <a:off x="6215074" y="6475413"/>
            <a:ext cx="2327264" cy="180975"/>
          </a:xfrm>
        </p:spPr>
        <p:txBody>
          <a:bodyPr/>
          <a:lstStyle/>
          <a:p>
            <a:r>
              <a:rPr lang="en-GB"/>
              <a:t>Jon Rosdahl, Qualcomm</a:t>
            </a:r>
            <a:endParaRPr lang="en-GB" dirty="0"/>
          </a:p>
        </p:txBody>
      </p:sp>
      <p:sp>
        <p:nvSpPr>
          <p:cNvPr id="6" name="Slide Number Placeholder 5"/>
          <p:cNvSpPr>
            <a:spLocks noGrp="1"/>
          </p:cNvSpPr>
          <p:nvPr>
            <p:ph type="sldNum" idx="12"/>
          </p:nvPr>
        </p:nvSpPr>
        <p:spPr/>
        <p:txBody>
          <a:bodyPr/>
          <a:lstStyle/>
          <a:p>
            <a:r>
              <a:rPr lang="en-GB"/>
              <a:t>Slide </a:t>
            </a:r>
            <a:fld id="{531D307C-65C7-4BB3-B44A-1501D36803F7}" type="slidenum">
              <a:rPr lang="en-GB"/>
              <a:pPr/>
              <a:t>29</a:t>
            </a:fld>
            <a:endParaRPr lang="en-GB"/>
          </a:p>
        </p:txBody>
      </p:sp>
      <p:sp>
        <p:nvSpPr>
          <p:cNvPr id="11265" name="Rectangle 1"/>
          <p:cNvSpPr>
            <a:spLocks noGrp="1" noChangeArrowheads="1"/>
          </p:cNvSpPr>
          <p:nvPr>
            <p:ph type="title"/>
          </p:nvPr>
        </p:nvSpPr>
        <p:spPr>
          <a:xfrm>
            <a:off x="685800" y="685800"/>
            <a:ext cx="7772400" cy="10668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References</a:t>
            </a:r>
          </a:p>
        </p:txBody>
      </p:sp>
      <p:sp>
        <p:nvSpPr>
          <p:cNvPr id="11266" name="Rectangle 2"/>
          <p:cNvSpPr>
            <a:spLocks noGrp="1" noChangeArrowheads="1"/>
          </p:cNvSpPr>
          <p:nvPr>
            <p:ph type="body" idx="1"/>
          </p:nvPr>
        </p:nvSpPr>
        <p:spPr>
          <a:xfrm>
            <a:off x="685800" y="1981200"/>
            <a:ext cx="7772400" cy="4208463"/>
          </a:xfrm>
          <a:ln/>
        </p:spPr>
        <p:txBody>
          <a:bodyPr/>
          <a:lstStyle/>
          <a:p>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idx="15"/>
          </p:nvPr>
        </p:nvSpPr>
        <p:spPr>
          <a:xfrm>
            <a:off x="714348" y="357166"/>
            <a:ext cx="2374889" cy="273050"/>
          </a:xfrm>
        </p:spPr>
        <p:txBody>
          <a:bodyPr/>
          <a:lstStyle/>
          <a:p>
            <a:r>
              <a:rPr lang="en-US"/>
              <a:t>March 2021</a:t>
            </a:r>
            <a:endParaRPr lang="en-GB"/>
          </a:p>
        </p:txBody>
      </p:sp>
      <p:sp>
        <p:nvSpPr>
          <p:cNvPr id="5" name="Footer Placeholder 4"/>
          <p:cNvSpPr>
            <a:spLocks noGrp="1"/>
          </p:cNvSpPr>
          <p:nvPr>
            <p:ph type="ftr" idx="14"/>
          </p:nvPr>
        </p:nvSpPr>
        <p:spPr>
          <a:xfrm>
            <a:off x="6286512" y="6475413"/>
            <a:ext cx="2255826" cy="180975"/>
          </a:xfrm>
        </p:spPr>
        <p:txBody>
          <a:bodyPr/>
          <a:lstStyle/>
          <a:p>
            <a:r>
              <a:rPr lang="en-GB"/>
              <a:t>Jon Rosdahl, Qualcomm</a:t>
            </a:r>
            <a:endParaRPr lang="en-GB" dirty="0"/>
          </a:p>
        </p:txBody>
      </p:sp>
      <p:sp>
        <p:nvSpPr>
          <p:cNvPr id="6" name="Slide Number Placeholder 5"/>
          <p:cNvSpPr>
            <a:spLocks noGrp="1"/>
          </p:cNvSpPr>
          <p:nvPr>
            <p:ph type="sldNum" idx="12"/>
          </p:nvPr>
        </p:nvSpPr>
        <p:spPr/>
        <p:txBody>
          <a:bodyPr/>
          <a:lstStyle/>
          <a:p>
            <a:r>
              <a:rPr lang="en-GB"/>
              <a:t>Slide </a:t>
            </a:r>
            <a:fld id="{8DC72EFA-1DF8-481C-8B66-C8A1D5DAFDEA}" type="slidenum">
              <a:rPr lang="en-GB"/>
              <a:pPr/>
              <a:t>3</a:t>
            </a:fld>
            <a:endParaRPr lang="en-GB"/>
          </a:p>
        </p:txBody>
      </p:sp>
      <p:sp>
        <p:nvSpPr>
          <p:cNvPr id="9217" name="Rectangle 1"/>
          <p:cNvSpPr>
            <a:spLocks noGrp="1" noChangeArrowheads="1"/>
          </p:cNvSpPr>
          <p:nvPr>
            <p:ph type="title"/>
          </p:nvPr>
        </p:nvSpPr>
        <p:spPr>
          <a:xfrm>
            <a:off x="685800" y="684213"/>
            <a:ext cx="7772400" cy="1160462"/>
          </a:xfrm>
          <a:ln/>
        </p:spPr>
        <p:txBody>
          <a:bodyPr lIns="90000" tIns="46800" rIns="90000" bIns="46800"/>
          <a:lstStyle/>
          <a:p>
            <a:r>
              <a:rPr lang="en-US" dirty="0"/>
              <a:t>Participation Report</a:t>
            </a:r>
          </a:p>
        </p:txBody>
      </p:sp>
      <p:sp>
        <p:nvSpPr>
          <p:cNvPr id="9218" name="Rectangle 2"/>
          <p:cNvSpPr>
            <a:spLocks noGrp="1" noChangeArrowheads="1"/>
          </p:cNvSpPr>
          <p:nvPr>
            <p:ph type="body" idx="1"/>
          </p:nvPr>
        </p:nvSpPr>
        <p:spPr>
          <a:xfrm>
            <a:off x="685800" y="1981200"/>
            <a:ext cx="7772400" cy="4114800"/>
          </a:xfrm>
          <a:ln/>
        </p:spPr>
        <p:txBody>
          <a:bodyPr/>
          <a:lstStyle/>
          <a:p>
            <a:pPr>
              <a:buFont typeface="Times New Roman" pitchFamily="16" charset="0"/>
              <a:buChar char="•"/>
            </a:pPr>
            <a:r>
              <a:rPr lang="en-US" dirty="0"/>
              <a:t>Attendance: 314 of 486 attendees invited participated by March 4.</a:t>
            </a:r>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9AF97AA-4060-459C-8DF2-48CD1B059C20}"/>
              </a:ext>
            </a:extLst>
          </p:cNvPr>
          <p:cNvSpPr>
            <a:spLocks noGrp="1"/>
          </p:cNvSpPr>
          <p:nvPr>
            <p:ph type="title"/>
          </p:nvPr>
        </p:nvSpPr>
        <p:spPr/>
        <p:txBody>
          <a:bodyPr/>
          <a:lstStyle/>
          <a:p>
            <a:r>
              <a:rPr lang="en-US" dirty="0"/>
              <a:t>Motion 1</a:t>
            </a:r>
          </a:p>
        </p:txBody>
      </p:sp>
      <p:sp>
        <p:nvSpPr>
          <p:cNvPr id="6" name="Date Placeholder 5">
            <a:extLst>
              <a:ext uri="{FF2B5EF4-FFF2-40B4-BE49-F238E27FC236}">
                <a16:creationId xmlns:a16="http://schemas.microsoft.com/office/drawing/2014/main" id="{7199EF05-DCDC-46BE-AC39-9D53A3D0129C}"/>
              </a:ext>
            </a:extLst>
          </p:cNvPr>
          <p:cNvSpPr>
            <a:spLocks noGrp="1"/>
          </p:cNvSpPr>
          <p:nvPr>
            <p:ph type="dt" idx="10"/>
          </p:nvPr>
        </p:nvSpPr>
        <p:spPr/>
        <p:txBody>
          <a:bodyPr/>
          <a:lstStyle/>
          <a:p>
            <a:r>
              <a:rPr lang="en-US"/>
              <a:t>March 2021</a:t>
            </a:r>
            <a:endParaRPr lang="en-GB" dirty="0"/>
          </a:p>
        </p:txBody>
      </p:sp>
      <p:sp>
        <p:nvSpPr>
          <p:cNvPr id="5" name="Footer Placeholder 4">
            <a:extLst>
              <a:ext uri="{FF2B5EF4-FFF2-40B4-BE49-F238E27FC236}">
                <a16:creationId xmlns:a16="http://schemas.microsoft.com/office/drawing/2014/main" id="{25ECD303-0C09-4F60-A504-C944258B6DF5}"/>
              </a:ext>
            </a:extLst>
          </p:cNvPr>
          <p:cNvSpPr>
            <a:spLocks noGrp="1"/>
          </p:cNvSpPr>
          <p:nvPr>
            <p:ph type="ftr" idx="11"/>
          </p:nvPr>
        </p:nvSpPr>
        <p:spPr/>
        <p:txBody>
          <a:bodyPr/>
          <a:lstStyle/>
          <a:p>
            <a:r>
              <a:rPr lang="en-GB"/>
              <a:t>Jon Rosdahl, Qualcomm</a:t>
            </a:r>
            <a:endParaRPr lang="en-GB" dirty="0"/>
          </a:p>
        </p:txBody>
      </p:sp>
      <p:sp>
        <p:nvSpPr>
          <p:cNvPr id="4" name="Slide Number Placeholder 3">
            <a:extLst>
              <a:ext uri="{FF2B5EF4-FFF2-40B4-BE49-F238E27FC236}">
                <a16:creationId xmlns:a16="http://schemas.microsoft.com/office/drawing/2014/main" id="{64A951CA-768D-4551-9F92-0059F49A8B35}"/>
              </a:ext>
            </a:extLst>
          </p:cNvPr>
          <p:cNvSpPr>
            <a:spLocks noGrp="1"/>
          </p:cNvSpPr>
          <p:nvPr>
            <p:ph type="sldNum" idx="12"/>
          </p:nvPr>
        </p:nvSpPr>
        <p:spPr/>
        <p:txBody>
          <a:bodyPr/>
          <a:lstStyle/>
          <a:p>
            <a:r>
              <a:rPr lang="en-GB"/>
              <a:t>Slide </a:t>
            </a:r>
            <a:fld id="{440F5867-744E-4AA6-B0ED-4C44D2DFBB7B}" type="slidenum">
              <a:rPr lang="en-GB" smtClean="0"/>
              <a:pPr/>
              <a:t>4</a:t>
            </a:fld>
            <a:endParaRPr lang="en-GB" dirty="0"/>
          </a:p>
        </p:txBody>
      </p:sp>
      <p:pic>
        <p:nvPicPr>
          <p:cNvPr id="8" name="Picture 7">
            <a:extLst>
              <a:ext uri="{FF2B5EF4-FFF2-40B4-BE49-F238E27FC236}">
                <a16:creationId xmlns:a16="http://schemas.microsoft.com/office/drawing/2014/main" id="{BC236AE5-87E1-42BC-B526-E7E121B7A59B}"/>
              </a:ext>
            </a:extLst>
          </p:cNvPr>
          <p:cNvPicPr>
            <a:picLocks noChangeAspect="1"/>
          </p:cNvPicPr>
          <p:nvPr/>
        </p:nvPicPr>
        <p:blipFill>
          <a:blip r:embed="rId2"/>
          <a:stretch>
            <a:fillRect/>
          </a:stretch>
        </p:blipFill>
        <p:spPr>
          <a:xfrm>
            <a:off x="1752600" y="1874838"/>
            <a:ext cx="5438775" cy="4476750"/>
          </a:xfrm>
          <a:prstGeom prst="rect">
            <a:avLst/>
          </a:prstGeom>
        </p:spPr>
      </p:pic>
    </p:spTree>
    <p:extLst>
      <p:ext uri="{BB962C8B-B14F-4D97-AF65-F5344CB8AC3E}">
        <p14:creationId xmlns:p14="http://schemas.microsoft.com/office/powerpoint/2010/main" val="35768066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D70E62-E141-4FE9-9C28-27E79259B8C8}"/>
              </a:ext>
            </a:extLst>
          </p:cNvPr>
          <p:cNvSpPr>
            <a:spLocks noGrp="1"/>
          </p:cNvSpPr>
          <p:nvPr>
            <p:ph type="title"/>
          </p:nvPr>
        </p:nvSpPr>
        <p:spPr/>
        <p:txBody>
          <a:bodyPr/>
          <a:lstStyle/>
          <a:p>
            <a:r>
              <a:rPr lang="en-US" dirty="0"/>
              <a:t>Motion 2</a:t>
            </a:r>
          </a:p>
        </p:txBody>
      </p:sp>
      <p:sp>
        <p:nvSpPr>
          <p:cNvPr id="3" name="Date Placeholder 2">
            <a:extLst>
              <a:ext uri="{FF2B5EF4-FFF2-40B4-BE49-F238E27FC236}">
                <a16:creationId xmlns:a16="http://schemas.microsoft.com/office/drawing/2014/main" id="{5ADB9006-2C91-4811-8DE1-712AD477CA25}"/>
              </a:ext>
            </a:extLst>
          </p:cNvPr>
          <p:cNvSpPr>
            <a:spLocks noGrp="1"/>
          </p:cNvSpPr>
          <p:nvPr>
            <p:ph type="dt" idx="10"/>
          </p:nvPr>
        </p:nvSpPr>
        <p:spPr/>
        <p:txBody>
          <a:bodyPr/>
          <a:lstStyle/>
          <a:p>
            <a:r>
              <a:rPr lang="en-US"/>
              <a:t>March 2021</a:t>
            </a:r>
            <a:endParaRPr lang="en-GB"/>
          </a:p>
        </p:txBody>
      </p:sp>
      <p:sp>
        <p:nvSpPr>
          <p:cNvPr id="4" name="Footer Placeholder 3">
            <a:extLst>
              <a:ext uri="{FF2B5EF4-FFF2-40B4-BE49-F238E27FC236}">
                <a16:creationId xmlns:a16="http://schemas.microsoft.com/office/drawing/2014/main" id="{7ED988B3-6716-4973-832A-CC09CE82D678}"/>
              </a:ext>
            </a:extLst>
          </p:cNvPr>
          <p:cNvSpPr>
            <a:spLocks noGrp="1"/>
          </p:cNvSpPr>
          <p:nvPr>
            <p:ph type="ftr" idx="11"/>
          </p:nvPr>
        </p:nvSpPr>
        <p:spPr/>
        <p:txBody>
          <a:bodyPr/>
          <a:lstStyle/>
          <a:p>
            <a:r>
              <a:rPr lang="en-GB"/>
              <a:t>Jon Rosdahl, Qualcomm</a:t>
            </a:r>
          </a:p>
        </p:txBody>
      </p:sp>
      <p:sp>
        <p:nvSpPr>
          <p:cNvPr id="5" name="Slide Number Placeholder 4">
            <a:extLst>
              <a:ext uri="{FF2B5EF4-FFF2-40B4-BE49-F238E27FC236}">
                <a16:creationId xmlns:a16="http://schemas.microsoft.com/office/drawing/2014/main" id="{CAAB7DCD-7ACD-49D0-9B15-5C8F94A3E1F6}"/>
              </a:ext>
            </a:extLst>
          </p:cNvPr>
          <p:cNvSpPr>
            <a:spLocks noGrp="1"/>
          </p:cNvSpPr>
          <p:nvPr>
            <p:ph type="sldNum" idx="12"/>
          </p:nvPr>
        </p:nvSpPr>
        <p:spPr/>
        <p:txBody>
          <a:bodyPr/>
          <a:lstStyle/>
          <a:p>
            <a:r>
              <a:rPr lang="en-GB"/>
              <a:t>Slide </a:t>
            </a:r>
            <a:fld id="{06B781AF-4CCF-49B0-A572-DE54FBE5D942}" type="slidenum">
              <a:rPr lang="en-GB" smtClean="0"/>
              <a:pPr/>
              <a:t>5</a:t>
            </a:fld>
            <a:endParaRPr lang="en-GB"/>
          </a:p>
        </p:txBody>
      </p:sp>
      <p:pic>
        <p:nvPicPr>
          <p:cNvPr id="6" name="Picture 5">
            <a:extLst>
              <a:ext uri="{FF2B5EF4-FFF2-40B4-BE49-F238E27FC236}">
                <a16:creationId xmlns:a16="http://schemas.microsoft.com/office/drawing/2014/main" id="{B2D83F47-B86F-4838-AB0B-54462BAFDDA1}"/>
              </a:ext>
            </a:extLst>
          </p:cNvPr>
          <p:cNvPicPr>
            <a:picLocks noChangeAspect="1"/>
          </p:cNvPicPr>
          <p:nvPr/>
        </p:nvPicPr>
        <p:blipFill>
          <a:blip r:embed="rId2"/>
          <a:stretch>
            <a:fillRect/>
          </a:stretch>
        </p:blipFill>
        <p:spPr>
          <a:xfrm>
            <a:off x="37306" y="1778555"/>
            <a:ext cx="9144000" cy="4250531"/>
          </a:xfrm>
          <a:prstGeom prst="rect">
            <a:avLst/>
          </a:prstGeom>
        </p:spPr>
      </p:pic>
    </p:spTree>
    <p:extLst>
      <p:ext uri="{BB962C8B-B14F-4D97-AF65-F5344CB8AC3E}">
        <p14:creationId xmlns:p14="http://schemas.microsoft.com/office/powerpoint/2010/main" val="25916411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BA49E-A394-4186-8813-C3C40480589F}"/>
              </a:ext>
            </a:extLst>
          </p:cNvPr>
          <p:cNvSpPr>
            <a:spLocks noGrp="1"/>
          </p:cNvSpPr>
          <p:nvPr>
            <p:ph type="title"/>
          </p:nvPr>
        </p:nvSpPr>
        <p:spPr/>
        <p:txBody>
          <a:bodyPr/>
          <a:lstStyle/>
          <a:p>
            <a:r>
              <a:rPr lang="en-US" dirty="0"/>
              <a:t>Motion 3</a:t>
            </a:r>
          </a:p>
        </p:txBody>
      </p:sp>
      <p:sp>
        <p:nvSpPr>
          <p:cNvPr id="3" name="Date Placeholder 2">
            <a:extLst>
              <a:ext uri="{FF2B5EF4-FFF2-40B4-BE49-F238E27FC236}">
                <a16:creationId xmlns:a16="http://schemas.microsoft.com/office/drawing/2014/main" id="{2B8A3822-E3A0-48E1-8430-D7AFD8F8789C}"/>
              </a:ext>
            </a:extLst>
          </p:cNvPr>
          <p:cNvSpPr>
            <a:spLocks noGrp="1"/>
          </p:cNvSpPr>
          <p:nvPr>
            <p:ph type="dt" idx="10"/>
          </p:nvPr>
        </p:nvSpPr>
        <p:spPr/>
        <p:txBody>
          <a:bodyPr/>
          <a:lstStyle/>
          <a:p>
            <a:r>
              <a:rPr lang="en-US"/>
              <a:t>March 2021</a:t>
            </a:r>
            <a:endParaRPr lang="en-GB"/>
          </a:p>
        </p:txBody>
      </p:sp>
      <p:sp>
        <p:nvSpPr>
          <p:cNvPr id="4" name="Footer Placeholder 3">
            <a:extLst>
              <a:ext uri="{FF2B5EF4-FFF2-40B4-BE49-F238E27FC236}">
                <a16:creationId xmlns:a16="http://schemas.microsoft.com/office/drawing/2014/main" id="{CF77DE1B-2A85-4F5A-826E-4E267E404690}"/>
              </a:ext>
            </a:extLst>
          </p:cNvPr>
          <p:cNvSpPr>
            <a:spLocks noGrp="1"/>
          </p:cNvSpPr>
          <p:nvPr>
            <p:ph type="ftr" idx="11"/>
          </p:nvPr>
        </p:nvSpPr>
        <p:spPr/>
        <p:txBody>
          <a:bodyPr/>
          <a:lstStyle/>
          <a:p>
            <a:r>
              <a:rPr lang="en-GB"/>
              <a:t>Jon Rosdahl, Qualcomm</a:t>
            </a:r>
          </a:p>
        </p:txBody>
      </p:sp>
      <p:sp>
        <p:nvSpPr>
          <p:cNvPr id="5" name="Slide Number Placeholder 4">
            <a:extLst>
              <a:ext uri="{FF2B5EF4-FFF2-40B4-BE49-F238E27FC236}">
                <a16:creationId xmlns:a16="http://schemas.microsoft.com/office/drawing/2014/main" id="{34C2E53D-8E2E-4BB2-A0DD-3D6D7ED00B78}"/>
              </a:ext>
            </a:extLst>
          </p:cNvPr>
          <p:cNvSpPr>
            <a:spLocks noGrp="1"/>
          </p:cNvSpPr>
          <p:nvPr>
            <p:ph type="sldNum" idx="12"/>
          </p:nvPr>
        </p:nvSpPr>
        <p:spPr/>
        <p:txBody>
          <a:bodyPr/>
          <a:lstStyle/>
          <a:p>
            <a:r>
              <a:rPr lang="en-GB"/>
              <a:t>Slide </a:t>
            </a:r>
            <a:fld id="{06B781AF-4CCF-49B0-A572-DE54FBE5D942}" type="slidenum">
              <a:rPr lang="en-GB" smtClean="0"/>
              <a:pPr/>
              <a:t>6</a:t>
            </a:fld>
            <a:endParaRPr lang="en-GB"/>
          </a:p>
        </p:txBody>
      </p:sp>
      <p:pic>
        <p:nvPicPr>
          <p:cNvPr id="6" name="Picture 5">
            <a:extLst>
              <a:ext uri="{FF2B5EF4-FFF2-40B4-BE49-F238E27FC236}">
                <a16:creationId xmlns:a16="http://schemas.microsoft.com/office/drawing/2014/main" id="{7C71BE41-EC99-491D-94B7-E15518F310F3}"/>
              </a:ext>
            </a:extLst>
          </p:cNvPr>
          <p:cNvPicPr>
            <a:picLocks noChangeAspect="1"/>
          </p:cNvPicPr>
          <p:nvPr/>
        </p:nvPicPr>
        <p:blipFill>
          <a:blip r:embed="rId2"/>
          <a:stretch>
            <a:fillRect/>
          </a:stretch>
        </p:blipFill>
        <p:spPr>
          <a:xfrm>
            <a:off x="17443" y="1751013"/>
            <a:ext cx="9144000" cy="4478119"/>
          </a:xfrm>
          <a:prstGeom prst="rect">
            <a:avLst/>
          </a:prstGeom>
        </p:spPr>
      </p:pic>
    </p:spTree>
    <p:extLst>
      <p:ext uri="{BB962C8B-B14F-4D97-AF65-F5344CB8AC3E}">
        <p14:creationId xmlns:p14="http://schemas.microsoft.com/office/powerpoint/2010/main" val="27308326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D416265A-6398-46C9-A2D3-5A44AA73284C}"/>
              </a:ext>
            </a:extLst>
          </p:cNvPr>
          <p:cNvSpPr>
            <a:spLocks noGrp="1"/>
          </p:cNvSpPr>
          <p:nvPr>
            <p:ph type="title"/>
          </p:nvPr>
        </p:nvSpPr>
        <p:spPr/>
        <p:txBody>
          <a:bodyPr/>
          <a:lstStyle/>
          <a:p>
            <a:r>
              <a:rPr lang="en-US" dirty="0"/>
              <a:t>WARNINGS -</a:t>
            </a:r>
          </a:p>
        </p:txBody>
      </p:sp>
      <p:sp>
        <p:nvSpPr>
          <p:cNvPr id="7" name="Content Placeholder 6">
            <a:extLst>
              <a:ext uri="{FF2B5EF4-FFF2-40B4-BE49-F238E27FC236}">
                <a16:creationId xmlns:a16="http://schemas.microsoft.com/office/drawing/2014/main" id="{5D69FA0B-2966-44D7-A60B-7B910B62B9B8}"/>
              </a:ext>
            </a:extLst>
          </p:cNvPr>
          <p:cNvSpPr>
            <a:spLocks noGrp="1"/>
          </p:cNvSpPr>
          <p:nvPr>
            <p:ph idx="1"/>
          </p:nvPr>
        </p:nvSpPr>
        <p:spPr/>
        <p:txBody>
          <a:bodyPr/>
          <a:lstStyle/>
          <a:p>
            <a:r>
              <a:rPr lang="en-US" dirty="0"/>
              <a:t>Use the link that was sent to you to be able to use the IEEE SSO to get into the tool at the right place.</a:t>
            </a:r>
          </a:p>
          <a:p>
            <a:r>
              <a:rPr lang="en-US" dirty="0"/>
              <a:t>Do not forward your mail to colleagues as they may not have been invited (i.e., non-voter).</a:t>
            </a:r>
          </a:p>
          <a:p>
            <a:r>
              <a:rPr lang="en-US" dirty="0"/>
              <a:t>The Email was sent to your 802.11 Voter email address of record.   That may or may not be the email you get your listserv emails from.</a:t>
            </a:r>
          </a:p>
          <a:p>
            <a:r>
              <a:rPr lang="en-US" dirty="0"/>
              <a:t>Your </a:t>
            </a:r>
            <a:r>
              <a:rPr lang="en-US" dirty="0" err="1"/>
              <a:t>DirectVoteLive</a:t>
            </a:r>
            <a:r>
              <a:rPr lang="en-US" dirty="0"/>
              <a:t> and </a:t>
            </a:r>
            <a:r>
              <a:rPr lang="en-US" dirty="0" err="1"/>
              <a:t>myProject</a:t>
            </a:r>
            <a:r>
              <a:rPr lang="en-US" dirty="0"/>
              <a:t> email address (your IEEE Account Primary address) must be the same, or you will not be able to login. Case Sensitive</a:t>
            </a:r>
          </a:p>
          <a:p>
            <a:endParaRPr lang="en-US" dirty="0"/>
          </a:p>
        </p:txBody>
      </p:sp>
      <p:sp>
        <p:nvSpPr>
          <p:cNvPr id="5" name="Slide Number Placeholder 4">
            <a:extLst>
              <a:ext uri="{FF2B5EF4-FFF2-40B4-BE49-F238E27FC236}">
                <a16:creationId xmlns:a16="http://schemas.microsoft.com/office/drawing/2014/main" id="{E4164057-E81C-4687-8527-0C49C9440A98}"/>
              </a:ext>
            </a:extLst>
          </p:cNvPr>
          <p:cNvSpPr>
            <a:spLocks noGrp="1"/>
          </p:cNvSpPr>
          <p:nvPr>
            <p:ph type="sldNum" idx="12"/>
          </p:nvPr>
        </p:nvSpPr>
        <p:spPr/>
        <p:txBody>
          <a:bodyPr/>
          <a:lstStyle/>
          <a:p>
            <a:r>
              <a:rPr lang="en-GB"/>
              <a:t>Slide </a:t>
            </a:r>
            <a:fld id="{06B781AF-4CCF-49B0-A572-DE54FBE5D942}" type="slidenum">
              <a:rPr lang="en-GB" smtClean="0"/>
              <a:pPr/>
              <a:t>7</a:t>
            </a:fld>
            <a:endParaRPr lang="en-GB"/>
          </a:p>
        </p:txBody>
      </p:sp>
      <p:sp>
        <p:nvSpPr>
          <p:cNvPr id="4" name="Footer Placeholder 3">
            <a:extLst>
              <a:ext uri="{FF2B5EF4-FFF2-40B4-BE49-F238E27FC236}">
                <a16:creationId xmlns:a16="http://schemas.microsoft.com/office/drawing/2014/main" id="{8F960235-F48A-43CA-BD37-B76261E34BD7}"/>
              </a:ext>
            </a:extLst>
          </p:cNvPr>
          <p:cNvSpPr>
            <a:spLocks noGrp="1"/>
          </p:cNvSpPr>
          <p:nvPr>
            <p:ph type="ftr" idx="14"/>
          </p:nvPr>
        </p:nvSpPr>
        <p:spPr/>
        <p:txBody>
          <a:bodyPr/>
          <a:lstStyle/>
          <a:p>
            <a:r>
              <a:rPr lang="en-GB"/>
              <a:t>Jon Rosdahl, Qualcomm</a:t>
            </a:r>
          </a:p>
        </p:txBody>
      </p:sp>
      <p:sp>
        <p:nvSpPr>
          <p:cNvPr id="3" name="Date Placeholder 2">
            <a:extLst>
              <a:ext uri="{FF2B5EF4-FFF2-40B4-BE49-F238E27FC236}">
                <a16:creationId xmlns:a16="http://schemas.microsoft.com/office/drawing/2014/main" id="{E0B79F17-BA25-4340-9529-590724E1A874}"/>
              </a:ext>
            </a:extLst>
          </p:cNvPr>
          <p:cNvSpPr>
            <a:spLocks noGrp="1"/>
          </p:cNvSpPr>
          <p:nvPr>
            <p:ph type="dt" idx="15"/>
          </p:nvPr>
        </p:nvSpPr>
        <p:spPr/>
        <p:txBody>
          <a:bodyPr/>
          <a:lstStyle/>
          <a:p>
            <a:r>
              <a:rPr lang="en-US"/>
              <a:t>March 2021</a:t>
            </a:r>
            <a:endParaRPr lang="en-GB"/>
          </a:p>
        </p:txBody>
      </p:sp>
    </p:spTree>
    <p:extLst>
      <p:ext uri="{BB962C8B-B14F-4D97-AF65-F5344CB8AC3E}">
        <p14:creationId xmlns:p14="http://schemas.microsoft.com/office/powerpoint/2010/main" val="39778029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9B87C6-51C9-46E1-AE31-A9DA56CB2F9B}"/>
              </a:ext>
            </a:extLst>
          </p:cNvPr>
          <p:cNvSpPr>
            <a:spLocks noGrp="1"/>
          </p:cNvSpPr>
          <p:nvPr>
            <p:ph type="title"/>
          </p:nvPr>
        </p:nvSpPr>
        <p:spPr/>
        <p:txBody>
          <a:bodyPr/>
          <a:lstStyle/>
          <a:p>
            <a:r>
              <a:rPr lang="en-US" dirty="0"/>
              <a:t>What we learned.</a:t>
            </a:r>
          </a:p>
        </p:txBody>
      </p:sp>
      <p:sp>
        <p:nvSpPr>
          <p:cNvPr id="6" name="Content Placeholder 5">
            <a:extLst>
              <a:ext uri="{FF2B5EF4-FFF2-40B4-BE49-F238E27FC236}">
                <a16:creationId xmlns:a16="http://schemas.microsoft.com/office/drawing/2014/main" id="{C10BAD2D-98D8-4D10-BAA1-00179ED778D1}"/>
              </a:ext>
            </a:extLst>
          </p:cNvPr>
          <p:cNvSpPr>
            <a:spLocks noGrp="1"/>
          </p:cNvSpPr>
          <p:nvPr>
            <p:ph idx="1"/>
          </p:nvPr>
        </p:nvSpPr>
        <p:spPr/>
        <p:txBody>
          <a:bodyPr/>
          <a:lstStyle/>
          <a:p>
            <a:r>
              <a:rPr lang="en-US" dirty="0"/>
              <a:t>802.11 Voter Database has not consistently been updated when voters change email addresses.</a:t>
            </a:r>
          </a:p>
          <a:p>
            <a:r>
              <a:rPr lang="en-US" dirty="0"/>
              <a:t>The IEEE Account Main Email address and the </a:t>
            </a:r>
            <a:r>
              <a:rPr lang="en-US" dirty="0" err="1"/>
              <a:t>DirectVoteLive</a:t>
            </a:r>
            <a:r>
              <a:rPr lang="en-US" dirty="0"/>
              <a:t> Email address must match exactly.</a:t>
            </a:r>
          </a:p>
          <a:p>
            <a:pPr lvl="1"/>
            <a:r>
              <a:rPr lang="en-US" dirty="0"/>
              <a:t>Email address is case sensitive.</a:t>
            </a:r>
          </a:p>
          <a:p>
            <a:r>
              <a:rPr lang="en-US" dirty="0"/>
              <a:t>The User must use the invite link, even after logging in, must reuse the link as refreshing will take you to a </a:t>
            </a:r>
            <a:r>
              <a:rPr lang="en-US" dirty="0" err="1"/>
              <a:t>DirectVoteLive</a:t>
            </a:r>
            <a:r>
              <a:rPr lang="en-US" dirty="0"/>
              <a:t> login page that is not associated with IEEE and the SSO process.</a:t>
            </a:r>
          </a:p>
          <a:p>
            <a:r>
              <a:rPr lang="en-US" dirty="0"/>
              <a:t> </a:t>
            </a:r>
          </a:p>
        </p:txBody>
      </p:sp>
      <p:sp>
        <p:nvSpPr>
          <p:cNvPr id="5" name="Slide Number Placeholder 4">
            <a:extLst>
              <a:ext uri="{FF2B5EF4-FFF2-40B4-BE49-F238E27FC236}">
                <a16:creationId xmlns:a16="http://schemas.microsoft.com/office/drawing/2014/main" id="{DAD7ECC9-DBD6-4504-9A3C-AFEB317DA4A6}"/>
              </a:ext>
            </a:extLst>
          </p:cNvPr>
          <p:cNvSpPr>
            <a:spLocks noGrp="1"/>
          </p:cNvSpPr>
          <p:nvPr>
            <p:ph type="sldNum" idx="12"/>
          </p:nvPr>
        </p:nvSpPr>
        <p:spPr/>
        <p:txBody>
          <a:bodyPr/>
          <a:lstStyle/>
          <a:p>
            <a:r>
              <a:rPr lang="en-GB"/>
              <a:t>Slide </a:t>
            </a:r>
            <a:fld id="{06B781AF-4CCF-49B0-A572-DE54FBE5D942}" type="slidenum">
              <a:rPr lang="en-GB" smtClean="0"/>
              <a:pPr/>
              <a:t>8</a:t>
            </a:fld>
            <a:endParaRPr lang="en-GB"/>
          </a:p>
        </p:txBody>
      </p:sp>
      <p:sp>
        <p:nvSpPr>
          <p:cNvPr id="4" name="Footer Placeholder 3">
            <a:extLst>
              <a:ext uri="{FF2B5EF4-FFF2-40B4-BE49-F238E27FC236}">
                <a16:creationId xmlns:a16="http://schemas.microsoft.com/office/drawing/2014/main" id="{0D0B6113-5E9D-4797-95A0-9E73ACF11597}"/>
              </a:ext>
            </a:extLst>
          </p:cNvPr>
          <p:cNvSpPr>
            <a:spLocks noGrp="1"/>
          </p:cNvSpPr>
          <p:nvPr>
            <p:ph type="ftr" idx="14"/>
          </p:nvPr>
        </p:nvSpPr>
        <p:spPr/>
        <p:txBody>
          <a:bodyPr/>
          <a:lstStyle/>
          <a:p>
            <a:r>
              <a:rPr lang="en-GB"/>
              <a:t>Jon Rosdahl, Qualcomm</a:t>
            </a:r>
          </a:p>
        </p:txBody>
      </p:sp>
      <p:sp>
        <p:nvSpPr>
          <p:cNvPr id="3" name="Date Placeholder 2">
            <a:extLst>
              <a:ext uri="{FF2B5EF4-FFF2-40B4-BE49-F238E27FC236}">
                <a16:creationId xmlns:a16="http://schemas.microsoft.com/office/drawing/2014/main" id="{4E8E48AA-7911-4563-AC90-958C9B0FE168}"/>
              </a:ext>
            </a:extLst>
          </p:cNvPr>
          <p:cNvSpPr>
            <a:spLocks noGrp="1"/>
          </p:cNvSpPr>
          <p:nvPr>
            <p:ph type="dt" idx="15"/>
          </p:nvPr>
        </p:nvSpPr>
        <p:spPr/>
        <p:txBody>
          <a:bodyPr/>
          <a:lstStyle/>
          <a:p>
            <a:r>
              <a:rPr lang="en-US"/>
              <a:t>March 2021</a:t>
            </a:r>
            <a:endParaRPr lang="en-GB"/>
          </a:p>
        </p:txBody>
      </p:sp>
    </p:spTree>
    <p:extLst>
      <p:ext uri="{BB962C8B-B14F-4D97-AF65-F5344CB8AC3E}">
        <p14:creationId xmlns:p14="http://schemas.microsoft.com/office/powerpoint/2010/main" val="28643438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C1BB2B-978D-4D35-8AAD-E36B581D3B74}"/>
              </a:ext>
            </a:extLst>
          </p:cNvPr>
          <p:cNvSpPr>
            <a:spLocks noGrp="1"/>
          </p:cNvSpPr>
          <p:nvPr>
            <p:ph type="title"/>
          </p:nvPr>
        </p:nvSpPr>
        <p:spPr/>
        <p:txBody>
          <a:bodyPr/>
          <a:lstStyle/>
          <a:p>
            <a:r>
              <a:rPr lang="en-US" dirty="0"/>
              <a:t>Next Steps</a:t>
            </a:r>
          </a:p>
        </p:txBody>
      </p:sp>
      <p:sp>
        <p:nvSpPr>
          <p:cNvPr id="3" name="Content Placeholder 2">
            <a:extLst>
              <a:ext uri="{FF2B5EF4-FFF2-40B4-BE49-F238E27FC236}">
                <a16:creationId xmlns:a16="http://schemas.microsoft.com/office/drawing/2014/main" id="{804F6F94-6EF3-4F01-8A18-0CFACC3286AE}"/>
              </a:ext>
            </a:extLst>
          </p:cNvPr>
          <p:cNvSpPr>
            <a:spLocks noGrp="1"/>
          </p:cNvSpPr>
          <p:nvPr>
            <p:ph idx="1"/>
          </p:nvPr>
        </p:nvSpPr>
        <p:spPr/>
        <p:txBody>
          <a:bodyPr/>
          <a:lstStyle/>
          <a:p>
            <a:r>
              <a:rPr lang="en-US" dirty="0"/>
              <a:t>Test Motion to be setup for March Plenary </a:t>
            </a:r>
            <a:br>
              <a:rPr lang="en-US" dirty="0"/>
            </a:br>
            <a:r>
              <a:rPr lang="en-US" dirty="0"/>
              <a:t>End of opening Plenary (March 8).</a:t>
            </a:r>
          </a:p>
          <a:p>
            <a:r>
              <a:rPr lang="en-US" dirty="0"/>
              <a:t>Run until the Closing Plenary (March 15) – </a:t>
            </a:r>
          </a:p>
          <a:p>
            <a:endParaRPr lang="en-US" dirty="0"/>
          </a:p>
          <a:p>
            <a:r>
              <a:rPr lang="en-US" dirty="0"/>
              <a:t>Post missing participant names from first Test in this deck. (next slides).</a:t>
            </a:r>
          </a:p>
          <a:p>
            <a:endParaRPr lang="en-US" dirty="0"/>
          </a:p>
          <a:p>
            <a:r>
              <a:rPr lang="en-US" dirty="0"/>
              <a:t>The Plan is to use </a:t>
            </a:r>
            <a:r>
              <a:rPr lang="en-US" dirty="0" err="1"/>
              <a:t>DirectVoteLive</a:t>
            </a:r>
            <a:r>
              <a:rPr lang="en-US" dirty="0"/>
              <a:t> in May Interim.</a:t>
            </a:r>
          </a:p>
          <a:p>
            <a:endParaRPr lang="en-US" dirty="0"/>
          </a:p>
        </p:txBody>
      </p:sp>
      <p:sp>
        <p:nvSpPr>
          <p:cNvPr id="4" name="Slide Number Placeholder 3">
            <a:extLst>
              <a:ext uri="{FF2B5EF4-FFF2-40B4-BE49-F238E27FC236}">
                <a16:creationId xmlns:a16="http://schemas.microsoft.com/office/drawing/2014/main" id="{011483D7-DBAD-4130-B10F-CBC42765BDBA}"/>
              </a:ext>
            </a:extLst>
          </p:cNvPr>
          <p:cNvSpPr>
            <a:spLocks noGrp="1"/>
          </p:cNvSpPr>
          <p:nvPr>
            <p:ph type="sldNum" idx="12"/>
          </p:nvPr>
        </p:nvSpPr>
        <p:spPr/>
        <p:txBody>
          <a:bodyPr/>
          <a:lstStyle/>
          <a:p>
            <a:r>
              <a:rPr lang="en-GB"/>
              <a:t>Slide </a:t>
            </a:r>
            <a:fld id="{440F5867-744E-4AA6-B0ED-4C44D2DFBB7B}" type="slidenum">
              <a:rPr lang="en-GB" smtClean="0"/>
              <a:pPr/>
              <a:t>9</a:t>
            </a:fld>
            <a:endParaRPr lang="en-GB" dirty="0"/>
          </a:p>
        </p:txBody>
      </p:sp>
      <p:sp>
        <p:nvSpPr>
          <p:cNvPr id="5" name="Footer Placeholder 4">
            <a:extLst>
              <a:ext uri="{FF2B5EF4-FFF2-40B4-BE49-F238E27FC236}">
                <a16:creationId xmlns:a16="http://schemas.microsoft.com/office/drawing/2014/main" id="{4F00B1BD-698A-4615-996F-0C4F1BF67F48}"/>
              </a:ext>
            </a:extLst>
          </p:cNvPr>
          <p:cNvSpPr>
            <a:spLocks noGrp="1"/>
          </p:cNvSpPr>
          <p:nvPr>
            <p:ph type="ftr" idx="14"/>
          </p:nvPr>
        </p:nvSpPr>
        <p:spPr/>
        <p:txBody>
          <a:bodyPr/>
          <a:lstStyle/>
          <a:p>
            <a:r>
              <a:rPr lang="en-GB"/>
              <a:t>Jon Rosdahl, Qualcomm</a:t>
            </a:r>
            <a:endParaRPr lang="en-GB" dirty="0"/>
          </a:p>
        </p:txBody>
      </p:sp>
      <p:sp>
        <p:nvSpPr>
          <p:cNvPr id="6" name="Date Placeholder 5">
            <a:extLst>
              <a:ext uri="{FF2B5EF4-FFF2-40B4-BE49-F238E27FC236}">
                <a16:creationId xmlns:a16="http://schemas.microsoft.com/office/drawing/2014/main" id="{A476E50D-1A9A-4905-A6D5-B38744E42159}"/>
              </a:ext>
            </a:extLst>
          </p:cNvPr>
          <p:cNvSpPr>
            <a:spLocks noGrp="1"/>
          </p:cNvSpPr>
          <p:nvPr>
            <p:ph type="dt" idx="15"/>
          </p:nvPr>
        </p:nvSpPr>
        <p:spPr/>
        <p:txBody>
          <a:bodyPr/>
          <a:lstStyle/>
          <a:p>
            <a:r>
              <a:rPr lang="en-US"/>
              <a:t>March 2021</a:t>
            </a:r>
            <a:endParaRPr lang="en-GB" dirty="0"/>
          </a:p>
        </p:txBody>
      </p:sp>
    </p:spTree>
    <p:extLst>
      <p:ext uri="{BB962C8B-B14F-4D97-AF65-F5344CB8AC3E}">
        <p14:creationId xmlns:p14="http://schemas.microsoft.com/office/powerpoint/2010/main" val="3736474616"/>
      </p:ext>
    </p:extLst>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F2D85B4-B705-4018-9CF0-E6E4BD03567D}" vid="{6A25E773-D890-44CD-BA7F-9C3E9F9CAE58}"/>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1650</TotalTime>
  <Words>2116</Words>
  <Application>Microsoft Office PowerPoint</Application>
  <PresentationFormat>On-screen Show (4:3)</PresentationFormat>
  <Paragraphs>372</Paragraphs>
  <Slides>29</Slides>
  <Notes>4</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29</vt:i4>
      </vt:variant>
    </vt:vector>
  </HeadingPairs>
  <TitlesOfParts>
    <vt:vector size="34" baseType="lpstr">
      <vt:lpstr>Arial</vt:lpstr>
      <vt:lpstr>Calibri</vt:lpstr>
      <vt:lpstr>Times New Roman</vt:lpstr>
      <vt:lpstr>Office Theme</vt:lpstr>
      <vt:lpstr>Document</vt:lpstr>
      <vt:lpstr>DirectVoteLive Test Meeting Lessons</vt:lpstr>
      <vt:lpstr>Abstract</vt:lpstr>
      <vt:lpstr>Participation Report</vt:lpstr>
      <vt:lpstr>Motion 1</vt:lpstr>
      <vt:lpstr>Motion 2</vt:lpstr>
      <vt:lpstr>Motion 3</vt:lpstr>
      <vt:lpstr>WARNINGS -</vt:lpstr>
      <vt:lpstr>What we learned.</vt:lpstr>
      <vt:lpstr>Next Steps</vt:lpstr>
      <vt:lpstr>802.11 Voter/Potential Voters that did not participate in the DirectVoteLive Test</vt:lpstr>
      <vt:lpstr>802.11 Voter/Potential Voters that did not participate in the DirectVoteLive Test</vt:lpstr>
      <vt:lpstr>M6.2  II  DirectVoteLive Update</vt:lpstr>
      <vt:lpstr>How to use DirectVoteLive?</vt:lpstr>
      <vt:lpstr>Clicking the link in the invite email </vt:lpstr>
      <vt:lpstr>Brings you to this page – click “Enter Meeting” </vt:lpstr>
      <vt:lpstr>Provides view of Test Meeting – 3 Tabs (“Open/Upcoming/Closed”)</vt:lpstr>
      <vt:lpstr>After Submitting, you see the vote has been “Submitted” and the time stamp is given.</vt:lpstr>
      <vt:lpstr>After selecting “Vote” you are shown the Motion vote options. (“Yes/No”)</vt:lpstr>
      <vt:lpstr>Selecting the “Upcoming” tab</vt:lpstr>
      <vt:lpstr>Select the Closed Tab</vt:lpstr>
      <vt:lpstr>Selecting Results for first motion </vt:lpstr>
      <vt:lpstr>March 16  Closing Plenary</vt:lpstr>
      <vt:lpstr>Status as of 8 am ET</vt:lpstr>
      <vt:lpstr>PowerPoint Presentation</vt:lpstr>
      <vt:lpstr>IEEE-SA response to Questions</vt:lpstr>
      <vt:lpstr>IEEE-SA Response to Questions</vt:lpstr>
      <vt:lpstr>IEEE-SA Response to Questions</vt:lpstr>
      <vt:lpstr>IEEE-SA Response to Questions</vt:lpstr>
      <vt:lpstr>References</vt:lpstr>
    </vt:vector>
  </TitlesOfParts>
  <Company>Qualcomm Technologies,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DirectVoteLive Test Meeting Lessons</dc:title>
  <dc:subject>Report on Test Meeting</dc:subject>
  <dc:creator>Jon Rosdahl</dc:creator>
  <cp:lastModifiedBy>Jon Rosdahl</cp:lastModifiedBy>
  <cp:revision>6</cp:revision>
  <cp:lastPrinted>1601-01-01T00:00:00Z</cp:lastPrinted>
  <dcterms:created xsi:type="dcterms:W3CDTF">2021-03-04T13:41:18Z</dcterms:created>
  <dcterms:modified xsi:type="dcterms:W3CDTF">2021-03-16T13:03:43Z</dcterms:modified>
  <cp:category>March 2021</cp:category>
</cp:coreProperties>
</file>