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handoutMasterIdLst>
    <p:handoutMasterId r:id="rId17"/>
  </p:handoutMasterIdLst>
  <p:sldIdLst>
    <p:sldId id="256" r:id="rId5"/>
    <p:sldId id="257" r:id="rId6"/>
    <p:sldId id="265" r:id="rId7"/>
    <p:sldId id="368" r:id="rId8"/>
    <p:sldId id="268" r:id="rId9"/>
    <p:sldId id="280" r:id="rId10"/>
    <p:sldId id="266" r:id="rId11"/>
    <p:sldId id="370" r:id="rId12"/>
    <p:sldId id="261" r:id="rId13"/>
    <p:sldId id="369" r:id="rId14"/>
    <p:sldId id="365"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6569F7-5C85-467B-93A7-579BBC993859}" v="5" dt="2021-02-09T06:57:42.4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p:cViewPr varScale="1">
        <p:scale>
          <a:sx n="62" d="100"/>
          <a:sy n="62" d="100"/>
        </p:scale>
        <p:origin x="796" y="3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47" d="100"/>
          <a:sy n="47" d="100"/>
        </p:scale>
        <p:origin x="2772" y="4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ghoobi, Hassan" userId="3e33afe7-62c8-4ade-8476-f73fe399f31e" providerId="ADAL" clId="{A56569F7-5C85-467B-93A7-579BBC993859}"/>
    <pc:docChg chg="custSel modSld modMainMaster">
      <pc:chgData name="Yaghoobi, Hassan" userId="3e33afe7-62c8-4ade-8476-f73fe399f31e" providerId="ADAL" clId="{A56569F7-5C85-467B-93A7-579BBC993859}" dt="2021-02-09T06:57:51.429" v="92" actId="20577"/>
      <pc:docMkLst>
        <pc:docMk/>
      </pc:docMkLst>
      <pc:sldChg chg="modSp mod">
        <pc:chgData name="Yaghoobi, Hassan" userId="3e33afe7-62c8-4ade-8476-f73fe399f31e" providerId="ADAL" clId="{A56569F7-5C85-467B-93A7-579BBC993859}" dt="2021-02-09T06:53:45.623" v="52" actId="20577"/>
        <pc:sldMkLst>
          <pc:docMk/>
          <pc:sldMk cId="0" sldId="256"/>
        </pc:sldMkLst>
        <pc:spChg chg="mod">
          <ac:chgData name="Yaghoobi, Hassan" userId="3e33afe7-62c8-4ade-8476-f73fe399f31e" providerId="ADAL" clId="{A56569F7-5C85-467B-93A7-579BBC993859}" dt="2021-02-09T06:53:05.667" v="33" actId="313"/>
          <ac:spMkLst>
            <pc:docMk/>
            <pc:sldMk cId="0" sldId="256"/>
            <ac:spMk id="6" creationId="{00000000-0000-0000-0000-000000000000}"/>
          </ac:spMkLst>
        </pc:spChg>
        <pc:spChg chg="mod">
          <ac:chgData name="Yaghoobi, Hassan" userId="3e33afe7-62c8-4ade-8476-f73fe399f31e" providerId="ADAL" clId="{A56569F7-5C85-467B-93A7-579BBC993859}" dt="2021-02-09T06:53:45.623" v="52" actId="20577"/>
          <ac:spMkLst>
            <pc:docMk/>
            <pc:sldMk cId="0" sldId="256"/>
            <ac:spMk id="3074" creationId="{00000000-0000-0000-0000-000000000000}"/>
          </ac:spMkLst>
        </pc:spChg>
      </pc:sldChg>
      <pc:sldChg chg="modSp mod">
        <pc:chgData name="Yaghoobi, Hassan" userId="3e33afe7-62c8-4ade-8476-f73fe399f31e" providerId="ADAL" clId="{A56569F7-5C85-467B-93A7-579BBC993859}" dt="2021-02-09T06:54:12.138" v="73" actId="20577"/>
        <pc:sldMkLst>
          <pc:docMk/>
          <pc:sldMk cId="0" sldId="257"/>
        </pc:sldMkLst>
        <pc:spChg chg="mod">
          <ac:chgData name="Yaghoobi, Hassan" userId="3e33afe7-62c8-4ade-8476-f73fe399f31e" providerId="ADAL" clId="{A56569F7-5C85-467B-93A7-579BBC993859}" dt="2021-02-09T06:53:15.087" v="34" actId="313"/>
          <ac:spMkLst>
            <pc:docMk/>
            <pc:sldMk cId="0" sldId="257"/>
            <ac:spMk id="4" creationId="{00000000-0000-0000-0000-000000000000}"/>
          </ac:spMkLst>
        </pc:spChg>
        <pc:spChg chg="mod">
          <ac:chgData name="Yaghoobi, Hassan" userId="3e33afe7-62c8-4ade-8476-f73fe399f31e" providerId="ADAL" clId="{A56569F7-5C85-467B-93A7-579BBC993859}" dt="2021-02-09T06:54:12.138" v="73" actId="20577"/>
          <ac:spMkLst>
            <pc:docMk/>
            <pc:sldMk cId="0" sldId="257"/>
            <ac:spMk id="4098" creationId="{00000000-0000-0000-0000-000000000000}"/>
          </ac:spMkLst>
        </pc:spChg>
      </pc:sldChg>
      <pc:sldChg chg="modSp mod">
        <pc:chgData name="Yaghoobi, Hassan" userId="3e33afe7-62c8-4ade-8476-f73fe399f31e" providerId="ADAL" clId="{A56569F7-5C85-467B-93A7-579BBC993859}" dt="2021-02-09T06:56:56.820" v="89" actId="20577"/>
        <pc:sldMkLst>
          <pc:docMk/>
          <pc:sldMk cId="0" sldId="261"/>
        </pc:sldMkLst>
        <pc:spChg chg="mod">
          <ac:chgData name="Yaghoobi, Hassan" userId="3e33afe7-62c8-4ade-8476-f73fe399f31e" providerId="ADAL" clId="{A56569F7-5C85-467B-93A7-579BBC993859}" dt="2021-02-09T06:53:23.325" v="41" actId="313"/>
          <ac:spMkLst>
            <pc:docMk/>
            <pc:sldMk cId="0" sldId="261"/>
            <ac:spMk id="7" creationId="{00000000-0000-0000-0000-000000000000}"/>
          </ac:spMkLst>
        </pc:spChg>
        <pc:spChg chg="mod">
          <ac:chgData name="Yaghoobi, Hassan" userId="3e33afe7-62c8-4ade-8476-f73fe399f31e" providerId="ADAL" clId="{A56569F7-5C85-467B-93A7-579BBC993859}" dt="2021-02-09T06:56:56.820" v="89" actId="20577"/>
          <ac:spMkLst>
            <pc:docMk/>
            <pc:sldMk cId="0" sldId="261"/>
            <ac:spMk id="5122" creationId="{00000000-0000-0000-0000-000000000000}"/>
          </ac:spMkLst>
        </pc:spChg>
      </pc:sldChg>
      <pc:sldChg chg="modSp mod">
        <pc:chgData name="Yaghoobi, Hassan" userId="3e33afe7-62c8-4ade-8476-f73fe399f31e" providerId="ADAL" clId="{A56569F7-5C85-467B-93A7-579BBC993859}" dt="2021-02-09T06:53:15.857" v="35" actId="313"/>
        <pc:sldMkLst>
          <pc:docMk/>
          <pc:sldMk cId="3512326192" sldId="265"/>
        </pc:sldMkLst>
        <pc:spChg chg="mod">
          <ac:chgData name="Yaghoobi, Hassan" userId="3e33afe7-62c8-4ade-8476-f73fe399f31e" providerId="ADAL" clId="{A56569F7-5C85-467B-93A7-579BBC993859}" dt="2021-02-09T06:53:15.857" v="35" actId="313"/>
          <ac:spMkLst>
            <pc:docMk/>
            <pc:sldMk cId="3512326192" sldId="265"/>
            <ac:spMk id="2" creationId="{00000000-0000-0000-0000-000000000000}"/>
          </ac:spMkLst>
        </pc:spChg>
      </pc:sldChg>
      <pc:sldChg chg="modSp mod">
        <pc:chgData name="Yaghoobi, Hassan" userId="3e33afe7-62c8-4ade-8476-f73fe399f31e" providerId="ADAL" clId="{A56569F7-5C85-467B-93A7-579BBC993859}" dt="2021-02-09T06:54:30.489" v="77" actId="20577"/>
        <pc:sldMkLst>
          <pc:docMk/>
          <pc:sldMk cId="2555810336" sldId="266"/>
        </pc:sldMkLst>
        <pc:spChg chg="mod">
          <ac:chgData name="Yaghoobi, Hassan" userId="3e33afe7-62c8-4ade-8476-f73fe399f31e" providerId="ADAL" clId="{A56569F7-5C85-467B-93A7-579BBC993859}" dt="2021-02-09T06:53:18.544" v="39" actId="313"/>
          <ac:spMkLst>
            <pc:docMk/>
            <pc:sldMk cId="2555810336" sldId="266"/>
            <ac:spMk id="2" creationId="{00000000-0000-0000-0000-000000000000}"/>
          </ac:spMkLst>
        </pc:spChg>
        <pc:spChg chg="mod">
          <ac:chgData name="Yaghoobi, Hassan" userId="3e33afe7-62c8-4ade-8476-f73fe399f31e" providerId="ADAL" clId="{A56569F7-5C85-467B-93A7-579BBC993859}" dt="2021-02-09T06:54:30.489" v="77" actId="20577"/>
          <ac:spMkLst>
            <pc:docMk/>
            <pc:sldMk cId="2555810336" sldId="266"/>
            <ac:spMk id="20483" creationId="{00000000-0000-0000-0000-000000000000}"/>
          </ac:spMkLst>
        </pc:spChg>
      </pc:sldChg>
      <pc:sldChg chg="modSp mod">
        <pc:chgData name="Yaghoobi, Hassan" userId="3e33afe7-62c8-4ade-8476-f73fe399f31e" providerId="ADAL" clId="{A56569F7-5C85-467B-93A7-579BBC993859}" dt="2021-02-09T06:53:17.196" v="37" actId="313"/>
        <pc:sldMkLst>
          <pc:docMk/>
          <pc:sldMk cId="1268977485" sldId="268"/>
        </pc:sldMkLst>
        <pc:spChg chg="mod">
          <ac:chgData name="Yaghoobi, Hassan" userId="3e33afe7-62c8-4ade-8476-f73fe399f31e" providerId="ADAL" clId="{A56569F7-5C85-467B-93A7-579BBC993859}" dt="2021-02-09T06:53:17.196" v="37" actId="313"/>
          <ac:spMkLst>
            <pc:docMk/>
            <pc:sldMk cId="1268977485" sldId="268"/>
            <ac:spMk id="2" creationId="{00000000-0000-0000-0000-000000000000}"/>
          </ac:spMkLst>
        </pc:spChg>
      </pc:sldChg>
      <pc:sldChg chg="modSp mod">
        <pc:chgData name="Yaghoobi, Hassan" userId="3e33afe7-62c8-4ade-8476-f73fe399f31e" providerId="ADAL" clId="{A56569F7-5C85-467B-93A7-579BBC993859}" dt="2021-02-09T06:53:17.888" v="38" actId="313"/>
        <pc:sldMkLst>
          <pc:docMk/>
          <pc:sldMk cId="1943740662" sldId="280"/>
        </pc:sldMkLst>
        <pc:spChg chg="mod">
          <ac:chgData name="Yaghoobi, Hassan" userId="3e33afe7-62c8-4ade-8476-f73fe399f31e" providerId="ADAL" clId="{A56569F7-5C85-467B-93A7-579BBC993859}" dt="2021-02-09T06:53:17.888" v="38" actId="313"/>
          <ac:spMkLst>
            <pc:docMk/>
            <pc:sldMk cId="1943740662" sldId="280"/>
            <ac:spMk id="5" creationId="{00000000-0000-0000-0000-000000000000}"/>
          </ac:spMkLst>
        </pc:spChg>
      </pc:sldChg>
      <pc:sldChg chg="modSp mod">
        <pc:chgData name="Yaghoobi, Hassan" userId="3e33afe7-62c8-4ade-8476-f73fe399f31e" providerId="ADAL" clId="{A56569F7-5C85-467B-93A7-579BBC993859}" dt="2021-02-09T06:53:24.924" v="43" actId="313"/>
        <pc:sldMkLst>
          <pc:docMk/>
          <pc:sldMk cId="38427134" sldId="365"/>
        </pc:sldMkLst>
        <pc:spChg chg="mod">
          <ac:chgData name="Yaghoobi, Hassan" userId="3e33afe7-62c8-4ade-8476-f73fe399f31e" providerId="ADAL" clId="{A56569F7-5C85-467B-93A7-579BBC993859}" dt="2021-02-09T06:53:24.924" v="43" actId="313"/>
          <ac:spMkLst>
            <pc:docMk/>
            <pc:sldMk cId="38427134" sldId="365"/>
            <ac:spMk id="4" creationId="{00000000-0000-0000-0000-000000000000}"/>
          </ac:spMkLst>
        </pc:spChg>
      </pc:sldChg>
      <pc:sldChg chg="modSp mod">
        <pc:chgData name="Yaghoobi, Hassan" userId="3e33afe7-62c8-4ade-8476-f73fe399f31e" providerId="ADAL" clId="{A56569F7-5C85-467B-93A7-579BBC993859}" dt="2021-02-09T06:53:16.574" v="36" actId="313"/>
        <pc:sldMkLst>
          <pc:docMk/>
          <pc:sldMk cId="18803189" sldId="368"/>
        </pc:sldMkLst>
        <pc:spChg chg="mod">
          <ac:chgData name="Yaghoobi, Hassan" userId="3e33afe7-62c8-4ade-8476-f73fe399f31e" providerId="ADAL" clId="{A56569F7-5C85-467B-93A7-579BBC993859}" dt="2021-02-09T06:53:16.574" v="36" actId="313"/>
          <ac:spMkLst>
            <pc:docMk/>
            <pc:sldMk cId="18803189" sldId="368"/>
            <ac:spMk id="3" creationId="{4DEDC840-3D08-462E-8EE4-982DE5C72FFD}"/>
          </ac:spMkLst>
        </pc:spChg>
      </pc:sldChg>
      <pc:sldChg chg="modSp mod">
        <pc:chgData name="Yaghoobi, Hassan" userId="3e33afe7-62c8-4ade-8476-f73fe399f31e" providerId="ADAL" clId="{A56569F7-5C85-467B-93A7-579BBC993859}" dt="2021-02-09T06:57:51.429" v="92" actId="20577"/>
        <pc:sldMkLst>
          <pc:docMk/>
          <pc:sldMk cId="81732721" sldId="369"/>
        </pc:sldMkLst>
        <pc:spChg chg="mod">
          <ac:chgData name="Yaghoobi, Hassan" userId="3e33afe7-62c8-4ade-8476-f73fe399f31e" providerId="ADAL" clId="{A56569F7-5C85-467B-93A7-579BBC993859}" dt="2021-02-09T06:53:24.254" v="42" actId="313"/>
          <ac:spMkLst>
            <pc:docMk/>
            <pc:sldMk cId="81732721" sldId="369"/>
            <ac:spMk id="4" creationId="{00000000-0000-0000-0000-000000000000}"/>
          </ac:spMkLst>
        </pc:spChg>
        <pc:spChg chg="mod">
          <ac:chgData name="Yaghoobi, Hassan" userId="3e33afe7-62c8-4ade-8476-f73fe399f31e" providerId="ADAL" clId="{A56569F7-5C85-467B-93A7-579BBC993859}" dt="2021-02-09T06:57:51.429" v="92" actId="20577"/>
          <ac:spMkLst>
            <pc:docMk/>
            <pc:sldMk cId="81732721" sldId="369"/>
            <ac:spMk id="6147" creationId="{00000000-0000-0000-0000-000000000000}"/>
          </ac:spMkLst>
        </pc:spChg>
      </pc:sldChg>
      <pc:sldChg chg="modSp mod">
        <pc:chgData name="Yaghoobi, Hassan" userId="3e33afe7-62c8-4ade-8476-f73fe399f31e" providerId="ADAL" clId="{A56569F7-5C85-467B-93A7-579BBC993859}" dt="2021-02-09T06:56:47.022" v="85" actId="20577"/>
        <pc:sldMkLst>
          <pc:docMk/>
          <pc:sldMk cId="3880020426" sldId="370"/>
        </pc:sldMkLst>
        <pc:spChg chg="mod">
          <ac:chgData name="Yaghoobi, Hassan" userId="3e33afe7-62c8-4ade-8476-f73fe399f31e" providerId="ADAL" clId="{A56569F7-5C85-467B-93A7-579BBC993859}" dt="2021-02-09T06:53:22.510" v="40" actId="313"/>
          <ac:spMkLst>
            <pc:docMk/>
            <pc:sldMk cId="3880020426" sldId="370"/>
            <ac:spMk id="2" creationId="{00000000-0000-0000-0000-000000000000}"/>
          </ac:spMkLst>
        </pc:spChg>
        <pc:spChg chg="mod">
          <ac:chgData name="Yaghoobi, Hassan" userId="3e33afe7-62c8-4ade-8476-f73fe399f31e" providerId="ADAL" clId="{A56569F7-5C85-467B-93A7-579BBC993859}" dt="2021-02-09T06:56:47.022" v="85" actId="20577"/>
          <ac:spMkLst>
            <pc:docMk/>
            <pc:sldMk cId="3880020426" sldId="370"/>
            <ac:spMk id="18435" creationId="{00000000-0000-0000-0000-000000000000}"/>
          </ac:spMkLst>
        </pc:spChg>
      </pc:sldChg>
      <pc:sldMasterChg chg="modSp mod modSldLayout">
        <pc:chgData name="Yaghoobi, Hassan" userId="3e33afe7-62c8-4ade-8476-f73fe399f31e" providerId="ADAL" clId="{A56569F7-5C85-467B-93A7-579BBC993859}" dt="2021-02-09T06:53:27.107" v="44" actId="313"/>
        <pc:sldMasterMkLst>
          <pc:docMk/>
          <pc:sldMasterMk cId="0" sldId="2147483648"/>
        </pc:sldMasterMkLst>
        <pc:spChg chg="mod">
          <ac:chgData name="Yaghoobi, Hassan" userId="3e33afe7-62c8-4ade-8476-f73fe399f31e" providerId="ADAL" clId="{A56569F7-5C85-467B-93A7-579BBC993859}" dt="2021-02-09T06:51:28.617" v="5" actId="20577"/>
          <ac:spMkLst>
            <pc:docMk/>
            <pc:sldMasterMk cId="0" sldId="2147483648"/>
            <ac:spMk id="10" creationId="{00000000-0000-0000-0000-000000000000}"/>
          </ac:spMkLst>
        </pc:spChg>
        <pc:spChg chg="mod">
          <ac:chgData name="Yaghoobi, Hassan" userId="3e33afe7-62c8-4ade-8476-f73fe399f31e" providerId="ADAL" clId="{A56569F7-5C85-467B-93A7-579BBC993859}" dt="2021-02-09T06:52:24.053" v="24"/>
          <ac:spMkLst>
            <pc:docMk/>
            <pc:sldMasterMk cId="0" sldId="2147483648"/>
            <ac:spMk id="1027" creationId="{00000000-0000-0000-0000-000000000000}"/>
          </ac:spMkLst>
        </pc:spChg>
        <pc:sldLayoutChg chg="modSp mod">
          <pc:chgData name="Yaghoobi, Hassan" userId="3e33afe7-62c8-4ade-8476-f73fe399f31e" providerId="ADAL" clId="{A56569F7-5C85-467B-93A7-579BBC993859}" dt="2021-02-09T06:53:27.107" v="44" actId="313"/>
          <pc:sldLayoutMkLst>
            <pc:docMk/>
            <pc:sldMasterMk cId="0" sldId="2147483648"/>
            <pc:sldLayoutMk cId="0" sldId="2147483649"/>
          </pc:sldLayoutMkLst>
          <pc:spChg chg="mod">
            <ac:chgData name="Yaghoobi, Hassan" userId="3e33afe7-62c8-4ade-8476-f73fe399f31e" providerId="ADAL" clId="{A56569F7-5C85-467B-93A7-579BBC993859}" dt="2021-02-09T06:53:27.107" v="44" actId="313"/>
            <ac:spMkLst>
              <pc:docMk/>
              <pc:sldMasterMk cId="0" sldId="2147483648"/>
              <pc:sldLayoutMk cId="0" sldId="2147483649"/>
              <ac:spMk id="4" creationId="{00000000-0000-0000-0000-000000000000}"/>
            </ac:spMkLst>
          </pc:spChg>
        </pc:sldLayoutChg>
        <pc:sldLayoutChg chg="modSp mod">
          <pc:chgData name="Yaghoobi, Hassan" userId="3e33afe7-62c8-4ade-8476-f73fe399f31e" providerId="ADAL" clId="{A56569F7-5C85-467B-93A7-579BBC993859}" dt="2021-02-09T06:52:59.870" v="25" actId="313"/>
          <pc:sldLayoutMkLst>
            <pc:docMk/>
            <pc:sldMasterMk cId="0" sldId="2147483648"/>
            <pc:sldLayoutMk cId="0" sldId="2147483650"/>
          </pc:sldLayoutMkLst>
          <pc:spChg chg="mod">
            <ac:chgData name="Yaghoobi, Hassan" userId="3e33afe7-62c8-4ade-8476-f73fe399f31e" providerId="ADAL" clId="{A56569F7-5C85-467B-93A7-579BBC993859}" dt="2021-02-09T06:52:59.870" v="25" actId="313"/>
            <ac:spMkLst>
              <pc:docMk/>
              <pc:sldMasterMk cId="0" sldId="2147483648"/>
              <pc:sldLayoutMk cId="0" sldId="2147483650"/>
              <ac:spMk id="12" creationId="{00000000-0000-0000-0000-000000000000}"/>
            </ac:spMkLst>
          </pc:spChg>
        </pc:sldLayoutChg>
        <pc:sldLayoutChg chg="modSp mod">
          <pc:chgData name="Yaghoobi, Hassan" userId="3e33afe7-62c8-4ade-8476-f73fe399f31e" providerId="ADAL" clId="{A56569F7-5C85-467B-93A7-579BBC993859}" dt="2021-02-09T06:53:00.874" v="26" actId="313"/>
          <pc:sldLayoutMkLst>
            <pc:docMk/>
            <pc:sldMasterMk cId="0" sldId="2147483648"/>
            <pc:sldLayoutMk cId="0" sldId="2147483651"/>
          </pc:sldLayoutMkLst>
          <pc:spChg chg="mod">
            <ac:chgData name="Yaghoobi, Hassan" userId="3e33afe7-62c8-4ade-8476-f73fe399f31e" providerId="ADAL" clId="{A56569F7-5C85-467B-93A7-579BBC993859}" dt="2021-02-09T06:53:00.874" v="26" actId="313"/>
            <ac:spMkLst>
              <pc:docMk/>
              <pc:sldMasterMk cId="0" sldId="2147483648"/>
              <pc:sldLayoutMk cId="0" sldId="2147483651"/>
              <ac:spMk id="4" creationId="{00000000-0000-0000-0000-000000000000}"/>
            </ac:spMkLst>
          </pc:spChg>
        </pc:sldLayoutChg>
        <pc:sldLayoutChg chg="modSp mod">
          <pc:chgData name="Yaghoobi, Hassan" userId="3e33afe7-62c8-4ade-8476-f73fe399f31e" providerId="ADAL" clId="{A56569F7-5C85-467B-93A7-579BBC993859}" dt="2021-02-09T06:53:01.611" v="27" actId="313"/>
          <pc:sldLayoutMkLst>
            <pc:docMk/>
            <pc:sldMasterMk cId="0" sldId="2147483648"/>
            <pc:sldLayoutMk cId="0" sldId="2147483652"/>
          </pc:sldLayoutMkLst>
          <pc:spChg chg="mod">
            <ac:chgData name="Yaghoobi, Hassan" userId="3e33afe7-62c8-4ade-8476-f73fe399f31e" providerId="ADAL" clId="{A56569F7-5C85-467B-93A7-579BBC993859}" dt="2021-02-09T06:53:01.611" v="27" actId="313"/>
            <ac:spMkLst>
              <pc:docMk/>
              <pc:sldMasterMk cId="0" sldId="2147483648"/>
              <pc:sldLayoutMk cId="0" sldId="2147483652"/>
              <ac:spMk id="5" creationId="{00000000-0000-0000-0000-000000000000}"/>
            </ac:spMkLst>
          </pc:spChg>
        </pc:sldLayoutChg>
        <pc:sldLayoutChg chg="modSp mod">
          <pc:chgData name="Yaghoobi, Hassan" userId="3e33afe7-62c8-4ade-8476-f73fe399f31e" providerId="ADAL" clId="{A56569F7-5C85-467B-93A7-579BBC993859}" dt="2021-02-09T06:53:02.360" v="28" actId="313"/>
          <pc:sldLayoutMkLst>
            <pc:docMk/>
            <pc:sldMasterMk cId="0" sldId="2147483648"/>
            <pc:sldLayoutMk cId="0" sldId="2147483653"/>
          </pc:sldLayoutMkLst>
          <pc:spChg chg="mod">
            <ac:chgData name="Yaghoobi, Hassan" userId="3e33afe7-62c8-4ade-8476-f73fe399f31e" providerId="ADAL" clId="{A56569F7-5C85-467B-93A7-579BBC993859}" dt="2021-02-09T06:53:02.360" v="28" actId="313"/>
            <ac:spMkLst>
              <pc:docMk/>
              <pc:sldMasterMk cId="0" sldId="2147483648"/>
              <pc:sldLayoutMk cId="0" sldId="2147483653"/>
              <ac:spMk id="7" creationId="{00000000-0000-0000-0000-000000000000}"/>
            </ac:spMkLst>
          </pc:spChg>
        </pc:sldLayoutChg>
        <pc:sldLayoutChg chg="modSp mod">
          <pc:chgData name="Yaghoobi, Hassan" userId="3e33afe7-62c8-4ade-8476-f73fe399f31e" providerId="ADAL" clId="{A56569F7-5C85-467B-93A7-579BBC993859}" dt="2021-02-09T06:53:03.030" v="29" actId="313"/>
          <pc:sldLayoutMkLst>
            <pc:docMk/>
            <pc:sldMasterMk cId="0" sldId="2147483648"/>
            <pc:sldLayoutMk cId="0" sldId="2147483654"/>
          </pc:sldLayoutMkLst>
          <pc:spChg chg="mod">
            <ac:chgData name="Yaghoobi, Hassan" userId="3e33afe7-62c8-4ade-8476-f73fe399f31e" providerId="ADAL" clId="{A56569F7-5C85-467B-93A7-579BBC993859}" dt="2021-02-09T06:53:03.030" v="29" actId="313"/>
            <ac:spMkLst>
              <pc:docMk/>
              <pc:sldMasterMk cId="0" sldId="2147483648"/>
              <pc:sldLayoutMk cId="0" sldId="2147483654"/>
              <ac:spMk id="3" creationId="{00000000-0000-0000-0000-000000000000}"/>
            </ac:spMkLst>
          </pc:spChg>
        </pc:sldLayoutChg>
        <pc:sldLayoutChg chg="modSp mod">
          <pc:chgData name="Yaghoobi, Hassan" userId="3e33afe7-62c8-4ade-8476-f73fe399f31e" providerId="ADAL" clId="{A56569F7-5C85-467B-93A7-579BBC993859}" dt="2021-02-09T06:53:03.778" v="30" actId="313"/>
          <pc:sldLayoutMkLst>
            <pc:docMk/>
            <pc:sldMasterMk cId="0" sldId="2147483648"/>
            <pc:sldLayoutMk cId="0" sldId="2147483655"/>
          </pc:sldLayoutMkLst>
          <pc:spChg chg="mod">
            <ac:chgData name="Yaghoobi, Hassan" userId="3e33afe7-62c8-4ade-8476-f73fe399f31e" providerId="ADAL" clId="{A56569F7-5C85-467B-93A7-579BBC993859}" dt="2021-02-09T06:53:03.778" v="30" actId="313"/>
            <ac:spMkLst>
              <pc:docMk/>
              <pc:sldMasterMk cId="0" sldId="2147483648"/>
              <pc:sldLayoutMk cId="0" sldId="2147483655"/>
              <ac:spMk id="2" creationId="{00000000-0000-0000-0000-000000000000}"/>
            </ac:spMkLst>
          </pc:spChg>
        </pc:sldLayoutChg>
        <pc:sldLayoutChg chg="modSp mod">
          <pc:chgData name="Yaghoobi, Hassan" userId="3e33afe7-62c8-4ade-8476-f73fe399f31e" providerId="ADAL" clId="{A56569F7-5C85-467B-93A7-579BBC993859}" dt="2021-02-09T06:53:04.433" v="31" actId="313"/>
          <pc:sldLayoutMkLst>
            <pc:docMk/>
            <pc:sldMasterMk cId="0" sldId="2147483648"/>
            <pc:sldLayoutMk cId="0" sldId="2147483658"/>
          </pc:sldLayoutMkLst>
          <pc:spChg chg="mod">
            <ac:chgData name="Yaghoobi, Hassan" userId="3e33afe7-62c8-4ade-8476-f73fe399f31e" providerId="ADAL" clId="{A56569F7-5C85-467B-93A7-579BBC993859}" dt="2021-02-09T06:53:04.433" v="31" actId="313"/>
            <ac:spMkLst>
              <pc:docMk/>
              <pc:sldMasterMk cId="0" sldId="2147483648"/>
              <pc:sldLayoutMk cId="0" sldId="2147483658"/>
              <ac:spMk id="4" creationId="{00000000-0000-0000-0000-000000000000}"/>
            </ac:spMkLst>
          </pc:spChg>
        </pc:sldLayoutChg>
        <pc:sldLayoutChg chg="modSp mod">
          <pc:chgData name="Yaghoobi, Hassan" userId="3e33afe7-62c8-4ade-8476-f73fe399f31e" providerId="ADAL" clId="{A56569F7-5C85-467B-93A7-579BBC993859}" dt="2021-02-09T06:53:05.065" v="32" actId="313"/>
          <pc:sldLayoutMkLst>
            <pc:docMk/>
            <pc:sldMasterMk cId="0" sldId="2147483648"/>
            <pc:sldLayoutMk cId="0" sldId="2147483659"/>
          </pc:sldLayoutMkLst>
          <pc:spChg chg="mod">
            <ac:chgData name="Yaghoobi, Hassan" userId="3e33afe7-62c8-4ade-8476-f73fe399f31e" providerId="ADAL" clId="{A56569F7-5C85-467B-93A7-579BBC993859}" dt="2021-02-09T06:53:05.065" v="32" actId="313"/>
            <ac:spMkLst>
              <pc:docMk/>
              <pc:sldMasterMk cId="0" sldId="2147483648"/>
              <pc:sldLayoutMk cId="0" sldId="2147483659"/>
              <ac:spMk id="4" creationId="{00000000-0000-0000-0000-000000000000}"/>
            </ac:spMkLst>
          </pc:spChg>
        </pc:sldLayout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2/8/2021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7</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9</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11</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February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February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February 2021</a:t>
            </a:r>
            <a:endParaRPr lang="en-GB" dirty="0"/>
          </a:p>
        </p:txBody>
      </p:sp>
      <p:sp>
        <p:nvSpPr>
          <p:cNvPr id="6" name="Footer Placeholder 5"/>
          <p:cNvSpPr>
            <a:spLocks noGrp="1"/>
          </p:cNvSpPr>
          <p:nvPr>
            <p:ph type="ftr" idx="11"/>
          </p:nvPr>
        </p:nvSpPr>
        <p:spPr/>
        <p:txBody>
          <a:bodyPr/>
          <a:lstStyle>
            <a:lvl1pPr>
              <a:defRPr/>
            </a:lvl1pPr>
          </a:lstStyle>
          <a:p>
            <a:r>
              <a:rPr lang="en-GB" dirty="0"/>
              <a:t>Hassan Yaghoobi (Intel Corp.)</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February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Yaghoobi (Intel Corp.)</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February 2021</a:t>
            </a:r>
            <a:endParaRPr lang="en-GB" dirty="0"/>
          </a:p>
        </p:txBody>
      </p:sp>
      <p:sp>
        <p:nvSpPr>
          <p:cNvPr id="4" name="Footer Placeholder 3"/>
          <p:cNvSpPr>
            <a:spLocks noGrp="1"/>
          </p:cNvSpPr>
          <p:nvPr>
            <p:ph type="ftr" idx="11"/>
          </p:nvPr>
        </p:nvSpPr>
        <p:spPr/>
        <p:txBody>
          <a:bodyPr/>
          <a:lstStyle>
            <a:lvl1pPr>
              <a:defRPr/>
            </a:lvl1pPr>
          </a:lstStyle>
          <a:p>
            <a:r>
              <a:rPr lang="en-GB" dirty="0"/>
              <a:t>Hassan Yaghoobi (Intel Corp.)</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February 2021</a:t>
            </a:r>
            <a:endParaRPr lang="en-GB" dirty="0"/>
          </a:p>
        </p:txBody>
      </p:sp>
      <p:sp>
        <p:nvSpPr>
          <p:cNvPr id="3" name="Footer Placeholder 2"/>
          <p:cNvSpPr>
            <a:spLocks noGrp="1"/>
          </p:cNvSpPr>
          <p:nvPr>
            <p:ph type="ftr" idx="11"/>
          </p:nvPr>
        </p:nvSpPr>
        <p:spPr/>
        <p:txBody>
          <a:bodyPr/>
          <a:lstStyle>
            <a:lvl1pPr>
              <a:defRPr/>
            </a:lvl1pPr>
          </a:lstStyle>
          <a:p>
            <a:r>
              <a:rPr lang="en-GB" dirty="0"/>
              <a:t>Hassan Yaghoobi (Intel Corp.)</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February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February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0234</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ww.itu.int/md/R19-WP5A-C-0153/en" TargetMode="External"/><Relationship Id="rId3" Type="http://schemas.openxmlformats.org/officeDocument/2006/relationships/hyperlink" Target="https://mentor.ieee.org/802.18/dcn/19/18-19-0157-00-0000-an-update-on-the-recommendation-itu-r-m-1450-5.pptx" TargetMode="External"/><Relationship Id="rId7" Type="http://schemas.openxmlformats.org/officeDocument/2006/relationships/hyperlink" Target="https://www.itu.int/md/R19-WP5A-C-0154/e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043" TargetMode="External"/><Relationship Id="rId5" Type="http://schemas.openxmlformats.org/officeDocument/2006/relationships/hyperlink" Target="https://www.itu.int/md/meetingdoc.asp?lang=en&amp;parent=R19-WP5A-C-0044" TargetMode="External"/><Relationship Id="rId4" Type="http://schemas.openxmlformats.org/officeDocument/2006/relationships/hyperlink" Target="https://www.itu.int/dms_pubrec/itu-r/rec/m/R-REC-M.1801-2-201302-I!!PDF-E.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1/11-21-0200-00-0itu-itu-ahg-minutes-for-jan-27-2021.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1/11-21-0163-01-0itu-proposed-modifications-to-itu-r-m-1450-5.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1/11-21-0164-01-0itu-proposed-modifications-to-itu-r-m-1801-2.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2021-02-09</a:t>
            </a:r>
          </a:p>
        </p:txBody>
      </p:sp>
      <p:sp>
        <p:nvSpPr>
          <p:cNvPr id="7" name="Footer Placeholder 4"/>
          <p:cNvSpPr>
            <a:spLocks noGrp="1"/>
          </p:cNvSpPr>
          <p:nvPr>
            <p:ph type="ftr" idx="14"/>
          </p:nvPr>
        </p:nvSpPr>
        <p:spPr/>
        <p:txBody>
          <a:bodyPr/>
          <a:lstStyle/>
          <a:p>
            <a:r>
              <a:rPr lang="en-GB" dirty="0"/>
              <a:t>Hassan Yaghoobi (Intel Corp.)</a:t>
            </a:r>
          </a:p>
        </p:txBody>
      </p:sp>
      <p:sp>
        <p:nvSpPr>
          <p:cNvPr id="6" name="Date Placeholder 3"/>
          <p:cNvSpPr>
            <a:spLocks noGrp="1"/>
          </p:cNvSpPr>
          <p:nvPr>
            <p:ph type="dt" idx="15"/>
          </p:nvPr>
        </p:nvSpPr>
        <p:spPr/>
        <p:txBody>
          <a:bodyPr/>
          <a:lstStyle/>
          <a:p>
            <a:r>
              <a:rPr lang="en-US" dirty="0"/>
              <a:t>February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392433305"/>
              </p:ext>
            </p:extLst>
          </p:nvPr>
        </p:nvGraphicFramePr>
        <p:xfrm>
          <a:off x="457200" y="2505075"/>
          <a:ext cx="11101388" cy="3825875"/>
        </p:xfrm>
        <a:graphic>
          <a:graphicData uri="http://schemas.openxmlformats.org/presentationml/2006/ole">
            <mc:AlternateContent xmlns:mc="http://schemas.openxmlformats.org/markup-compatibility/2006">
              <mc:Choice xmlns:v="urn:schemas-microsoft-com:vml" Requires="v">
                <p:oleObj spid="_x0000_s1026" name="Document" r:id="rId4" imgW="8245941" imgH="2853485" progId="Word.Document.8">
                  <p:embed/>
                </p:oleObj>
              </mc:Choice>
              <mc:Fallback>
                <p:oleObj name="Document" r:id="rId4" imgW="8245941" imgH="2853485" progId="Word.Document.8">
                  <p:embed/>
                  <p:pic>
                    <p:nvPicPr>
                      <p:cNvPr id="9" name="Object 3"/>
                      <p:cNvPicPr>
                        <a:picLocks noChangeAspect="1" noChangeArrowheads="1"/>
                      </p:cNvPicPr>
                      <p:nvPr/>
                    </p:nvPicPr>
                    <p:blipFill>
                      <a:blip r:embed="rId5"/>
                      <a:srcRect/>
                      <a:stretch>
                        <a:fillRect/>
                      </a:stretch>
                    </p:blipFill>
                    <p:spPr bwMode="auto">
                      <a:xfrm>
                        <a:off x="457200" y="2505075"/>
                        <a:ext cx="11101388" cy="3825875"/>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dirty="0"/>
              <a:t>Next Steps and Meetings</a:t>
            </a:r>
          </a:p>
        </p:txBody>
      </p:sp>
      <p:sp>
        <p:nvSpPr>
          <p:cNvPr id="6147" name="Content Placeholder 2"/>
          <p:cNvSpPr>
            <a:spLocks noGrp="1"/>
          </p:cNvSpPr>
          <p:nvPr>
            <p:ph idx="1"/>
          </p:nvPr>
        </p:nvSpPr>
        <p:spPr>
          <a:xfrm>
            <a:off x="1447800" y="1600201"/>
            <a:ext cx="9372599" cy="4875213"/>
          </a:xfrm>
        </p:spPr>
        <p:txBody>
          <a:bodyPr/>
          <a:lstStyle/>
          <a:p>
            <a:pPr marL="342900" lvl="2" indent="-342900">
              <a:spcBef>
                <a:spcPts val="300"/>
              </a:spcBef>
              <a:spcAft>
                <a:spcPts val="0"/>
              </a:spcAft>
              <a:buFont typeface="Arial" panose="020B0604020202020204" pitchFamily="34" charset="0"/>
              <a:buChar char="•"/>
              <a:defRPr/>
            </a:pPr>
            <a:r>
              <a:rPr lang="en-US" sz="2200" b="1" dirty="0"/>
              <a:t>Working Party 5A Next Meeting Dates</a:t>
            </a:r>
          </a:p>
          <a:p>
            <a:pPr marL="800100" lvl="3" indent="-342900">
              <a:spcBef>
                <a:spcPts val="300"/>
              </a:spcBef>
              <a:spcAft>
                <a:spcPts val="0"/>
              </a:spcAft>
              <a:buFont typeface="Arial" panose="020B0604020202020204" pitchFamily="34" charset="0"/>
              <a:buChar char="•"/>
              <a:defRPr/>
            </a:pPr>
            <a:r>
              <a:rPr lang="pt-BR" sz="2200" dirty="0"/>
              <a:t>2021-04-28 to 2021-05-11</a:t>
            </a:r>
          </a:p>
          <a:p>
            <a:pPr marL="800100" lvl="3" indent="-342900">
              <a:spcBef>
                <a:spcPts val="300"/>
              </a:spcBef>
              <a:spcAft>
                <a:spcPts val="0"/>
              </a:spcAft>
              <a:buFont typeface="Arial" panose="020B0604020202020204" pitchFamily="34" charset="0"/>
              <a:buChar char="•"/>
              <a:defRPr/>
            </a:pPr>
            <a:r>
              <a:rPr lang="pt-BR" sz="2200" dirty="0"/>
              <a:t>2021-11-15 to 2021-11-26</a:t>
            </a:r>
          </a:p>
          <a:p>
            <a:pPr marL="342900" lvl="2" indent="-342900">
              <a:spcBef>
                <a:spcPts val="300"/>
              </a:spcBef>
              <a:spcAft>
                <a:spcPts val="0"/>
              </a:spcAft>
              <a:buFont typeface="Arial" panose="020B0604020202020204" pitchFamily="34" charset="0"/>
              <a:buChar char="•"/>
              <a:defRPr/>
            </a:pPr>
            <a:r>
              <a:rPr lang="en-US" sz="2200" b="1" dirty="0"/>
              <a:t>Next Meeting</a:t>
            </a:r>
          </a:p>
          <a:p>
            <a:pPr marL="800100" lvl="3" indent="-342900">
              <a:spcBef>
                <a:spcPts val="300"/>
              </a:spcBef>
              <a:spcAft>
                <a:spcPts val="0"/>
              </a:spcAft>
              <a:buFont typeface="Arial" panose="020B0604020202020204" pitchFamily="34" charset="0"/>
              <a:buChar char="•"/>
              <a:defRPr/>
            </a:pPr>
            <a:r>
              <a:rPr lang="en-US" sz="2000" b="1"/>
              <a:t>TBD</a:t>
            </a:r>
            <a:endParaRPr lang="en-US" sz="2000" b="1"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February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a:t>Minyoung Park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10</a:t>
            </a:fld>
            <a:endParaRPr lang="en-US" altLang="en-US" sz="1200" b="0"/>
          </a:p>
        </p:txBody>
      </p:sp>
    </p:spTree>
    <p:extLst>
      <p:ext uri="{BB962C8B-B14F-4D97-AF65-F5344CB8AC3E}">
        <p14:creationId xmlns:p14="http://schemas.microsoft.com/office/powerpoint/2010/main" val="81732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24080" y="492919"/>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a:xfrm>
            <a:off x="924080" y="1372393"/>
            <a:ext cx="10361084" cy="4037807"/>
          </a:xfrm>
        </p:spPr>
        <p:txBody>
          <a:bodyPr/>
          <a:lstStyle/>
          <a:p>
            <a:r>
              <a:rPr lang="en-US" sz="2000" dirty="0"/>
              <a:t>ITU AHG – Background Material</a:t>
            </a:r>
          </a:p>
          <a:p>
            <a:pPr marL="457200" indent="-457200">
              <a:spcBef>
                <a:spcPts val="200"/>
              </a:spcBef>
              <a:buFont typeface="+mj-lt"/>
              <a:buAutoNum type="arabicPeriod"/>
              <a:defRPr/>
            </a:pPr>
            <a:r>
              <a:rPr lang="en-US" sz="1800" dirty="0"/>
              <a:t>ITU-R M.1450-5 (R-REC-M.1450-5-201404-I!!PDF-E): Characteristics of broadband radio local area networks, (02/2014) </a:t>
            </a:r>
          </a:p>
          <a:p>
            <a:pPr marL="400050" lvl="1" indent="0">
              <a:spcBef>
                <a:spcPts val="200"/>
              </a:spcBef>
              <a:defRPr/>
            </a:pPr>
            <a:r>
              <a:rPr lang="en-US" sz="1600" u="sng" dirty="0">
                <a:hlinkClick r:id="rId3"/>
              </a:rPr>
              <a:t>https://mentor.ieee.org/802.18/dcn/19/18-19-0157-00-0000-an-update-on-the-recommendation-itu-r-m-1450-5.pptx</a:t>
            </a:r>
            <a:endParaRPr lang="en-US" sz="1600" dirty="0"/>
          </a:p>
          <a:p>
            <a:pPr marL="457200" indent="-457200">
              <a:spcBef>
                <a:spcPts val="200"/>
              </a:spcBef>
              <a:buFont typeface="+mj-lt"/>
              <a:buAutoNum type="arabicPeriod"/>
              <a:defRPr/>
            </a:pPr>
            <a:r>
              <a:rPr lang="en-US" sz="1800" dirty="0"/>
              <a:t>ITU-R M.1801-2 (R-REC-M.1801-2-201302-I!!PDF-E): Radio interface standards for broadband wireless access systems, including mobile and nomadic applications, in the mobile service operating below 6 GHz, (02/2013)</a:t>
            </a:r>
            <a:endParaRPr lang="en-GB" sz="1800" dirty="0"/>
          </a:p>
          <a:p>
            <a:pPr marL="0" indent="0">
              <a:spcBef>
                <a:spcPts val="200"/>
              </a:spcBef>
              <a:defRPr/>
            </a:pPr>
            <a:r>
              <a:rPr lang="en-GB" sz="1800" u="sng" dirty="0">
                <a:hlinkClick r:id="rId4"/>
              </a:rPr>
              <a:t>	</a:t>
            </a:r>
            <a:r>
              <a:rPr lang="en-US" sz="1600" u="sng" dirty="0">
                <a:hlinkClick r:id="rId4"/>
              </a:rPr>
              <a:t>https://www.itu.int/dms_pubrec/itu-r/rec/m/R-REC-M.1801-2-201302-I!!PDF-E.pdf</a:t>
            </a:r>
            <a:endParaRPr lang="en-US" sz="1600" dirty="0">
              <a:solidFill>
                <a:srgbClr val="0000CC"/>
              </a:solidFill>
            </a:endParaRPr>
          </a:p>
          <a:p>
            <a:pPr>
              <a:defRPr/>
            </a:pPr>
            <a:r>
              <a:rPr lang="en-US" sz="2000" dirty="0"/>
              <a:t>IEEE 802 contributions to WP5A July 2020 Meeting under agenda item RLAN characteristics</a:t>
            </a:r>
          </a:p>
          <a:p>
            <a:pPr marL="457200" lvl="2" indent="-457200">
              <a:spcBef>
                <a:spcPts val="300"/>
              </a:spcBef>
              <a:spcAft>
                <a:spcPts val="0"/>
              </a:spcAft>
              <a:buFont typeface="+mj-lt"/>
              <a:buAutoNum type="arabicPeriod"/>
              <a:defRPr/>
            </a:pPr>
            <a:r>
              <a:rPr lang="en-US" b="1" dirty="0">
                <a:cs typeface="+mn-cs"/>
              </a:rPr>
              <a:t>Proposed modification to Recommendation ITU-R M.1450-5 </a:t>
            </a:r>
            <a:r>
              <a:rPr lang="en-US" sz="2000" dirty="0">
                <a:hlinkClick r:id="rId5"/>
              </a:rPr>
              <a:t>[44]</a:t>
            </a:r>
            <a:endParaRPr lang="en-US" sz="2000" dirty="0"/>
          </a:p>
          <a:p>
            <a:pPr marL="457200" lvl="2" indent="-457200">
              <a:spcBef>
                <a:spcPts val="300"/>
              </a:spcBef>
              <a:spcAft>
                <a:spcPts val="0"/>
              </a:spcAft>
              <a:buFont typeface="+mj-lt"/>
              <a:buAutoNum type="arabicPeriod"/>
              <a:defRPr/>
            </a:pPr>
            <a:r>
              <a:rPr lang="en-US" b="1" dirty="0">
                <a:cs typeface="+mn-cs"/>
              </a:rPr>
              <a:t>Proposed modification to Recommendation ITU-R M.1801-2 </a:t>
            </a:r>
            <a:r>
              <a:rPr lang="en-US" sz="2000" dirty="0">
                <a:hlinkClick r:id="rId6"/>
              </a:rPr>
              <a:t>[43]</a:t>
            </a:r>
            <a:endParaRPr lang="en-US" u="sng" dirty="0"/>
          </a:p>
          <a:p>
            <a:pPr>
              <a:defRPr/>
            </a:pPr>
            <a:r>
              <a:rPr lang="en-US" sz="2000" dirty="0"/>
              <a:t>IEEE 802 contributions to WP5A Nov 2020 Meeting under agenda item RLAN characteristics</a:t>
            </a:r>
          </a:p>
          <a:p>
            <a:pPr marL="457200" lvl="2" indent="-457200">
              <a:spcBef>
                <a:spcPts val="300"/>
              </a:spcBef>
              <a:spcAft>
                <a:spcPts val="0"/>
              </a:spcAft>
              <a:buFont typeface="+mj-lt"/>
              <a:buAutoNum type="arabicPeriod"/>
              <a:defRPr/>
            </a:pPr>
            <a:r>
              <a:rPr lang="en-US" b="1" dirty="0"/>
              <a:t>Proposed modification to Recommendation ITU-R M.1450-5 </a:t>
            </a:r>
            <a:r>
              <a:rPr lang="en-US" sz="2000" dirty="0">
                <a:hlinkClick r:id="rId7"/>
              </a:rPr>
              <a:t>[154]</a:t>
            </a:r>
            <a:endParaRPr lang="en-US" sz="2000" dirty="0"/>
          </a:p>
          <a:p>
            <a:pPr marL="457200" lvl="2" indent="-457200">
              <a:spcBef>
                <a:spcPts val="300"/>
              </a:spcBef>
              <a:spcAft>
                <a:spcPts val="0"/>
              </a:spcAft>
              <a:buFont typeface="+mj-lt"/>
              <a:buAutoNum type="arabicPeriod"/>
              <a:defRPr/>
            </a:pPr>
            <a:r>
              <a:rPr lang="en-US" b="1" dirty="0"/>
              <a:t>Proposed modification to Recommendation ITU-R M.1801-2 </a:t>
            </a:r>
            <a:r>
              <a:rPr lang="en-US" sz="2000" dirty="0">
                <a:hlinkClick r:id="rId8"/>
              </a:rPr>
              <a:t>[153]</a:t>
            </a:r>
            <a:endParaRPr lang="en-US" u="sng" dirty="0"/>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February 2021</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 802.11 ITU AHG</a:t>
            </a:r>
            <a:br>
              <a:rPr lang="en-US" altLang="en-US" sz="2800" dirty="0"/>
            </a:br>
            <a:r>
              <a:rPr lang="en-US" altLang="en-US" dirty="0"/>
              <a:t>(ITU Liaison Ad Hoc Group)</a:t>
            </a:r>
          </a:p>
          <a:p>
            <a:pPr algn="ctr"/>
            <a:r>
              <a:rPr lang="en-US" altLang="en-US" dirty="0"/>
              <a:t>February 09, 2021</a:t>
            </a:r>
            <a:endParaRPr lang="en-GB" dirty="0"/>
          </a:p>
          <a:p>
            <a:pPr algn="ctr"/>
            <a:r>
              <a:rPr lang="en-US" altLang="en-US" dirty="0"/>
              <a:t>Chair: Hassan Yaghoobi (Intel Corp.)</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February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r>
              <a:rPr lang="en-US" altLang="en-US" sz="2800" dirty="0"/>
              <a:t>Rules</a:t>
            </a:r>
          </a:p>
          <a:p>
            <a:pPr lvl="1"/>
            <a:r>
              <a:rPr lang="en-US" altLang="en-US" sz="2400" dirty="0"/>
              <a:t>No formal rules – agree to our own process</a:t>
            </a:r>
          </a:p>
          <a:p>
            <a:pPr lvl="1"/>
            <a:r>
              <a:rPr lang="en-US" altLang="en-US" sz="2400" dirty="0"/>
              <a:t>No motions (straw polls are okay)</a:t>
            </a:r>
          </a:p>
          <a:p>
            <a:pPr lvl="1" eaLnBrk="1" hangingPunct="1"/>
            <a:r>
              <a:rPr lang="en-US" altLang="en-US" sz="2400" strike="sngStrike" dirty="0">
                <a:solidFill>
                  <a:srgbClr val="FF0000"/>
                </a:solidFill>
              </a:rPr>
              <a:t>Participation in the ITU AHG at this meeting counts towards 802.11 voting rights</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February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February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Hassan Yaghoobi (Intel Corp.)</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February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Hassan Yaghoobi (Intel Corp.)</a:t>
            </a:r>
          </a:p>
        </p:txBody>
      </p:sp>
      <p:sp>
        <p:nvSpPr>
          <p:cNvPr id="5" name="Date Placeholder 4"/>
          <p:cNvSpPr>
            <a:spLocks noGrp="1"/>
          </p:cNvSpPr>
          <p:nvPr>
            <p:ph type="dt" idx="15"/>
          </p:nvPr>
        </p:nvSpPr>
        <p:spPr/>
        <p:txBody>
          <a:bodyPr/>
          <a:lstStyle/>
          <a:p>
            <a:r>
              <a:rPr lang="en-US" dirty="0"/>
              <a:t>February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373187"/>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a:t>
            </a:r>
          </a:p>
          <a:p>
            <a:pPr marL="457200" indent="-457200">
              <a:spcBef>
                <a:spcPts val="200"/>
              </a:spcBef>
              <a:buFont typeface="Times New Roman" panose="02020603050405020304" pitchFamily="18" charset="0"/>
              <a:buAutoNum type="arabicPeriod"/>
              <a:defRPr/>
            </a:pPr>
            <a:r>
              <a:rPr lang="en-US" altLang="en-US" sz="2000" dirty="0"/>
              <a:t>Roll Call</a:t>
            </a:r>
          </a:p>
          <a:p>
            <a:pPr marL="457200" indent="-457200">
              <a:spcBef>
                <a:spcPts val="200"/>
              </a:spcBef>
              <a:buFont typeface="Times New Roman" panose="02020603050405020304" pitchFamily="18" charset="0"/>
              <a:buAutoNum type="arabicPeriod"/>
              <a:defRPr/>
            </a:pPr>
            <a:r>
              <a:rPr lang="en-US" altLang="en-US" sz="2000" dirty="0"/>
              <a:t>Approval of Agenda</a:t>
            </a:r>
          </a:p>
          <a:p>
            <a:pPr marL="457200" indent="-457200">
              <a:spcBef>
                <a:spcPts val="200"/>
              </a:spcBef>
              <a:buFont typeface="Times New Roman" panose="02020603050405020304" pitchFamily="18" charset="0"/>
              <a:buAutoNum type="arabicPeriod"/>
              <a:defRPr/>
            </a:pPr>
            <a:r>
              <a:rPr lang="en-US" altLang="en-US" sz="2000" dirty="0"/>
              <a:t>Approval of Minutes of Previous Meeting</a:t>
            </a:r>
          </a:p>
          <a:p>
            <a:pPr marL="457200" indent="-457200">
              <a:spcBef>
                <a:spcPts val="200"/>
              </a:spcBef>
              <a:buFont typeface="Times New Roman" panose="02020603050405020304" pitchFamily="18" charset="0"/>
              <a:buAutoNum type="arabicPeriod"/>
              <a:defRPr/>
            </a:pPr>
            <a:r>
              <a:rPr lang="en-US" sz="2000" dirty="0"/>
              <a:t>Contributions</a:t>
            </a:r>
          </a:p>
          <a:p>
            <a:pPr marL="857250" lvl="1" indent="-457200">
              <a:spcBef>
                <a:spcPts val="200"/>
              </a:spcBef>
              <a:buFont typeface="+mj-lt"/>
              <a:buAutoNum type="alphaLcPeriod"/>
              <a:defRPr/>
            </a:pPr>
            <a:r>
              <a:rPr lang="en-US" dirty="0"/>
              <a:t>11-21-0163-01-0itu, Proposed modifications to ITU-R M.1450-5, Hassan Yaghoobi (Intel, ITU AHG Chair)</a:t>
            </a:r>
          </a:p>
          <a:p>
            <a:pPr marL="857250" lvl="1" indent="-457200">
              <a:spcBef>
                <a:spcPts val="200"/>
              </a:spcBef>
              <a:buFont typeface="+mj-lt"/>
              <a:buAutoNum type="alphaLcPeriod"/>
              <a:defRPr/>
            </a:pPr>
            <a:r>
              <a:rPr lang="en-US" dirty="0"/>
              <a:t>11-21-0164-01-0itu, Proposed modifications to ITU-R M.1801-2, Hassan Yaghoobi (Intel, ITU AHG Chair)</a:t>
            </a:r>
          </a:p>
          <a:p>
            <a:pPr marL="457200" indent="-457200">
              <a:spcBef>
                <a:spcPts val="200"/>
              </a:spcBef>
              <a:buFont typeface="Times New Roman" panose="02020603050405020304" pitchFamily="18" charset="0"/>
              <a:buAutoNum type="arabicPeriod"/>
              <a:defRPr/>
            </a:pPr>
            <a:r>
              <a:rPr lang="en-US" sz="2000" dirty="0"/>
              <a:t>Plan for going forward</a:t>
            </a:r>
          </a:p>
          <a:p>
            <a:pPr marL="457200" indent="-457200">
              <a:spcBef>
                <a:spcPts val="200"/>
              </a:spcBef>
              <a:buFont typeface="Times New Roman" panose="02020603050405020304" pitchFamily="18" charset="0"/>
              <a:buAutoNum type="arabicPeriod"/>
              <a:defRPr/>
            </a:pPr>
            <a:r>
              <a:rPr lang="en-US" sz="2000" dirty="0"/>
              <a:t>Any Other Business?</a:t>
            </a:r>
          </a:p>
          <a:p>
            <a:pPr marL="457200" indent="-457200">
              <a:spcBef>
                <a:spcPts val="200"/>
              </a:spcBef>
              <a:buFont typeface="Times New Roman" panose="02020603050405020304" pitchFamily="18" charset="0"/>
              <a:buAutoNum type="arabicPeriod"/>
              <a:defRPr/>
            </a:pPr>
            <a:r>
              <a:rPr lang="en-US" sz="2000" dirty="0"/>
              <a:t>Next Meetings</a:t>
            </a:r>
            <a:endParaRPr lang="en-US"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February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t>Meeting of January 27, 2021 </a:t>
            </a:r>
          </a:p>
          <a:p>
            <a:pPr marL="400050" lvl="1" indent="0">
              <a:spcBef>
                <a:spcPts val="200"/>
              </a:spcBef>
              <a:defRPr/>
            </a:pPr>
            <a:r>
              <a:rPr lang="en-US" altLang="en-US" dirty="0">
                <a:hlinkClick r:id="rId2"/>
              </a:rPr>
              <a:t>https://mentor.ieee.org/802.11/dcn/21/11-21-0200-00-0itu-itu-ahg-minutes-for-jan-27-2021.docx</a:t>
            </a:r>
            <a:r>
              <a:rPr lang="en-US" altLang="en-US" dirty="0"/>
              <a:t>   </a:t>
            </a:r>
            <a:endParaRPr lang="en-US" altLang="en-US" b="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February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880020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Contributions</a:t>
            </a:r>
            <a:endParaRPr lang="en-GB" dirty="0"/>
          </a:p>
        </p:txBody>
      </p:sp>
      <p:sp>
        <p:nvSpPr>
          <p:cNvPr id="5122" name="Rectangle 2"/>
          <p:cNvSpPr>
            <a:spLocks noGrp="1" noChangeArrowheads="1"/>
          </p:cNvSpPr>
          <p:nvPr>
            <p:ph idx="1"/>
          </p:nvPr>
        </p:nvSpPr>
        <p:spPr>
          <a:xfrm>
            <a:off x="965200" y="1241425"/>
            <a:ext cx="10361084" cy="5073649"/>
          </a:xfrm>
          <a:ln/>
        </p:spPr>
        <p:txBody>
          <a:bodyPr/>
          <a:lstStyle/>
          <a:p>
            <a:pPr marL="457200" indent="-457200">
              <a:spcBef>
                <a:spcPts val="200"/>
              </a:spcBef>
              <a:buFont typeface="+mj-lt"/>
              <a:buAutoNum type="alphaLcPeriod"/>
              <a:defRPr/>
            </a:pPr>
            <a:r>
              <a:rPr lang="en-US" dirty="0">
                <a:hlinkClick r:id="rId3"/>
              </a:rPr>
              <a:t>11-21-0163-01-0itu</a:t>
            </a:r>
            <a:r>
              <a:rPr lang="en-US" dirty="0"/>
              <a:t>, Proposed modifications to ITU-R M.1450-5, Hassan Yaghoobi (Intel, ITU AHG Chair)</a:t>
            </a:r>
          </a:p>
          <a:p>
            <a:pPr marL="457200" indent="-457200">
              <a:spcBef>
                <a:spcPts val="200"/>
              </a:spcBef>
              <a:buFont typeface="+mj-lt"/>
              <a:buAutoNum type="alphaLcPeriod"/>
              <a:defRPr/>
            </a:pPr>
            <a:r>
              <a:rPr lang="en-US" dirty="0">
                <a:hlinkClick r:id="rId4"/>
              </a:rPr>
              <a:t>11-21-0164-01-0itu</a:t>
            </a:r>
            <a:r>
              <a:rPr lang="en-US" dirty="0"/>
              <a:t>, Proposed modifications to ITU-R M.1801-2, Hassan Yaghoobi (Intel, ITU AHG Chair)</a:t>
            </a:r>
          </a:p>
        </p:txBody>
      </p:sp>
      <p:sp>
        <p:nvSpPr>
          <p:cNvPr id="2" name="Footer Placeholder 1"/>
          <p:cNvSpPr>
            <a:spLocks noGrp="1"/>
          </p:cNvSpPr>
          <p:nvPr>
            <p:ph type="ftr" idx="14"/>
          </p:nvPr>
        </p:nvSpPr>
        <p:spPr/>
        <p:txBody>
          <a:bodyPr/>
          <a:lstStyle/>
          <a:p>
            <a:r>
              <a:rPr lang="en-GB" dirty="0"/>
              <a:t>Hassan Yaghoobi (Intel)</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7" name="Date Placeholder 6"/>
          <p:cNvSpPr>
            <a:spLocks noGrp="1"/>
          </p:cNvSpPr>
          <p:nvPr>
            <p:ph type="dt" idx="15"/>
          </p:nvPr>
        </p:nvSpPr>
        <p:spPr/>
        <p:txBody>
          <a:bodyPr/>
          <a:lstStyle/>
          <a:p>
            <a:r>
              <a:rPr lang="en-US" dirty="0"/>
              <a:t>February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C1B35010-95F5-442D-8F5B-357EDA6B434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802-11-Submission</Template>
  <TotalTime>47756</TotalTime>
  <Words>1246</Words>
  <Application>Microsoft Office PowerPoint</Application>
  <PresentationFormat>Widescreen</PresentationFormat>
  <Paragraphs>145</Paragraphs>
  <Slides>11</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Arial</vt:lpstr>
      <vt:lpstr>Monotype Sorts</vt:lpstr>
      <vt:lpstr>Times New Roman</vt:lpstr>
      <vt:lpstr>Office Theme</vt:lpstr>
      <vt:lpstr>Document</vt:lpstr>
      <vt:lpstr>ITU Liaison Ad Hoc Group Agenda</vt:lpstr>
      <vt:lpstr>Abstract</vt:lpstr>
      <vt:lpstr>Reminders and Rules</vt:lpstr>
      <vt:lpstr>Guidelines for IEEE-SA Meetings</vt:lpstr>
      <vt:lpstr>Resources – URLs</vt:lpstr>
      <vt:lpstr>Participation in IEEE 802 Meetings</vt:lpstr>
      <vt:lpstr>Agenda</vt:lpstr>
      <vt:lpstr>Approval of Minutes of Previous Meeting</vt:lpstr>
      <vt:lpstr>Contributions</vt:lpstr>
      <vt:lpstr>Next Steps and Meetings</vt:lpstr>
      <vt:lpstr>Appendix</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Editor</cp:lastModifiedBy>
  <cp:revision>493</cp:revision>
  <cp:lastPrinted>1601-01-01T00:00:00Z</cp:lastPrinted>
  <dcterms:created xsi:type="dcterms:W3CDTF">2017-06-02T20:57:23Z</dcterms:created>
  <dcterms:modified xsi:type="dcterms:W3CDTF">2021-02-09T06:57:52Z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2020-03-30 16:51:19Z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