
<file path=[Content_Types].xml><?xml version="1.0" encoding="utf-8"?>
<Types xmlns="http://schemas.openxmlformats.org/package/2006/content-types">
  <Default Extension="doc" ContentType="application/msword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31" r:id="rId2"/>
    <p:sldId id="334" r:id="rId3"/>
    <p:sldId id="342" r:id="rId4"/>
    <p:sldId id="335" r:id="rId5"/>
    <p:sldId id="338" r:id="rId6"/>
    <p:sldId id="339" r:id="rId7"/>
    <p:sldId id="337" r:id="rId8"/>
    <p:sldId id="340" r:id="rId9"/>
    <p:sldId id="336" r:id="rId10"/>
    <p:sldId id="341" r:id="rId11"/>
  </p:sldIdLst>
  <p:sldSz cx="12192000" cy="6858000"/>
  <p:notesSz cx="6794500" cy="9931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312">
          <p15:clr>
            <a:srgbClr val="A4A3A4"/>
          </p15:clr>
        </p15:guide>
        <p15:guide id="2" pos="28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2634C15-C7DC-4F6E-B9A2-580BE6396FC4}" v="19" dt="2021-09-10T13:54:24.9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98" autoAdjust="0"/>
    <p:restoredTop sz="96457" autoAdjust="0"/>
  </p:normalViewPr>
  <p:slideViewPr>
    <p:cSldViewPr>
      <p:cViewPr varScale="1">
        <p:scale>
          <a:sx n="128" d="100"/>
          <a:sy n="128" d="100"/>
        </p:scale>
        <p:origin x="216" y="126"/>
      </p:cViewPr>
      <p:guideLst>
        <p:guide orient="horz" pos="2160"/>
        <p:guide pos="3840"/>
      </p:guideLst>
    </p:cSldViewPr>
  </p:slideViewPr>
  <p:outlineViewPr>
    <p:cViewPr>
      <p:scale>
        <a:sx n="50" d="100"/>
        <a:sy n="50" d="100"/>
      </p:scale>
      <p:origin x="0" y="-4005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738" y="2868"/>
      </p:cViewPr>
      <p:guideLst>
        <p:guide orient="horz" pos="2312"/>
        <p:guide pos="28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ke Montemurro" userId="40c20c913ca7511e" providerId="LiveId" clId="{49E0B30B-EA04-409B-A79C-AEB53B0E51F9}"/>
    <pc:docChg chg="undo custSel modSld">
      <pc:chgData name="Mike Montemurro" userId="40c20c913ca7511e" providerId="LiveId" clId="{49E0B30B-EA04-409B-A79C-AEB53B0E51F9}" dt="2021-08-24T21:13:23.034" v="1786" actId="255"/>
      <pc:docMkLst>
        <pc:docMk/>
      </pc:docMkLst>
      <pc:sldChg chg="addSp delSp modSp mod setBg">
        <pc:chgData name="Mike Montemurro" userId="40c20c913ca7511e" providerId="LiveId" clId="{49E0B30B-EA04-409B-A79C-AEB53B0E51F9}" dt="2021-08-24T20:40:36.208" v="459" actId="692"/>
        <pc:sldMkLst>
          <pc:docMk/>
          <pc:sldMk cId="129882202" sldId="335"/>
        </pc:sldMkLst>
        <pc:spChg chg="add mod ord">
          <ac:chgData name="Mike Montemurro" userId="40c20c913ca7511e" providerId="LiveId" clId="{49E0B30B-EA04-409B-A79C-AEB53B0E51F9}" dt="2021-08-24T20:40:36.208" v="459" actId="692"/>
          <ac:spMkLst>
            <pc:docMk/>
            <pc:sldMk cId="129882202" sldId="335"/>
            <ac:spMk id="2" creationId="{B2F1142A-5E5A-4C04-A69C-31D25CF967CA}"/>
          </ac:spMkLst>
        </pc:spChg>
        <pc:spChg chg="add del mod">
          <ac:chgData name="Mike Montemurro" userId="40c20c913ca7511e" providerId="LiveId" clId="{49E0B30B-EA04-409B-A79C-AEB53B0E51F9}" dt="2021-08-24T20:36:19.368" v="301" actId="478"/>
          <ac:spMkLst>
            <pc:docMk/>
            <pc:sldMk cId="129882202" sldId="335"/>
            <ac:spMk id="3" creationId="{4C07BF74-80A9-49FF-BFD0-EA8E7BC81454}"/>
          </ac:spMkLst>
        </pc:spChg>
        <pc:spChg chg="add mod">
          <ac:chgData name="Mike Montemurro" userId="40c20c913ca7511e" providerId="LiveId" clId="{49E0B30B-EA04-409B-A79C-AEB53B0E51F9}" dt="2021-08-24T20:39:05.641" v="446" actId="1076"/>
          <ac:spMkLst>
            <pc:docMk/>
            <pc:sldMk cId="129882202" sldId="335"/>
            <ac:spMk id="4" creationId="{F5A9EEAE-1BC2-4C9C-889C-CE918F8137D1}"/>
          </ac:spMkLst>
        </pc:spChg>
        <pc:spChg chg="ord">
          <ac:chgData name="Mike Montemurro" userId="40c20c913ca7511e" providerId="LiveId" clId="{49E0B30B-EA04-409B-A79C-AEB53B0E51F9}" dt="2021-08-24T20:40:11.748" v="453" actId="167"/>
          <ac:spMkLst>
            <pc:docMk/>
            <pc:sldMk cId="129882202" sldId="335"/>
            <ac:spMk id="19" creationId="{BC6B287A-3218-4995-AC1A-C77B074F4525}"/>
          </ac:spMkLst>
        </pc:spChg>
      </pc:sldChg>
      <pc:sldChg chg="addSp delSp modSp mod">
        <pc:chgData name="Mike Montemurro" userId="40c20c913ca7511e" providerId="LiveId" clId="{49E0B30B-EA04-409B-A79C-AEB53B0E51F9}" dt="2021-08-24T21:08:41.772" v="1523" actId="1076"/>
        <pc:sldMkLst>
          <pc:docMk/>
          <pc:sldMk cId="3398745498" sldId="336"/>
        </pc:sldMkLst>
        <pc:spChg chg="mod">
          <ac:chgData name="Mike Montemurro" userId="40c20c913ca7511e" providerId="LiveId" clId="{49E0B30B-EA04-409B-A79C-AEB53B0E51F9}" dt="2021-08-24T21:07:36.724" v="1503" actId="1038"/>
          <ac:spMkLst>
            <pc:docMk/>
            <pc:sldMk cId="3398745498" sldId="336"/>
            <ac:spMk id="7" creationId="{B3DEA6F0-6A80-43D4-BCA6-705BD51DED1B}"/>
          </ac:spMkLst>
        </pc:spChg>
        <pc:spChg chg="mod">
          <ac:chgData name="Mike Montemurro" userId="40c20c913ca7511e" providerId="LiveId" clId="{49E0B30B-EA04-409B-A79C-AEB53B0E51F9}" dt="2021-08-24T21:07:36.724" v="1503" actId="1038"/>
          <ac:spMkLst>
            <pc:docMk/>
            <pc:sldMk cId="3398745498" sldId="336"/>
            <ac:spMk id="12" creationId="{D3B942E3-3B76-40D2-BD2F-1C40D85A1884}"/>
          </ac:spMkLst>
        </pc:spChg>
        <pc:spChg chg="del">
          <ac:chgData name="Mike Montemurro" userId="40c20c913ca7511e" providerId="LiveId" clId="{49E0B30B-EA04-409B-A79C-AEB53B0E51F9}" dt="2021-08-24T21:07:59.675" v="1508" actId="478"/>
          <ac:spMkLst>
            <pc:docMk/>
            <pc:sldMk cId="3398745498" sldId="336"/>
            <ac:spMk id="32" creationId="{2C8E86C0-AC92-4393-B23F-E7EFE5A3815D}"/>
          </ac:spMkLst>
        </pc:spChg>
        <pc:spChg chg="mod">
          <ac:chgData name="Mike Montemurro" userId="40c20c913ca7511e" providerId="LiveId" clId="{49E0B30B-EA04-409B-A79C-AEB53B0E51F9}" dt="2021-08-24T21:08:10.588" v="1516" actId="1036"/>
          <ac:spMkLst>
            <pc:docMk/>
            <pc:sldMk cId="3398745498" sldId="336"/>
            <ac:spMk id="33" creationId="{08DA9B0A-274B-48EA-B7F3-DE2AE3BE2833}"/>
          </ac:spMkLst>
        </pc:spChg>
        <pc:spChg chg="mod">
          <ac:chgData name="Mike Montemurro" userId="40c20c913ca7511e" providerId="LiveId" clId="{49E0B30B-EA04-409B-A79C-AEB53B0E51F9}" dt="2021-08-24T21:08:04.114" v="1509" actId="1076"/>
          <ac:spMkLst>
            <pc:docMk/>
            <pc:sldMk cId="3398745498" sldId="336"/>
            <ac:spMk id="43" creationId="{3A755F73-CEFD-4BC7-902F-B4D6ACC0A45A}"/>
          </ac:spMkLst>
        </pc:spChg>
        <pc:spChg chg="mod">
          <ac:chgData name="Mike Montemurro" userId="40c20c913ca7511e" providerId="LiveId" clId="{49E0B30B-EA04-409B-A79C-AEB53B0E51F9}" dt="2021-08-24T21:07:42.367" v="1504" actId="1076"/>
          <ac:spMkLst>
            <pc:docMk/>
            <pc:sldMk cId="3398745498" sldId="336"/>
            <ac:spMk id="45" creationId="{A9B85B96-F8F5-491C-B8CD-D32F00A1BDE9}"/>
          </ac:spMkLst>
        </pc:spChg>
        <pc:spChg chg="add mod">
          <ac:chgData name="Mike Montemurro" userId="40c20c913ca7511e" providerId="LiveId" clId="{49E0B30B-EA04-409B-A79C-AEB53B0E51F9}" dt="2021-08-24T21:08:41.772" v="1523" actId="1076"/>
          <ac:spMkLst>
            <pc:docMk/>
            <pc:sldMk cId="3398745498" sldId="336"/>
            <ac:spMk id="48" creationId="{B721EA95-6FF8-4A2F-93ED-4332E874EBFC}"/>
          </ac:spMkLst>
        </pc:spChg>
        <pc:spChg chg="add mod">
          <ac:chgData name="Mike Montemurro" userId="40c20c913ca7511e" providerId="LiveId" clId="{49E0B30B-EA04-409B-A79C-AEB53B0E51F9}" dt="2021-08-24T21:08:26.992" v="1520" actId="1076"/>
          <ac:spMkLst>
            <pc:docMk/>
            <pc:sldMk cId="3398745498" sldId="336"/>
            <ac:spMk id="49" creationId="{E3238122-76A2-4DED-947A-C77D3835B158}"/>
          </ac:spMkLst>
        </pc:spChg>
        <pc:spChg chg="add mod">
          <ac:chgData name="Mike Montemurro" userId="40c20c913ca7511e" providerId="LiveId" clId="{49E0B30B-EA04-409B-A79C-AEB53B0E51F9}" dt="2021-08-24T21:08:37.264" v="1522" actId="1076"/>
          <ac:spMkLst>
            <pc:docMk/>
            <pc:sldMk cId="3398745498" sldId="336"/>
            <ac:spMk id="50" creationId="{D5C2FAD4-70D4-4552-B03A-3A0B4287001E}"/>
          </ac:spMkLst>
        </pc:spChg>
      </pc:sldChg>
      <pc:sldChg chg="addSp delSp modSp mod">
        <pc:chgData name="Mike Montemurro" userId="40c20c913ca7511e" providerId="LiveId" clId="{49E0B30B-EA04-409B-A79C-AEB53B0E51F9}" dt="2021-08-24T20:59:51.253" v="1128" actId="1076"/>
        <pc:sldMkLst>
          <pc:docMk/>
          <pc:sldMk cId="4158666317" sldId="337"/>
        </pc:sldMkLst>
        <pc:spChg chg="del mod">
          <ac:chgData name="Mike Montemurro" userId="40c20c913ca7511e" providerId="LiveId" clId="{49E0B30B-EA04-409B-A79C-AEB53B0E51F9}" dt="2021-08-24T20:59:03.429" v="1085" actId="478"/>
          <ac:spMkLst>
            <pc:docMk/>
            <pc:sldMk cId="4158666317" sldId="337"/>
            <ac:spMk id="32" creationId="{2C8E86C0-AC92-4393-B23F-E7EFE5A3815D}"/>
          </ac:spMkLst>
        </pc:spChg>
        <pc:spChg chg="mod">
          <ac:chgData name="Mike Montemurro" userId="40c20c913ca7511e" providerId="LiveId" clId="{49E0B30B-EA04-409B-A79C-AEB53B0E51F9}" dt="2021-08-24T20:57:33.185" v="1034" actId="1076"/>
          <ac:spMkLst>
            <pc:docMk/>
            <pc:sldMk cId="4158666317" sldId="337"/>
            <ac:spMk id="42" creationId="{6C3F0747-F76D-4279-B850-6684BF41E802}"/>
          </ac:spMkLst>
        </pc:spChg>
        <pc:spChg chg="mod">
          <ac:chgData name="Mike Montemurro" userId="40c20c913ca7511e" providerId="LiveId" clId="{49E0B30B-EA04-409B-A79C-AEB53B0E51F9}" dt="2021-08-24T20:58:46.471" v="1081" actId="1076"/>
          <ac:spMkLst>
            <pc:docMk/>
            <pc:sldMk cId="4158666317" sldId="337"/>
            <ac:spMk id="43" creationId="{3A755F73-CEFD-4BC7-902F-B4D6ACC0A45A}"/>
          </ac:spMkLst>
        </pc:spChg>
        <pc:spChg chg="mod">
          <ac:chgData name="Mike Montemurro" userId="40c20c913ca7511e" providerId="LiveId" clId="{49E0B30B-EA04-409B-A79C-AEB53B0E51F9}" dt="2021-08-24T20:57:54.334" v="1038" actId="20577"/>
          <ac:spMkLst>
            <pc:docMk/>
            <pc:sldMk cId="4158666317" sldId="337"/>
            <ac:spMk id="46" creationId="{B6238716-7F52-4643-A862-E9AED4652A16}"/>
          </ac:spMkLst>
        </pc:spChg>
        <pc:spChg chg="mod">
          <ac:chgData name="Mike Montemurro" userId="40c20c913ca7511e" providerId="LiveId" clId="{49E0B30B-EA04-409B-A79C-AEB53B0E51F9}" dt="2021-08-24T20:57:29.514" v="1033" actId="1076"/>
          <ac:spMkLst>
            <pc:docMk/>
            <pc:sldMk cId="4158666317" sldId="337"/>
            <ac:spMk id="48" creationId="{E890CA32-5359-45FF-8B36-BEC0A5BF9A32}"/>
          </ac:spMkLst>
        </pc:spChg>
        <pc:spChg chg="add mod">
          <ac:chgData name="Mike Montemurro" userId="40c20c913ca7511e" providerId="LiveId" clId="{49E0B30B-EA04-409B-A79C-AEB53B0E51F9}" dt="2021-08-24T20:59:47.493" v="1127" actId="688"/>
          <ac:spMkLst>
            <pc:docMk/>
            <pc:sldMk cId="4158666317" sldId="337"/>
            <ac:spMk id="49" creationId="{7F50D88E-B22F-4422-AC64-E2F5EBEE897C}"/>
          </ac:spMkLst>
        </pc:spChg>
        <pc:spChg chg="add mod">
          <ac:chgData name="Mike Montemurro" userId="40c20c913ca7511e" providerId="LiveId" clId="{49E0B30B-EA04-409B-A79C-AEB53B0E51F9}" dt="2021-08-24T20:59:51.253" v="1128" actId="1076"/>
          <ac:spMkLst>
            <pc:docMk/>
            <pc:sldMk cId="4158666317" sldId="337"/>
            <ac:spMk id="50" creationId="{B82E1AD1-AC3A-406F-8F0C-52182CBD8094}"/>
          </ac:spMkLst>
        </pc:spChg>
        <pc:spChg chg="add mod">
          <ac:chgData name="Mike Montemurro" userId="40c20c913ca7511e" providerId="LiveId" clId="{49E0B30B-EA04-409B-A79C-AEB53B0E51F9}" dt="2021-08-24T20:59:38.290" v="1119" actId="688"/>
          <ac:spMkLst>
            <pc:docMk/>
            <pc:sldMk cId="4158666317" sldId="337"/>
            <ac:spMk id="51" creationId="{82B74FE3-6C35-41F0-A79B-B555857F14E7}"/>
          </ac:spMkLst>
        </pc:spChg>
        <pc:spChg chg="add mod">
          <ac:chgData name="Mike Montemurro" userId="40c20c913ca7511e" providerId="LiveId" clId="{49E0B30B-EA04-409B-A79C-AEB53B0E51F9}" dt="2021-08-24T20:59:41.676" v="1126" actId="1036"/>
          <ac:spMkLst>
            <pc:docMk/>
            <pc:sldMk cId="4158666317" sldId="337"/>
            <ac:spMk id="52" creationId="{79AEAD44-EB4E-4A0B-A0C1-47F354BBC04F}"/>
          </ac:spMkLst>
        </pc:spChg>
        <pc:spChg chg="mod">
          <ac:chgData name="Mike Montemurro" userId="40c20c913ca7511e" providerId="LiveId" clId="{49E0B30B-EA04-409B-A79C-AEB53B0E51F9}" dt="2021-08-24T20:56:44.253" v="1027" actId="404"/>
          <ac:spMkLst>
            <pc:docMk/>
            <pc:sldMk cId="4158666317" sldId="337"/>
            <ac:spMk id="10242" creationId="{20C01D5D-1733-4168-BBB0-FF42F406A7A4}"/>
          </ac:spMkLst>
        </pc:spChg>
      </pc:sldChg>
      <pc:sldChg chg="modSp mod">
        <pc:chgData name="Mike Montemurro" userId="40c20c913ca7511e" providerId="LiveId" clId="{49E0B30B-EA04-409B-A79C-AEB53B0E51F9}" dt="2021-08-24T20:56:22.245" v="1016" actId="20577"/>
        <pc:sldMkLst>
          <pc:docMk/>
          <pc:sldMk cId="2651217608" sldId="338"/>
        </pc:sldMkLst>
        <pc:spChg chg="mod">
          <ac:chgData name="Mike Montemurro" userId="40c20c913ca7511e" providerId="LiveId" clId="{49E0B30B-EA04-409B-A79C-AEB53B0E51F9}" dt="2021-08-24T20:41:58.735" v="469" actId="14100"/>
          <ac:spMkLst>
            <pc:docMk/>
            <pc:sldMk cId="2651217608" sldId="338"/>
            <ac:spMk id="32" creationId="{2C8E86C0-AC92-4393-B23F-E7EFE5A3815D}"/>
          </ac:spMkLst>
        </pc:spChg>
        <pc:spChg chg="mod">
          <ac:chgData name="Mike Montemurro" userId="40c20c913ca7511e" providerId="LiveId" clId="{49E0B30B-EA04-409B-A79C-AEB53B0E51F9}" dt="2021-08-24T20:41:26.706" v="465" actId="1076"/>
          <ac:spMkLst>
            <pc:docMk/>
            <pc:sldMk cId="2651217608" sldId="338"/>
            <ac:spMk id="42" creationId="{6C3F0747-F76D-4279-B850-6684BF41E802}"/>
          </ac:spMkLst>
        </pc:spChg>
        <pc:spChg chg="mod">
          <ac:chgData name="Mike Montemurro" userId="40c20c913ca7511e" providerId="LiveId" clId="{49E0B30B-EA04-409B-A79C-AEB53B0E51F9}" dt="2021-08-24T20:41:50.195" v="468" actId="1076"/>
          <ac:spMkLst>
            <pc:docMk/>
            <pc:sldMk cId="2651217608" sldId="338"/>
            <ac:spMk id="43" creationId="{3A755F73-CEFD-4BC7-902F-B4D6ACC0A45A}"/>
          </ac:spMkLst>
        </pc:spChg>
        <pc:spChg chg="mod">
          <ac:chgData name="Mike Montemurro" userId="40c20c913ca7511e" providerId="LiveId" clId="{49E0B30B-EA04-409B-A79C-AEB53B0E51F9}" dt="2021-08-24T20:56:22.245" v="1016" actId="20577"/>
          <ac:spMkLst>
            <pc:docMk/>
            <pc:sldMk cId="2651217608" sldId="338"/>
            <ac:spMk id="46" creationId="{B6238716-7F52-4643-A862-E9AED4652A16}"/>
          </ac:spMkLst>
        </pc:spChg>
        <pc:spChg chg="mod">
          <ac:chgData name="Mike Montemurro" userId="40c20c913ca7511e" providerId="LiveId" clId="{49E0B30B-EA04-409B-A79C-AEB53B0E51F9}" dt="2021-08-24T20:40:58.516" v="461" actId="1076"/>
          <ac:spMkLst>
            <pc:docMk/>
            <pc:sldMk cId="2651217608" sldId="338"/>
            <ac:spMk id="50" creationId="{79FDEE34-DA52-4797-B157-75CB99DC3206}"/>
          </ac:spMkLst>
        </pc:spChg>
        <pc:spChg chg="mod">
          <ac:chgData name="Mike Montemurro" userId="40c20c913ca7511e" providerId="LiveId" clId="{49E0B30B-EA04-409B-A79C-AEB53B0E51F9}" dt="2021-08-24T20:46:47.945" v="498" actId="404"/>
          <ac:spMkLst>
            <pc:docMk/>
            <pc:sldMk cId="2651217608" sldId="338"/>
            <ac:spMk id="10242" creationId="{20C01D5D-1733-4168-BBB0-FF42F406A7A4}"/>
          </ac:spMkLst>
        </pc:spChg>
      </pc:sldChg>
      <pc:sldChg chg="modSp mod">
        <pc:chgData name="Mike Montemurro" userId="40c20c913ca7511e" providerId="LiveId" clId="{49E0B30B-EA04-409B-A79C-AEB53B0E51F9}" dt="2021-08-24T21:06:19.177" v="1466" actId="20577"/>
        <pc:sldMkLst>
          <pc:docMk/>
          <pc:sldMk cId="1842171364" sldId="339"/>
        </pc:sldMkLst>
        <pc:spChg chg="mod">
          <ac:chgData name="Mike Montemurro" userId="40c20c913ca7511e" providerId="LiveId" clId="{49E0B30B-EA04-409B-A79C-AEB53B0E51F9}" dt="2021-08-24T20:47:07.739" v="514" actId="403"/>
          <ac:spMkLst>
            <pc:docMk/>
            <pc:sldMk cId="1842171364" sldId="339"/>
            <ac:spMk id="2" creationId="{4BA0E7BD-FFCB-4EE4-80CF-E758A0A385CC}"/>
          </ac:spMkLst>
        </pc:spChg>
        <pc:spChg chg="mod">
          <ac:chgData name="Mike Montemurro" userId="40c20c913ca7511e" providerId="LiveId" clId="{49E0B30B-EA04-409B-A79C-AEB53B0E51F9}" dt="2021-08-24T21:06:19.177" v="1466" actId="20577"/>
          <ac:spMkLst>
            <pc:docMk/>
            <pc:sldMk cId="1842171364" sldId="339"/>
            <ac:spMk id="6" creationId="{34003A52-6757-456D-8ADF-EDE9F0316CDD}"/>
          </ac:spMkLst>
        </pc:spChg>
      </pc:sldChg>
      <pc:sldChg chg="modSp mod">
        <pc:chgData name="Mike Montemurro" userId="40c20c913ca7511e" providerId="LiveId" clId="{49E0B30B-EA04-409B-A79C-AEB53B0E51F9}" dt="2021-08-24T21:09:37.296" v="1542" actId="14100"/>
        <pc:sldMkLst>
          <pc:docMk/>
          <pc:sldMk cId="2733728307" sldId="340"/>
        </pc:sldMkLst>
        <pc:spChg chg="mod">
          <ac:chgData name="Mike Montemurro" userId="40c20c913ca7511e" providerId="LiveId" clId="{49E0B30B-EA04-409B-A79C-AEB53B0E51F9}" dt="2021-08-24T21:07:00.557" v="1495" actId="20577"/>
          <ac:spMkLst>
            <pc:docMk/>
            <pc:sldMk cId="2733728307" sldId="340"/>
            <ac:spMk id="2" creationId="{4BA0E7BD-FFCB-4EE4-80CF-E758A0A385CC}"/>
          </ac:spMkLst>
        </pc:spChg>
        <pc:spChg chg="mod">
          <ac:chgData name="Mike Montemurro" userId="40c20c913ca7511e" providerId="LiveId" clId="{49E0B30B-EA04-409B-A79C-AEB53B0E51F9}" dt="2021-08-24T21:09:37.296" v="1542" actId="14100"/>
          <ac:spMkLst>
            <pc:docMk/>
            <pc:sldMk cId="2733728307" sldId="340"/>
            <ac:spMk id="6" creationId="{34003A52-6757-456D-8ADF-EDE9F0316CDD}"/>
          </ac:spMkLst>
        </pc:spChg>
      </pc:sldChg>
      <pc:sldChg chg="modSp mod">
        <pc:chgData name="Mike Montemurro" userId="40c20c913ca7511e" providerId="LiveId" clId="{49E0B30B-EA04-409B-A79C-AEB53B0E51F9}" dt="2021-08-24T21:13:23.034" v="1786" actId="255"/>
        <pc:sldMkLst>
          <pc:docMk/>
          <pc:sldMk cId="3955170427" sldId="341"/>
        </pc:sldMkLst>
        <pc:spChg chg="mod">
          <ac:chgData name="Mike Montemurro" userId="40c20c913ca7511e" providerId="LiveId" clId="{49E0B30B-EA04-409B-A79C-AEB53B0E51F9}" dt="2021-08-24T21:13:23.034" v="1786" actId="255"/>
          <ac:spMkLst>
            <pc:docMk/>
            <pc:sldMk cId="3955170427" sldId="341"/>
            <ac:spMk id="6" creationId="{34003A52-6757-456D-8ADF-EDE9F0316CDD}"/>
          </ac:spMkLst>
        </pc:spChg>
      </pc:sldChg>
    </pc:docChg>
  </pc:docChgLst>
  <pc:docChgLst>
    <pc:chgData name="Mike Montemurro" userId="40c20c913ca7511e" providerId="LiveId" clId="{D2634C15-C7DC-4F6E-B9A2-580BE6396FC4}"/>
    <pc:docChg chg="modSld modMainMaster modNotesMaster">
      <pc:chgData name="Mike Montemurro" userId="40c20c913ca7511e" providerId="LiveId" clId="{D2634C15-C7DC-4F6E-B9A2-580BE6396FC4}" dt="2021-09-10T13:55:29.067" v="32" actId="20577"/>
      <pc:docMkLst>
        <pc:docMk/>
      </pc:docMkLst>
      <pc:sldChg chg="modSp mod modNotes">
        <pc:chgData name="Mike Montemurro" userId="40c20c913ca7511e" providerId="LiveId" clId="{D2634C15-C7DC-4F6E-B9A2-580BE6396FC4}" dt="2021-09-10T13:54:24.906" v="29"/>
        <pc:sldMkLst>
          <pc:docMk/>
          <pc:sldMk cId="0" sldId="331"/>
        </pc:sldMkLst>
        <pc:spChg chg="mod">
          <ac:chgData name="Mike Montemurro" userId="40c20c913ca7511e" providerId="LiveId" clId="{D2634C15-C7DC-4F6E-B9A2-580BE6396FC4}" dt="2021-09-10T13:39:36.444" v="0"/>
          <ac:spMkLst>
            <pc:docMk/>
            <pc:sldMk cId="0" sldId="331"/>
            <ac:spMk id="5123" creationId="{546BEF36-FFF7-4EE0-B0D3-269DE1F989E8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0" sldId="331"/>
            <ac:spMk id="5124" creationId="{25DACBA7-4BB2-4E47-8ACC-D0B3A152FCEA}"/>
          </ac:spMkLst>
        </pc:spChg>
        <pc:spChg chg="mod">
          <ac:chgData name="Mike Montemurro" userId="40c20c913ca7511e" providerId="LiveId" clId="{D2634C15-C7DC-4F6E-B9A2-580BE6396FC4}" dt="2021-09-10T13:43:11.973" v="5" actId="20577"/>
          <ac:spMkLst>
            <pc:docMk/>
            <pc:sldMk cId="0" sldId="331"/>
            <ac:spMk id="5125" creationId="{DE2B641B-48F4-4C2C-832B-93AE0D19C31C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0" sldId="331"/>
            <ac:spMk id="5127" creationId="{87983E38-127A-477D-AE2D-73D37631BC35}"/>
          </ac:spMkLst>
        </pc:spChg>
        <pc:graphicFrameChg chg="mod">
          <ac:chgData name="Mike Montemurro" userId="40c20c913ca7511e" providerId="LiveId" clId="{D2634C15-C7DC-4F6E-B9A2-580BE6396FC4}" dt="2021-09-10T13:54:24.906" v="29"/>
          <ac:graphicFrameMkLst>
            <pc:docMk/>
            <pc:sldMk cId="0" sldId="331"/>
            <ac:graphicFrameMk id="5126" creationId="{4429D186-CFAB-4FB4-970B-FDE12EAB7979}"/>
          </ac:graphicFrameMkLst>
        </pc:graphicFrameChg>
      </pc:sldChg>
      <pc:sldChg chg="modSp">
        <pc:chgData name="Mike Montemurro" userId="40c20c913ca7511e" providerId="LiveId" clId="{D2634C15-C7DC-4F6E-B9A2-580BE6396FC4}" dt="2021-09-10T13:39:36.444" v="0"/>
        <pc:sldMkLst>
          <pc:docMk/>
          <pc:sldMk cId="0" sldId="334"/>
        </pc:sldMkLst>
        <pc:spChg chg="mod">
          <ac:chgData name="Mike Montemurro" userId="40c20c913ca7511e" providerId="LiveId" clId="{D2634C15-C7DC-4F6E-B9A2-580BE6396FC4}" dt="2021-09-10T13:39:36.444" v="0"/>
          <ac:spMkLst>
            <pc:docMk/>
            <pc:sldMk cId="0" sldId="334"/>
            <ac:spMk id="2" creationId="{9E395F5D-4EAB-4734-9571-43F9F5971A43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0" sldId="334"/>
            <ac:spMk id="9" creationId="{450E8EC6-8DC2-4B7C-936E-48D947ABAD8A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0" sldId="334"/>
            <ac:spMk id="10" creationId="{1C42CDB1-EC99-483A-9A43-71734EE86DD8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0" sldId="334"/>
            <ac:spMk id="11" creationId="{EC08023D-719B-4FDE-AE31-B530AAE2C286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0" sldId="334"/>
            <ac:spMk id="17" creationId="{50DE4C48-1E04-44CE-A3AD-F5B03A5E4E66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0" sldId="334"/>
            <ac:spMk id="30" creationId="{A0AA6A7B-0AE2-4F22-805E-4F389186CF21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0" sldId="334"/>
            <ac:spMk id="31" creationId="{ADCA0891-5438-4E48-AEB7-0D5BA0030734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0" sldId="334"/>
            <ac:spMk id="36" creationId="{B71D2E89-DE63-493E-8E90-C822151FDE2D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0" sldId="334"/>
            <ac:spMk id="37" creationId="{53BAE8AD-A1F2-4328-91AE-55A8AB77CCC8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0" sldId="334"/>
            <ac:spMk id="38" creationId="{9AF75C78-9CA9-4780-AF48-5FE59BAC0620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0" sldId="334"/>
            <ac:spMk id="10245" creationId="{23010E96-141A-44A6-B9A6-E84B1A189353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0" sldId="334"/>
            <ac:spMk id="10259" creationId="{434AE302-4BA3-42B8-9AAD-837A135289FA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0" sldId="334"/>
            <ac:spMk id="10260" creationId="{570D2688-C517-40A7-8367-FCB054BB6833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0" sldId="334"/>
            <ac:spMk id="10266" creationId="{A068994A-F013-404F-979D-29C6D788B39C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0" sldId="334"/>
            <ac:spMk id="10267" creationId="{9835433C-F0D2-4067-AB92-32120AE4D1AB}"/>
          </ac:spMkLst>
        </pc:sp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0" sldId="334"/>
            <ac:cxnSpMk id="10246" creationId="{AF931ACA-F955-43A9-A249-9B044930A79D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0" sldId="334"/>
            <ac:cxnSpMk id="10250" creationId="{18E51DBB-7B59-4B23-B11A-38C8493F346D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0" sldId="334"/>
            <ac:cxnSpMk id="10252" creationId="{03359782-1EA6-4353-9EFC-5B6F8E46092F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0" sldId="334"/>
            <ac:cxnSpMk id="10253" creationId="{20D44412-6059-4A86-BCB2-1E5BCAD013AE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0" sldId="334"/>
            <ac:cxnSpMk id="10254" creationId="{DBD83DAC-BD8D-4524-B5FF-392B26562454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0" sldId="334"/>
            <ac:cxnSpMk id="10255" creationId="{AD9E52ED-3962-4A56-9A30-B65149D3E713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0" sldId="334"/>
            <ac:cxnSpMk id="10256" creationId="{F3E68F33-B3EC-4387-8301-89784DE70418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0" sldId="334"/>
            <ac:cxnSpMk id="10264" creationId="{9D96B401-CBE7-481C-921A-A9FD10EC6262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0" sldId="334"/>
            <ac:cxnSpMk id="10265" creationId="{39CCA884-7F22-400B-8439-4359BF1FBB8D}"/>
          </ac:cxnSpMkLst>
        </pc:cxnChg>
      </pc:sldChg>
      <pc:sldChg chg="modSp mod">
        <pc:chgData name="Mike Montemurro" userId="40c20c913ca7511e" providerId="LiveId" clId="{D2634C15-C7DC-4F6E-B9A2-580BE6396FC4}" dt="2021-09-10T13:46:06.417" v="19" actId="1076"/>
        <pc:sldMkLst>
          <pc:docMk/>
          <pc:sldMk cId="129882202" sldId="335"/>
        </pc:sldMkLst>
        <pc:spChg chg="mod">
          <ac:chgData name="Mike Montemurro" userId="40c20c913ca7511e" providerId="LiveId" clId="{D2634C15-C7DC-4F6E-B9A2-580BE6396FC4}" dt="2021-09-10T13:46:06.417" v="19" actId="1076"/>
          <ac:spMkLst>
            <pc:docMk/>
            <pc:sldMk cId="129882202" sldId="335"/>
            <ac:spMk id="2" creationId="{B2F1142A-5E5A-4C04-A69C-31D25CF967CA}"/>
          </ac:spMkLst>
        </pc:spChg>
        <pc:spChg chg="mod ord">
          <ac:chgData name="Mike Montemurro" userId="40c20c913ca7511e" providerId="LiveId" clId="{D2634C15-C7DC-4F6E-B9A2-580BE6396FC4}" dt="2021-09-10T13:45:48.041" v="18" actId="14100"/>
          <ac:spMkLst>
            <pc:docMk/>
            <pc:sldMk cId="129882202" sldId="335"/>
            <ac:spMk id="4" creationId="{F5A9EEAE-1BC2-4C9C-889C-CE918F8137D1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129882202" sldId="335"/>
            <ac:spMk id="9" creationId="{450E8EC6-8DC2-4B7C-936E-48D947ABAD8A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129882202" sldId="335"/>
            <ac:spMk id="10" creationId="{1C42CDB1-EC99-483A-9A43-71734EE86DD8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129882202" sldId="335"/>
            <ac:spMk id="11" creationId="{EC08023D-719B-4FDE-AE31-B530AAE2C286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129882202" sldId="335"/>
            <ac:spMk id="17" creationId="{50DE4C48-1E04-44CE-A3AD-F5B03A5E4E66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129882202" sldId="335"/>
            <ac:spMk id="18" creationId="{128A7328-92B5-4EEB-8FAD-7788296FC5CF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129882202" sldId="335"/>
            <ac:spMk id="19" creationId="{BC6B287A-3218-4995-AC1A-C77B074F4525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129882202" sldId="335"/>
            <ac:spMk id="30" creationId="{A0AA6A7B-0AE2-4F22-805E-4F389186CF21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129882202" sldId="335"/>
            <ac:spMk id="31" creationId="{ADCA0891-5438-4E48-AEB7-0D5BA0030734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129882202" sldId="335"/>
            <ac:spMk id="36" creationId="{B71D2E89-DE63-493E-8E90-C822151FDE2D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129882202" sldId="335"/>
            <ac:spMk id="37" creationId="{53BAE8AD-A1F2-4328-91AE-55A8AB77CCC8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129882202" sldId="335"/>
            <ac:spMk id="38" creationId="{9AF75C78-9CA9-4780-AF48-5FE59BAC0620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129882202" sldId="335"/>
            <ac:spMk id="10245" creationId="{23010E96-141A-44A6-B9A6-E84B1A189353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129882202" sldId="335"/>
            <ac:spMk id="10259" creationId="{434AE302-4BA3-42B8-9AAD-837A135289FA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129882202" sldId="335"/>
            <ac:spMk id="10260" creationId="{570D2688-C517-40A7-8367-FCB054BB6833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129882202" sldId="335"/>
            <ac:spMk id="10266" creationId="{A068994A-F013-404F-979D-29C6D788B39C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129882202" sldId="335"/>
            <ac:spMk id="10267" creationId="{9835433C-F0D2-4067-AB92-32120AE4D1AB}"/>
          </ac:spMkLst>
        </pc:spChg>
        <pc:cxnChg chg="mod ord">
          <ac:chgData name="Mike Montemurro" userId="40c20c913ca7511e" providerId="LiveId" clId="{D2634C15-C7DC-4F6E-B9A2-580BE6396FC4}" dt="2021-09-10T13:45:07.031" v="15" actId="167"/>
          <ac:cxnSpMkLst>
            <pc:docMk/>
            <pc:sldMk cId="129882202" sldId="335"/>
            <ac:cxnSpMk id="39" creationId="{15635F9E-EEA1-4721-8384-910EC01A8782}"/>
          </ac:cxnSpMkLst>
        </pc:cxnChg>
        <pc:cxnChg chg="mod ord">
          <ac:chgData name="Mike Montemurro" userId="40c20c913ca7511e" providerId="LiveId" clId="{D2634C15-C7DC-4F6E-B9A2-580BE6396FC4}" dt="2021-09-10T13:45:42.011" v="17" actId="14100"/>
          <ac:cxnSpMkLst>
            <pc:docMk/>
            <pc:sldMk cId="129882202" sldId="335"/>
            <ac:cxnSpMk id="40" creationId="{3B7490CC-271C-404C-BBB0-0FFE3752C818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129882202" sldId="335"/>
            <ac:cxnSpMk id="10252" creationId="{03359782-1EA6-4353-9EFC-5B6F8E46092F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129882202" sldId="335"/>
            <ac:cxnSpMk id="10254" creationId="{DBD83DAC-BD8D-4524-B5FF-392B26562454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129882202" sldId="335"/>
            <ac:cxnSpMk id="10255" creationId="{AD9E52ED-3962-4A56-9A30-B65149D3E713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129882202" sldId="335"/>
            <ac:cxnSpMk id="10256" creationId="{F3E68F33-B3EC-4387-8301-89784DE70418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129882202" sldId="335"/>
            <ac:cxnSpMk id="10264" creationId="{9D96B401-CBE7-481C-921A-A9FD10EC6262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129882202" sldId="335"/>
            <ac:cxnSpMk id="10265" creationId="{39CCA884-7F22-400B-8439-4359BF1FBB8D}"/>
          </ac:cxnSpMkLst>
        </pc:cxnChg>
      </pc:sldChg>
      <pc:sldChg chg="modSp">
        <pc:chgData name="Mike Montemurro" userId="40c20c913ca7511e" providerId="LiveId" clId="{D2634C15-C7DC-4F6E-B9A2-580BE6396FC4}" dt="2021-09-10T13:39:36.444" v="0"/>
        <pc:sldMkLst>
          <pc:docMk/>
          <pc:sldMk cId="3398745498" sldId="336"/>
        </pc:sldMkLst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2" creationId="{ECD4B9AD-269D-49FD-B567-BA263C9C38D9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7" creationId="{B3DEA6F0-6A80-43D4-BCA6-705BD51DED1B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9" creationId="{450E8EC6-8DC2-4B7C-936E-48D947ABAD8A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10" creationId="{1C42CDB1-EC99-483A-9A43-71734EE86DD8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11" creationId="{EC08023D-719B-4FDE-AE31-B530AAE2C286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12" creationId="{D3B942E3-3B76-40D2-BD2F-1C40D85A1884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17" creationId="{50DE4C48-1E04-44CE-A3AD-F5B03A5E4E66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18" creationId="{128A7328-92B5-4EEB-8FAD-7788296FC5CF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19" creationId="{BC6B287A-3218-4995-AC1A-C77B074F4525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30" creationId="{A0AA6A7B-0AE2-4F22-805E-4F389186CF21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31" creationId="{ADCA0891-5438-4E48-AEB7-0D5BA0030734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33" creationId="{08DA9B0A-274B-48EA-B7F3-DE2AE3BE2833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34" creationId="{23F9320C-DA39-456D-80C5-B84A109C68A9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35" creationId="{F8DD6EFB-CF0B-4023-AD5D-9321BEC4841C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36" creationId="{B71D2E89-DE63-493E-8E90-C822151FDE2D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37" creationId="{53BAE8AD-A1F2-4328-91AE-55A8AB77CCC8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38" creationId="{9AF75C78-9CA9-4780-AF48-5FE59BAC0620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41" creationId="{D2E6BD18-17DA-4DD9-814B-EADCC5F4DD7B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42" creationId="{6C3F0747-F76D-4279-B850-6684BF41E802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43" creationId="{3A755F73-CEFD-4BC7-902F-B4D6ACC0A45A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44" creationId="{4CD982FA-57A3-49CB-8BDE-2B5E21D067AE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45" creationId="{A9B85B96-F8F5-491C-B8CD-D32F00A1BDE9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46" creationId="{B6238716-7F52-4643-A862-E9AED4652A16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47" creationId="{B3998B12-E8F8-4CB5-B868-5365D704CA2A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48" creationId="{B721EA95-6FF8-4A2F-93ED-4332E874EBFC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49" creationId="{E3238122-76A2-4DED-947A-C77D3835B158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50" creationId="{D5C2FAD4-70D4-4552-B03A-3A0B4287001E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51" creationId="{4CD982FA-57A3-49CB-8BDE-2B5E21D067AE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53" creationId="{B2F1142A-5E5A-4C04-A69C-31D25CF967CA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10245" creationId="{23010E96-141A-44A6-B9A6-E84B1A189353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10259" creationId="{434AE302-4BA3-42B8-9AAD-837A135289FA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10260" creationId="{570D2688-C517-40A7-8367-FCB054BB6833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10266" creationId="{A068994A-F013-404F-979D-29C6D788B39C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398745498" sldId="336"/>
            <ac:spMk id="10267" creationId="{9835433C-F0D2-4067-AB92-32120AE4D1AB}"/>
          </ac:spMkLst>
        </pc:sp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3398745498" sldId="336"/>
            <ac:cxnSpMk id="39" creationId="{15635F9E-EEA1-4721-8384-910EC01A8782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3398745498" sldId="336"/>
            <ac:cxnSpMk id="40" creationId="{3B7490CC-271C-404C-BBB0-0FFE3752C818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3398745498" sldId="336"/>
            <ac:cxnSpMk id="10252" creationId="{03359782-1EA6-4353-9EFC-5B6F8E46092F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3398745498" sldId="336"/>
            <ac:cxnSpMk id="10254" creationId="{DBD83DAC-BD8D-4524-B5FF-392B26562454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3398745498" sldId="336"/>
            <ac:cxnSpMk id="10255" creationId="{AD9E52ED-3962-4A56-9A30-B65149D3E713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3398745498" sldId="336"/>
            <ac:cxnSpMk id="10256" creationId="{F3E68F33-B3EC-4387-8301-89784DE70418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3398745498" sldId="336"/>
            <ac:cxnSpMk id="10264" creationId="{9D96B401-CBE7-481C-921A-A9FD10EC6262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3398745498" sldId="336"/>
            <ac:cxnSpMk id="10265" creationId="{39CCA884-7F22-400B-8439-4359BF1FBB8D}"/>
          </ac:cxnSpMkLst>
        </pc:cxnChg>
      </pc:sldChg>
      <pc:sldChg chg="modSp">
        <pc:chgData name="Mike Montemurro" userId="40c20c913ca7511e" providerId="LiveId" clId="{D2634C15-C7DC-4F6E-B9A2-580BE6396FC4}" dt="2021-09-10T13:39:36.444" v="0"/>
        <pc:sldMkLst>
          <pc:docMk/>
          <pc:sldMk cId="4158666317" sldId="337"/>
        </pc:sldMkLst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2" creationId="{ECD4B9AD-269D-49FD-B567-BA263C9C38D9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9" creationId="{450E8EC6-8DC2-4B7C-936E-48D947ABAD8A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10" creationId="{1C42CDB1-EC99-483A-9A43-71734EE86DD8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11" creationId="{EC08023D-719B-4FDE-AE31-B530AAE2C286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12" creationId="{D3B942E3-3B76-40D2-BD2F-1C40D85A1884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17" creationId="{50DE4C48-1E04-44CE-A3AD-F5B03A5E4E66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18" creationId="{128A7328-92B5-4EEB-8FAD-7788296FC5CF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19" creationId="{BC6B287A-3218-4995-AC1A-C77B074F4525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30" creationId="{A0AA6A7B-0AE2-4F22-805E-4F389186CF21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31" creationId="{ADCA0891-5438-4E48-AEB7-0D5BA0030734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33" creationId="{08DA9B0A-274B-48EA-B7F3-DE2AE3BE2833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34" creationId="{23F9320C-DA39-456D-80C5-B84A109C68A9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35" creationId="{F8DD6EFB-CF0B-4023-AD5D-9321BEC4841C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36" creationId="{B71D2E89-DE63-493E-8E90-C822151FDE2D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37" creationId="{53BAE8AD-A1F2-4328-91AE-55A8AB77CCC8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38" creationId="{9AF75C78-9CA9-4780-AF48-5FE59BAC0620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41" creationId="{D2E6BD18-17DA-4DD9-814B-EADCC5F4DD7B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42" creationId="{6C3F0747-F76D-4279-B850-6684BF41E802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43" creationId="{3A755F73-CEFD-4BC7-902F-B4D6ACC0A45A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44" creationId="{4CD982FA-57A3-49CB-8BDE-2B5E21D067AE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45" creationId="{A9B85B96-F8F5-491C-B8CD-D32F00A1BDE9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46" creationId="{B6238716-7F52-4643-A862-E9AED4652A16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47" creationId="{B3998B12-E8F8-4CB5-B868-5365D704CA2A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48" creationId="{E890CA32-5359-45FF-8B36-BEC0A5BF9A32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49" creationId="{7F50D88E-B22F-4422-AC64-E2F5EBEE897C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50" creationId="{B82E1AD1-AC3A-406F-8F0C-52182CBD8094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51" creationId="{82B74FE3-6C35-41F0-A79B-B555857F14E7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52" creationId="{79AEAD44-EB4E-4A0B-A0C1-47F354BBC04F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53" creationId="{A9B85B96-F8F5-491C-B8CD-D32F00A1BDE9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10245" creationId="{23010E96-141A-44A6-B9A6-E84B1A189353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10259" creationId="{434AE302-4BA3-42B8-9AAD-837A135289FA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10260" creationId="{570D2688-C517-40A7-8367-FCB054BB6833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10266" creationId="{A068994A-F013-404F-979D-29C6D788B39C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158666317" sldId="337"/>
            <ac:spMk id="10267" creationId="{9835433C-F0D2-4067-AB92-32120AE4D1AB}"/>
          </ac:spMkLst>
        </pc:sp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4158666317" sldId="337"/>
            <ac:cxnSpMk id="39" creationId="{15635F9E-EEA1-4721-8384-910EC01A8782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4158666317" sldId="337"/>
            <ac:cxnSpMk id="40" creationId="{3B7490CC-271C-404C-BBB0-0FFE3752C818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4158666317" sldId="337"/>
            <ac:cxnSpMk id="10252" creationId="{03359782-1EA6-4353-9EFC-5B6F8E46092F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4158666317" sldId="337"/>
            <ac:cxnSpMk id="10254" creationId="{DBD83DAC-BD8D-4524-B5FF-392B26562454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4158666317" sldId="337"/>
            <ac:cxnSpMk id="10255" creationId="{AD9E52ED-3962-4A56-9A30-B65149D3E713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4158666317" sldId="337"/>
            <ac:cxnSpMk id="10256" creationId="{F3E68F33-B3EC-4387-8301-89784DE70418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4158666317" sldId="337"/>
            <ac:cxnSpMk id="10264" creationId="{9D96B401-CBE7-481C-921A-A9FD10EC6262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4158666317" sldId="337"/>
            <ac:cxnSpMk id="10265" creationId="{39CCA884-7F22-400B-8439-4359BF1FBB8D}"/>
          </ac:cxnSpMkLst>
        </pc:cxnChg>
      </pc:sldChg>
      <pc:sldChg chg="modSp">
        <pc:chgData name="Mike Montemurro" userId="40c20c913ca7511e" providerId="LiveId" clId="{D2634C15-C7DC-4F6E-B9A2-580BE6396FC4}" dt="2021-09-10T13:39:36.444" v="0"/>
        <pc:sldMkLst>
          <pc:docMk/>
          <pc:sldMk cId="2651217608" sldId="338"/>
        </pc:sldMkLst>
        <pc:spChg chg="mod">
          <ac:chgData name="Mike Montemurro" userId="40c20c913ca7511e" providerId="LiveId" clId="{D2634C15-C7DC-4F6E-B9A2-580BE6396FC4}" dt="2021-09-10T13:39:36.444" v="0"/>
          <ac:spMkLst>
            <pc:docMk/>
            <pc:sldMk cId="2651217608" sldId="338"/>
            <ac:spMk id="9" creationId="{450E8EC6-8DC2-4B7C-936E-48D947ABAD8A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2651217608" sldId="338"/>
            <ac:spMk id="10" creationId="{1C42CDB1-EC99-483A-9A43-71734EE86DD8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2651217608" sldId="338"/>
            <ac:spMk id="11" creationId="{EC08023D-719B-4FDE-AE31-B530AAE2C286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2651217608" sldId="338"/>
            <ac:spMk id="17" creationId="{50DE4C48-1E04-44CE-A3AD-F5B03A5E4E66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2651217608" sldId="338"/>
            <ac:spMk id="18" creationId="{128A7328-92B5-4EEB-8FAD-7788296FC5CF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2651217608" sldId="338"/>
            <ac:spMk id="19" creationId="{BC6B287A-3218-4995-AC1A-C77B074F4525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2651217608" sldId="338"/>
            <ac:spMk id="30" creationId="{A0AA6A7B-0AE2-4F22-805E-4F389186CF21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2651217608" sldId="338"/>
            <ac:spMk id="31" creationId="{ADCA0891-5438-4E48-AEB7-0D5BA0030734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2651217608" sldId="338"/>
            <ac:spMk id="32" creationId="{2C8E86C0-AC92-4393-B23F-E7EFE5A3815D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2651217608" sldId="338"/>
            <ac:spMk id="33" creationId="{08DA9B0A-274B-48EA-B7F3-DE2AE3BE2833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2651217608" sldId="338"/>
            <ac:spMk id="35" creationId="{F8DD6EFB-CF0B-4023-AD5D-9321BEC4841C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2651217608" sldId="338"/>
            <ac:spMk id="36" creationId="{B71D2E89-DE63-493E-8E90-C822151FDE2D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2651217608" sldId="338"/>
            <ac:spMk id="37" creationId="{53BAE8AD-A1F2-4328-91AE-55A8AB77CCC8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2651217608" sldId="338"/>
            <ac:spMk id="38" creationId="{9AF75C78-9CA9-4780-AF48-5FE59BAC0620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2651217608" sldId="338"/>
            <ac:spMk id="41" creationId="{D2E6BD18-17DA-4DD9-814B-EADCC5F4DD7B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2651217608" sldId="338"/>
            <ac:spMk id="42" creationId="{6C3F0747-F76D-4279-B850-6684BF41E802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2651217608" sldId="338"/>
            <ac:spMk id="43" creationId="{3A755F73-CEFD-4BC7-902F-B4D6ACC0A45A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2651217608" sldId="338"/>
            <ac:spMk id="44" creationId="{4CD982FA-57A3-49CB-8BDE-2B5E21D067AE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2651217608" sldId="338"/>
            <ac:spMk id="45" creationId="{A9B85B96-F8F5-491C-B8CD-D32F00A1BDE9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2651217608" sldId="338"/>
            <ac:spMk id="46" creationId="{B6238716-7F52-4643-A862-E9AED4652A16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2651217608" sldId="338"/>
            <ac:spMk id="47" creationId="{B3998B12-E8F8-4CB5-B868-5365D704CA2A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2651217608" sldId="338"/>
            <ac:spMk id="49" creationId="{7F0FDC3F-7849-4753-9125-A9844E550985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2651217608" sldId="338"/>
            <ac:spMk id="50" creationId="{79FDEE34-DA52-4797-B157-75CB99DC3206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2651217608" sldId="338"/>
            <ac:spMk id="10245" creationId="{23010E96-141A-44A6-B9A6-E84B1A189353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2651217608" sldId="338"/>
            <ac:spMk id="10259" creationId="{434AE302-4BA3-42B8-9AAD-837A135289FA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2651217608" sldId="338"/>
            <ac:spMk id="10260" creationId="{570D2688-C517-40A7-8367-FCB054BB6833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2651217608" sldId="338"/>
            <ac:spMk id="10266" creationId="{A068994A-F013-404F-979D-29C6D788B39C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2651217608" sldId="338"/>
            <ac:spMk id="10267" creationId="{9835433C-F0D2-4067-AB92-32120AE4D1AB}"/>
          </ac:spMkLst>
        </pc:sp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2651217608" sldId="338"/>
            <ac:cxnSpMk id="39" creationId="{15635F9E-EEA1-4721-8384-910EC01A8782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2651217608" sldId="338"/>
            <ac:cxnSpMk id="40" creationId="{3B7490CC-271C-404C-BBB0-0FFE3752C818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2651217608" sldId="338"/>
            <ac:cxnSpMk id="10252" creationId="{03359782-1EA6-4353-9EFC-5B6F8E46092F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2651217608" sldId="338"/>
            <ac:cxnSpMk id="10254" creationId="{DBD83DAC-BD8D-4524-B5FF-392B26562454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2651217608" sldId="338"/>
            <ac:cxnSpMk id="10255" creationId="{AD9E52ED-3962-4A56-9A30-B65149D3E713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2651217608" sldId="338"/>
            <ac:cxnSpMk id="10256" creationId="{F3E68F33-B3EC-4387-8301-89784DE70418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2651217608" sldId="338"/>
            <ac:cxnSpMk id="10264" creationId="{9D96B401-CBE7-481C-921A-A9FD10EC6262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2651217608" sldId="338"/>
            <ac:cxnSpMk id="10265" creationId="{39CCA884-7F22-400B-8439-4359BF1FBB8D}"/>
          </ac:cxnSpMkLst>
        </pc:cxnChg>
      </pc:sldChg>
      <pc:sldChg chg="modSp">
        <pc:chgData name="Mike Montemurro" userId="40c20c913ca7511e" providerId="LiveId" clId="{D2634C15-C7DC-4F6E-B9A2-580BE6396FC4}" dt="2021-09-10T13:39:36.444" v="0"/>
        <pc:sldMkLst>
          <pc:docMk/>
          <pc:sldMk cId="1842171364" sldId="339"/>
        </pc:sldMkLst>
        <pc:spChg chg="mod">
          <ac:chgData name="Mike Montemurro" userId="40c20c913ca7511e" providerId="LiveId" clId="{D2634C15-C7DC-4F6E-B9A2-580BE6396FC4}" dt="2021-09-10T13:39:36.444" v="0"/>
          <ac:spMkLst>
            <pc:docMk/>
            <pc:sldMk cId="1842171364" sldId="339"/>
            <ac:spMk id="5" creationId="{5A6A2347-378F-4582-96AC-F7AB75A00E56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1842171364" sldId="339"/>
            <ac:spMk id="6" creationId="{34003A52-6757-456D-8ADF-EDE9F0316CDD}"/>
          </ac:spMkLst>
        </pc:spChg>
      </pc:sldChg>
      <pc:sldChg chg="modSp">
        <pc:chgData name="Mike Montemurro" userId="40c20c913ca7511e" providerId="LiveId" clId="{D2634C15-C7DC-4F6E-B9A2-580BE6396FC4}" dt="2021-09-10T13:39:36.444" v="0"/>
        <pc:sldMkLst>
          <pc:docMk/>
          <pc:sldMk cId="2733728307" sldId="340"/>
        </pc:sldMkLst>
        <pc:spChg chg="mod">
          <ac:chgData name="Mike Montemurro" userId="40c20c913ca7511e" providerId="LiveId" clId="{D2634C15-C7DC-4F6E-B9A2-580BE6396FC4}" dt="2021-09-10T13:39:36.444" v="0"/>
          <ac:spMkLst>
            <pc:docMk/>
            <pc:sldMk cId="2733728307" sldId="340"/>
            <ac:spMk id="5" creationId="{5A6A2347-378F-4582-96AC-F7AB75A00E56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2733728307" sldId="340"/>
            <ac:spMk id="6" creationId="{34003A52-6757-456D-8ADF-EDE9F0316CDD}"/>
          </ac:spMkLst>
        </pc:spChg>
      </pc:sldChg>
      <pc:sldChg chg="modSp">
        <pc:chgData name="Mike Montemurro" userId="40c20c913ca7511e" providerId="LiveId" clId="{D2634C15-C7DC-4F6E-B9A2-580BE6396FC4}" dt="2021-09-10T13:39:36.444" v="0"/>
        <pc:sldMkLst>
          <pc:docMk/>
          <pc:sldMk cId="3955170427" sldId="341"/>
        </pc:sldMkLst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955170427" sldId="341"/>
            <ac:spMk id="5" creationId="{5A6A2347-378F-4582-96AC-F7AB75A00E56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3955170427" sldId="341"/>
            <ac:spMk id="6" creationId="{34003A52-6757-456D-8ADF-EDE9F0316CDD}"/>
          </ac:spMkLst>
        </pc:spChg>
      </pc:sldChg>
      <pc:sldChg chg="modSp">
        <pc:chgData name="Mike Montemurro" userId="40c20c913ca7511e" providerId="LiveId" clId="{D2634C15-C7DC-4F6E-B9A2-580BE6396FC4}" dt="2021-09-10T13:39:36.444" v="0"/>
        <pc:sldMkLst>
          <pc:docMk/>
          <pc:sldMk cId="42531775" sldId="342"/>
        </pc:sldMkLst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2531775" sldId="342"/>
            <ac:spMk id="9" creationId="{450E8EC6-8DC2-4B7C-936E-48D947ABAD8A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2531775" sldId="342"/>
            <ac:spMk id="10" creationId="{1C42CDB1-EC99-483A-9A43-71734EE86DD8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2531775" sldId="342"/>
            <ac:spMk id="11" creationId="{EC08023D-719B-4FDE-AE31-B530AAE2C286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2531775" sldId="342"/>
            <ac:spMk id="17" creationId="{50DE4C48-1E04-44CE-A3AD-F5B03A5E4E66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2531775" sldId="342"/>
            <ac:spMk id="18" creationId="{128A7328-92B5-4EEB-8FAD-7788296FC5CF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2531775" sldId="342"/>
            <ac:spMk id="19" creationId="{BC6B287A-3218-4995-AC1A-C77B074F4525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2531775" sldId="342"/>
            <ac:spMk id="36" creationId="{B71D2E89-DE63-493E-8E90-C822151FDE2D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2531775" sldId="342"/>
            <ac:spMk id="37" creationId="{53BAE8AD-A1F2-4328-91AE-55A8AB77CCC8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2531775" sldId="342"/>
            <ac:spMk id="38" creationId="{9AF75C78-9CA9-4780-AF48-5FE59BAC0620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2531775" sldId="342"/>
            <ac:spMk id="10245" creationId="{23010E96-141A-44A6-B9A6-E84B1A189353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2531775" sldId="342"/>
            <ac:spMk id="10266" creationId="{A068994A-F013-404F-979D-29C6D788B39C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k cId="42531775" sldId="342"/>
            <ac:spMk id="10267" creationId="{9835433C-F0D2-4067-AB92-32120AE4D1AB}"/>
          </ac:spMkLst>
        </pc:sp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42531775" sldId="342"/>
            <ac:cxnSpMk id="10252" creationId="{03359782-1EA6-4353-9EFC-5B6F8E46092F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42531775" sldId="342"/>
            <ac:cxnSpMk id="10254" creationId="{DBD83DAC-BD8D-4524-B5FF-392B26562454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42531775" sldId="342"/>
            <ac:cxnSpMk id="10255" creationId="{AD9E52ED-3962-4A56-9A30-B65149D3E713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42531775" sldId="342"/>
            <ac:cxnSpMk id="10256" creationId="{F3E68F33-B3EC-4387-8301-89784DE70418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42531775" sldId="342"/>
            <ac:cxnSpMk id="10264" creationId="{9D96B401-CBE7-481C-921A-A9FD10EC6262}"/>
          </ac:cxnSpMkLst>
        </pc:cxnChg>
        <pc:cxnChg chg="mod">
          <ac:chgData name="Mike Montemurro" userId="40c20c913ca7511e" providerId="LiveId" clId="{D2634C15-C7DC-4F6E-B9A2-580BE6396FC4}" dt="2021-09-10T13:39:36.444" v="0"/>
          <ac:cxnSpMkLst>
            <pc:docMk/>
            <pc:sldMk cId="42531775" sldId="342"/>
            <ac:cxnSpMk id="10265" creationId="{39CCA884-7F22-400B-8439-4359BF1FBB8D}"/>
          </ac:cxnSpMkLst>
        </pc:cxnChg>
      </pc:sldChg>
      <pc:sldMasterChg chg="modSp mod modSldLayout">
        <pc:chgData name="Mike Montemurro" userId="40c20c913ca7511e" providerId="LiveId" clId="{D2634C15-C7DC-4F6E-B9A2-580BE6396FC4}" dt="2021-09-10T13:55:29.067" v="32" actId="20577"/>
        <pc:sldMasterMkLst>
          <pc:docMk/>
          <pc:sldMasterMk cId="0" sldId="2147483648"/>
        </pc:sldMasterMkLst>
        <pc:spChg chg="mod">
          <ac:chgData name="Mike Montemurro" userId="40c20c913ca7511e" providerId="LiveId" clId="{D2634C15-C7DC-4F6E-B9A2-580BE6396FC4}" dt="2021-09-10T13:39:36.444" v="0"/>
          <ac:spMkLst>
            <pc:docMk/>
            <pc:sldMasterMk cId="0" sldId="2147483648"/>
            <ac:spMk id="1026" creationId="{07166BF8-678A-47A2-BD0C-4E865757FC55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asterMk cId="0" sldId="2147483648"/>
            <ac:spMk id="1027" creationId="{9D186CC6-1401-409B-AF63-65D620DE9045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asterMk cId="0" sldId="2147483648"/>
            <ac:spMk id="1028" creationId="{CFF4B6B7-B54D-4292-A698-EC2FEA852471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asterMk cId="0" sldId="2147483648"/>
            <ac:spMk id="1029" creationId="{2EE97D96-1C71-4F9C-B13F-F74FE08F8596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asterMk cId="0" sldId="2147483648"/>
            <ac:spMk id="1030" creationId="{4AE454E7-E664-456A-9173-B505F57378F8}"/>
          </ac:spMkLst>
        </pc:spChg>
        <pc:spChg chg="mod">
          <ac:chgData name="Mike Montemurro" userId="40c20c913ca7511e" providerId="LiveId" clId="{D2634C15-C7DC-4F6E-B9A2-580BE6396FC4}" dt="2021-09-10T13:55:29.067" v="32" actId="20577"/>
          <ac:spMkLst>
            <pc:docMk/>
            <pc:sldMasterMk cId="0" sldId="2147483648"/>
            <ac:spMk id="1031" creationId="{AA119305-49C7-4C5D-AEDE-CF0131D15C19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asterMk cId="0" sldId="2147483648"/>
            <ac:spMk id="1032" creationId="{3A63B18F-F334-4C32-A0AB-3962D059F242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asterMk cId="0" sldId="2147483648"/>
            <ac:spMk id="1033" creationId="{74511920-078F-4E17-BBD0-76BADCD44773}"/>
          </ac:spMkLst>
        </pc:spChg>
        <pc:spChg chg="mod">
          <ac:chgData name="Mike Montemurro" userId="40c20c913ca7511e" providerId="LiveId" clId="{D2634C15-C7DC-4F6E-B9A2-580BE6396FC4}" dt="2021-09-10T13:39:36.444" v="0"/>
          <ac:spMkLst>
            <pc:docMk/>
            <pc:sldMasterMk cId="0" sldId="2147483648"/>
            <ac:spMk id="1034" creationId="{CBF60EBA-E066-4F3B-B984-485E7450BB89}"/>
          </ac:spMkLst>
        </pc:spChg>
        <pc:sldLayoutChg chg="modSp">
          <pc:chgData name="Mike Montemurro" userId="40c20c913ca7511e" providerId="LiveId" clId="{D2634C15-C7DC-4F6E-B9A2-580BE6396FC4}" dt="2021-09-10T13:39:36.444" v="0"/>
          <pc:sldLayoutMkLst>
            <pc:docMk/>
            <pc:sldMasterMk cId="0" sldId="2147483648"/>
            <pc:sldLayoutMk cId="11793895" sldId="2147483757"/>
          </pc:sldLayoutMkLst>
          <pc:spChg chg="mod">
            <ac:chgData name="Mike Montemurro" userId="40c20c913ca7511e" providerId="LiveId" clId="{D2634C15-C7DC-4F6E-B9A2-580BE6396FC4}" dt="2021-09-10T13:39:36.444" v="0"/>
            <ac:spMkLst>
              <pc:docMk/>
              <pc:sldMasterMk cId="0" sldId="2147483648"/>
              <pc:sldLayoutMk cId="11793895" sldId="2147483757"/>
              <ac:spMk id="2" creationId="{00000000-0000-0000-0000-000000000000}"/>
            </ac:spMkLst>
          </pc:spChg>
          <pc:spChg chg="mod">
            <ac:chgData name="Mike Montemurro" userId="40c20c913ca7511e" providerId="LiveId" clId="{D2634C15-C7DC-4F6E-B9A2-580BE6396FC4}" dt="2021-09-10T13:39:36.444" v="0"/>
            <ac:spMkLst>
              <pc:docMk/>
              <pc:sldMasterMk cId="0" sldId="2147483648"/>
              <pc:sldLayoutMk cId="11793895" sldId="2147483757"/>
              <ac:spMk id="3" creationId="{00000000-0000-0000-0000-000000000000}"/>
            </ac:spMkLst>
          </pc:spChg>
        </pc:sldLayoutChg>
        <pc:sldLayoutChg chg="modSp">
          <pc:chgData name="Mike Montemurro" userId="40c20c913ca7511e" providerId="LiveId" clId="{D2634C15-C7DC-4F6E-B9A2-580BE6396FC4}" dt="2021-09-10T13:39:36.444" v="0"/>
          <pc:sldLayoutMkLst>
            <pc:docMk/>
            <pc:sldMasterMk cId="0" sldId="2147483648"/>
            <pc:sldLayoutMk cId="1990475359" sldId="2147483758"/>
          </pc:sldLayoutMkLst>
          <pc:spChg chg="mod">
            <ac:chgData name="Mike Montemurro" userId="40c20c913ca7511e" providerId="LiveId" clId="{D2634C15-C7DC-4F6E-B9A2-580BE6396FC4}" dt="2021-09-10T13:39:36.444" v="0"/>
            <ac:spMkLst>
              <pc:docMk/>
              <pc:sldMasterMk cId="0" sldId="2147483648"/>
              <pc:sldLayoutMk cId="1990475359" sldId="2147483758"/>
              <ac:spMk id="2" creationId="{00000000-0000-0000-0000-000000000000}"/>
            </ac:spMkLst>
          </pc:spChg>
          <pc:spChg chg="mod">
            <ac:chgData name="Mike Montemurro" userId="40c20c913ca7511e" providerId="LiveId" clId="{D2634C15-C7DC-4F6E-B9A2-580BE6396FC4}" dt="2021-09-10T13:39:36.444" v="0"/>
            <ac:spMkLst>
              <pc:docMk/>
              <pc:sldMasterMk cId="0" sldId="2147483648"/>
              <pc:sldLayoutMk cId="1990475359" sldId="2147483758"/>
              <ac:spMk id="3" creationId="{00000000-0000-0000-0000-000000000000}"/>
            </ac:spMkLst>
          </pc:spChg>
        </pc:sldLayoutChg>
        <pc:sldLayoutChg chg="modSp">
          <pc:chgData name="Mike Montemurro" userId="40c20c913ca7511e" providerId="LiveId" clId="{D2634C15-C7DC-4F6E-B9A2-580BE6396FC4}" dt="2021-09-10T13:39:36.444" v="0"/>
          <pc:sldLayoutMkLst>
            <pc:docMk/>
            <pc:sldMasterMk cId="0" sldId="2147483648"/>
            <pc:sldLayoutMk cId="3201664344" sldId="2147483759"/>
          </pc:sldLayoutMkLst>
          <pc:spChg chg="mod">
            <ac:chgData name="Mike Montemurro" userId="40c20c913ca7511e" providerId="LiveId" clId="{D2634C15-C7DC-4F6E-B9A2-580BE6396FC4}" dt="2021-09-10T13:39:36.444" v="0"/>
            <ac:spMkLst>
              <pc:docMk/>
              <pc:sldMasterMk cId="0" sldId="2147483648"/>
              <pc:sldLayoutMk cId="3201664344" sldId="2147483759"/>
              <ac:spMk id="3" creationId="{00000000-0000-0000-0000-000000000000}"/>
            </ac:spMkLst>
          </pc:spChg>
          <pc:spChg chg="mod">
            <ac:chgData name="Mike Montemurro" userId="40c20c913ca7511e" providerId="LiveId" clId="{D2634C15-C7DC-4F6E-B9A2-580BE6396FC4}" dt="2021-09-10T13:39:36.444" v="0"/>
            <ac:spMkLst>
              <pc:docMk/>
              <pc:sldMasterMk cId="0" sldId="2147483648"/>
              <pc:sldLayoutMk cId="3201664344" sldId="2147483759"/>
              <ac:spMk id="4" creationId="{00000000-0000-0000-0000-000000000000}"/>
            </ac:spMkLst>
          </pc:spChg>
        </pc:sldLayoutChg>
        <pc:sldLayoutChg chg="modSp">
          <pc:chgData name="Mike Montemurro" userId="40c20c913ca7511e" providerId="LiveId" clId="{D2634C15-C7DC-4F6E-B9A2-580BE6396FC4}" dt="2021-09-10T13:39:36.444" v="0"/>
          <pc:sldLayoutMkLst>
            <pc:docMk/>
            <pc:sldMasterMk cId="0" sldId="2147483648"/>
            <pc:sldLayoutMk cId="3667321197" sldId="2147483760"/>
          </pc:sldLayoutMkLst>
          <pc:spChg chg="mod">
            <ac:chgData name="Mike Montemurro" userId="40c20c913ca7511e" providerId="LiveId" clId="{D2634C15-C7DC-4F6E-B9A2-580BE6396FC4}" dt="2021-09-10T13:39:36.444" v="0"/>
            <ac:spMkLst>
              <pc:docMk/>
              <pc:sldMasterMk cId="0" sldId="2147483648"/>
              <pc:sldLayoutMk cId="3667321197" sldId="2147483760"/>
              <ac:spMk id="2" creationId="{00000000-0000-0000-0000-000000000000}"/>
            </ac:spMkLst>
          </pc:spChg>
          <pc:spChg chg="mod">
            <ac:chgData name="Mike Montemurro" userId="40c20c913ca7511e" providerId="LiveId" clId="{D2634C15-C7DC-4F6E-B9A2-580BE6396FC4}" dt="2021-09-10T13:39:36.444" v="0"/>
            <ac:spMkLst>
              <pc:docMk/>
              <pc:sldMasterMk cId="0" sldId="2147483648"/>
              <pc:sldLayoutMk cId="3667321197" sldId="2147483760"/>
              <ac:spMk id="3" creationId="{00000000-0000-0000-0000-000000000000}"/>
            </ac:spMkLst>
          </pc:spChg>
          <pc:spChg chg="mod">
            <ac:chgData name="Mike Montemurro" userId="40c20c913ca7511e" providerId="LiveId" clId="{D2634C15-C7DC-4F6E-B9A2-580BE6396FC4}" dt="2021-09-10T13:39:36.444" v="0"/>
            <ac:spMkLst>
              <pc:docMk/>
              <pc:sldMasterMk cId="0" sldId="2147483648"/>
              <pc:sldLayoutMk cId="3667321197" sldId="2147483760"/>
              <ac:spMk id="4" creationId="{00000000-0000-0000-0000-000000000000}"/>
            </ac:spMkLst>
          </pc:spChg>
          <pc:spChg chg="mod">
            <ac:chgData name="Mike Montemurro" userId="40c20c913ca7511e" providerId="LiveId" clId="{D2634C15-C7DC-4F6E-B9A2-580BE6396FC4}" dt="2021-09-10T13:39:36.444" v="0"/>
            <ac:spMkLst>
              <pc:docMk/>
              <pc:sldMasterMk cId="0" sldId="2147483648"/>
              <pc:sldLayoutMk cId="3667321197" sldId="2147483760"/>
              <ac:spMk id="5" creationId="{00000000-0000-0000-0000-000000000000}"/>
            </ac:spMkLst>
          </pc:spChg>
          <pc:spChg chg="mod">
            <ac:chgData name="Mike Montemurro" userId="40c20c913ca7511e" providerId="LiveId" clId="{D2634C15-C7DC-4F6E-B9A2-580BE6396FC4}" dt="2021-09-10T13:39:36.444" v="0"/>
            <ac:spMkLst>
              <pc:docMk/>
              <pc:sldMasterMk cId="0" sldId="2147483648"/>
              <pc:sldLayoutMk cId="3667321197" sldId="2147483760"/>
              <ac:spMk id="6" creationId="{00000000-0000-0000-0000-000000000000}"/>
            </ac:spMkLst>
          </pc:spChg>
        </pc:sldLayoutChg>
        <pc:sldLayoutChg chg="modSp">
          <pc:chgData name="Mike Montemurro" userId="40c20c913ca7511e" providerId="LiveId" clId="{D2634C15-C7DC-4F6E-B9A2-580BE6396FC4}" dt="2021-09-10T13:39:36.444" v="0"/>
          <pc:sldLayoutMkLst>
            <pc:docMk/>
            <pc:sldMasterMk cId="0" sldId="2147483648"/>
            <pc:sldLayoutMk cId="1577549055" sldId="2147483763"/>
          </pc:sldLayoutMkLst>
          <pc:spChg chg="mod">
            <ac:chgData name="Mike Montemurro" userId="40c20c913ca7511e" providerId="LiveId" clId="{D2634C15-C7DC-4F6E-B9A2-580BE6396FC4}" dt="2021-09-10T13:39:36.444" v="0"/>
            <ac:spMkLst>
              <pc:docMk/>
              <pc:sldMasterMk cId="0" sldId="2147483648"/>
              <pc:sldLayoutMk cId="1577549055" sldId="2147483763"/>
              <ac:spMk id="2" creationId="{00000000-0000-0000-0000-000000000000}"/>
            </ac:spMkLst>
          </pc:spChg>
          <pc:spChg chg="mod">
            <ac:chgData name="Mike Montemurro" userId="40c20c913ca7511e" providerId="LiveId" clId="{D2634C15-C7DC-4F6E-B9A2-580BE6396FC4}" dt="2021-09-10T13:39:36.444" v="0"/>
            <ac:spMkLst>
              <pc:docMk/>
              <pc:sldMasterMk cId="0" sldId="2147483648"/>
              <pc:sldLayoutMk cId="1577549055" sldId="2147483763"/>
              <ac:spMk id="3" creationId="{00000000-0000-0000-0000-000000000000}"/>
            </ac:spMkLst>
          </pc:spChg>
          <pc:spChg chg="mod">
            <ac:chgData name="Mike Montemurro" userId="40c20c913ca7511e" providerId="LiveId" clId="{D2634C15-C7DC-4F6E-B9A2-580BE6396FC4}" dt="2021-09-10T13:39:36.444" v="0"/>
            <ac:spMkLst>
              <pc:docMk/>
              <pc:sldMasterMk cId="0" sldId="2147483648"/>
              <pc:sldLayoutMk cId="1577549055" sldId="2147483763"/>
              <ac:spMk id="4" creationId="{00000000-0000-0000-0000-000000000000}"/>
            </ac:spMkLst>
          </pc:spChg>
        </pc:sldLayoutChg>
        <pc:sldLayoutChg chg="modSp">
          <pc:chgData name="Mike Montemurro" userId="40c20c913ca7511e" providerId="LiveId" clId="{D2634C15-C7DC-4F6E-B9A2-580BE6396FC4}" dt="2021-09-10T13:39:36.444" v="0"/>
          <pc:sldLayoutMkLst>
            <pc:docMk/>
            <pc:sldMasterMk cId="0" sldId="2147483648"/>
            <pc:sldLayoutMk cId="2955004689" sldId="2147483764"/>
          </pc:sldLayoutMkLst>
          <pc:spChg chg="mod">
            <ac:chgData name="Mike Montemurro" userId="40c20c913ca7511e" providerId="LiveId" clId="{D2634C15-C7DC-4F6E-B9A2-580BE6396FC4}" dt="2021-09-10T13:39:36.444" v="0"/>
            <ac:spMkLst>
              <pc:docMk/>
              <pc:sldMasterMk cId="0" sldId="2147483648"/>
              <pc:sldLayoutMk cId="2955004689" sldId="2147483764"/>
              <ac:spMk id="2" creationId="{00000000-0000-0000-0000-000000000000}"/>
            </ac:spMkLst>
          </pc:spChg>
          <pc:spChg chg="mod">
            <ac:chgData name="Mike Montemurro" userId="40c20c913ca7511e" providerId="LiveId" clId="{D2634C15-C7DC-4F6E-B9A2-580BE6396FC4}" dt="2021-09-10T13:39:36.444" v="0"/>
            <ac:spMkLst>
              <pc:docMk/>
              <pc:sldMasterMk cId="0" sldId="2147483648"/>
              <pc:sldLayoutMk cId="2955004689" sldId="2147483764"/>
              <ac:spMk id="3" creationId="{00000000-0000-0000-0000-000000000000}"/>
            </ac:spMkLst>
          </pc:spChg>
          <pc:spChg chg="mod">
            <ac:chgData name="Mike Montemurro" userId="40c20c913ca7511e" providerId="LiveId" clId="{D2634C15-C7DC-4F6E-B9A2-580BE6396FC4}" dt="2021-09-10T13:39:36.444" v="0"/>
            <ac:spMkLst>
              <pc:docMk/>
              <pc:sldMasterMk cId="0" sldId="2147483648"/>
              <pc:sldLayoutMk cId="2955004689" sldId="2147483764"/>
              <ac:spMk id="4" creationId="{00000000-0000-0000-0000-000000000000}"/>
            </ac:spMkLst>
          </pc:spChg>
        </pc:sldLayoutChg>
        <pc:sldLayoutChg chg="modSp">
          <pc:chgData name="Mike Montemurro" userId="40c20c913ca7511e" providerId="LiveId" clId="{D2634C15-C7DC-4F6E-B9A2-580BE6396FC4}" dt="2021-09-10T13:39:36.444" v="0"/>
          <pc:sldLayoutMkLst>
            <pc:docMk/>
            <pc:sldMasterMk cId="0" sldId="2147483648"/>
            <pc:sldLayoutMk cId="3578521549" sldId="2147483766"/>
          </pc:sldLayoutMkLst>
          <pc:spChg chg="mod">
            <ac:chgData name="Mike Montemurro" userId="40c20c913ca7511e" providerId="LiveId" clId="{D2634C15-C7DC-4F6E-B9A2-580BE6396FC4}" dt="2021-09-10T13:39:36.444" v="0"/>
            <ac:spMkLst>
              <pc:docMk/>
              <pc:sldMasterMk cId="0" sldId="2147483648"/>
              <pc:sldLayoutMk cId="3578521549" sldId="2147483766"/>
              <ac:spMk id="2" creationId="{00000000-0000-0000-0000-000000000000}"/>
            </ac:spMkLst>
          </pc:spChg>
          <pc:spChg chg="mod">
            <ac:chgData name="Mike Montemurro" userId="40c20c913ca7511e" providerId="LiveId" clId="{D2634C15-C7DC-4F6E-B9A2-580BE6396FC4}" dt="2021-09-10T13:39:36.444" v="0"/>
            <ac:spMkLst>
              <pc:docMk/>
              <pc:sldMasterMk cId="0" sldId="2147483648"/>
              <pc:sldLayoutMk cId="3578521549" sldId="2147483766"/>
              <ac:spMk id="3" creationId="{00000000-0000-0000-0000-000000000000}"/>
            </ac:spMkLst>
          </pc:spChg>
        </pc:sldLayoutChg>
        <pc:sldLayoutChg chg="modSp">
          <pc:chgData name="Mike Montemurro" userId="40c20c913ca7511e" providerId="LiveId" clId="{D2634C15-C7DC-4F6E-B9A2-580BE6396FC4}" dt="2021-09-10T13:39:36.444" v="0"/>
          <pc:sldLayoutMkLst>
            <pc:docMk/>
            <pc:sldMasterMk cId="0" sldId="2147483648"/>
            <pc:sldLayoutMk cId="3235067119" sldId="2147483767"/>
          </pc:sldLayoutMkLst>
          <pc:spChg chg="mod">
            <ac:chgData name="Mike Montemurro" userId="40c20c913ca7511e" providerId="LiveId" clId="{D2634C15-C7DC-4F6E-B9A2-580BE6396FC4}" dt="2021-09-10T13:39:36.444" v="0"/>
            <ac:spMkLst>
              <pc:docMk/>
              <pc:sldMasterMk cId="0" sldId="2147483648"/>
              <pc:sldLayoutMk cId="3235067119" sldId="2147483767"/>
              <ac:spMk id="4" creationId="{ADCA6B76-C927-449D-8A07-B5A05DB7628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4EBDE736-87B0-4E39-8B07-BE587134B7A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470525" y="204788"/>
            <a:ext cx="6413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GB"/>
              <a:t>doc.: IEEE 802.11-18/1067r2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C94E38EA-77AE-4CB9-A724-C75AF20FA5DB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2625" y="203200"/>
            <a:ext cx="7540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/>
            </a:lvl1pPr>
          </a:lstStyle>
          <a:p>
            <a:pPr>
              <a:defRPr/>
            </a:pPr>
            <a:r>
              <a:rPr lang="en-CA" altLang="en-US"/>
              <a:t>July 2018</a:t>
            </a:r>
            <a:endParaRPr lang="en-GB" alt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0539FEC1-CBA7-455A-9D29-72D3FC4E041B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22938" y="96123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GB"/>
              <a:t>Michael Montemurro, BlackBerry</a:t>
            </a:r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5D4A6D23-38B6-40E7-A2E3-24CEECEECE86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67050" y="9612313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pPr>
              <a:defRPr/>
            </a:pPr>
            <a:r>
              <a:rPr lang="en-GB" altLang="en-US"/>
              <a:t>Page </a:t>
            </a:r>
            <a:fld id="{59F29556-BA79-4440-9034-F7F0731558AC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4102" name="Line 6">
            <a:extLst>
              <a:ext uri="{FF2B5EF4-FFF2-40B4-BE49-F238E27FC236}">
                <a16:creationId xmlns:a16="http://schemas.microsoft.com/office/drawing/2014/main" id="{D50241EC-0E57-445B-A5C7-820161E44097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038" y="415925"/>
            <a:ext cx="54324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41991" name="Rectangle 7">
            <a:extLst>
              <a:ext uri="{FF2B5EF4-FFF2-40B4-BE49-F238E27FC236}">
                <a16:creationId xmlns:a16="http://schemas.microsoft.com/office/drawing/2014/main" id="{DD6C3795-DF12-4DD9-9000-615D37FBF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038" y="9612313"/>
            <a:ext cx="711200" cy="182562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>
            <a:spAutoFit/>
          </a:bodyPr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>
                <a:cs typeface="+mn-cs"/>
              </a:rPr>
              <a:t>Submission</a:t>
            </a:r>
          </a:p>
        </p:txBody>
      </p:sp>
      <p:sp>
        <p:nvSpPr>
          <p:cNvPr id="4104" name="Line 8">
            <a:extLst>
              <a:ext uri="{FF2B5EF4-FFF2-40B4-BE49-F238E27FC236}">
                <a16:creationId xmlns:a16="http://schemas.microsoft.com/office/drawing/2014/main" id="{3B1021DF-6622-43A6-B5AB-D060BA2824CA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038" y="9599613"/>
            <a:ext cx="55832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E4469776-D8A0-4EF5-B57F-56124C8E467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13388" y="12065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GB"/>
              <a:t>doc.: IEEE 802.11-18/1067r2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113941F7-2F7C-42FF-9B3C-029D02F61FC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641350" y="117475"/>
            <a:ext cx="7540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/>
            </a:lvl1pPr>
          </a:lstStyle>
          <a:p>
            <a:pPr>
              <a:defRPr/>
            </a:pPr>
            <a:r>
              <a:rPr lang="en-CA" altLang="en-US"/>
              <a:t>July 2018</a:t>
            </a:r>
            <a:endParaRPr lang="en-GB" alt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F91EF047-BC38-4682-9F87-C3434C163B84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013" y="750888"/>
            <a:ext cx="6596062" cy="3711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5D4222A6-3999-41AD-A270-D0AA173C24D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6463"/>
            <a:ext cx="4984750" cy="447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46" tIns="46079" rIns="93746" bIns="460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D7621BDE-3AE2-4560-9132-18A682C3B88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30813" y="9615488"/>
            <a:ext cx="9239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GB"/>
              <a:t>Michael Montemurro, BlackBerry</a:t>
            </a:r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id="{E929EF3A-A1CD-4C59-BF2F-C29BD83E3FD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46425" y="9615488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GB" altLang="en-US"/>
              <a:t>Page </a:t>
            </a:r>
            <a:fld id="{8AAC0ED4-91E9-4E7F-92BF-9912E5162364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21512" name="Rectangle 8">
            <a:extLst>
              <a:ext uri="{FF2B5EF4-FFF2-40B4-BE49-F238E27FC236}">
                <a16:creationId xmlns:a16="http://schemas.microsoft.com/office/drawing/2014/main" id="{392B7D0E-E35C-4B5B-A5BB-98EF697178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613" y="9615488"/>
            <a:ext cx="711200" cy="182562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>
                <a:cs typeface="+mn-cs"/>
              </a:rPr>
              <a:t>Submission</a:t>
            </a:r>
          </a:p>
        </p:txBody>
      </p:sp>
      <p:sp>
        <p:nvSpPr>
          <p:cNvPr id="3081" name="Line 9">
            <a:extLst>
              <a:ext uri="{FF2B5EF4-FFF2-40B4-BE49-F238E27FC236}">
                <a16:creationId xmlns:a16="http://schemas.microsoft.com/office/drawing/2014/main" id="{17011536-71AB-471D-97E3-D70CA8E5C918}"/>
              </a:ext>
            </a:extLst>
          </p:cNvPr>
          <p:cNvSpPr>
            <a:spLocks noChangeShapeType="1"/>
          </p:cNvSpPr>
          <p:nvPr/>
        </p:nvSpPr>
        <p:spPr bwMode="auto">
          <a:xfrm>
            <a:off x="709613" y="9613900"/>
            <a:ext cx="53752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3082" name="Line 10">
            <a:extLst>
              <a:ext uri="{FF2B5EF4-FFF2-40B4-BE49-F238E27FC236}">
                <a16:creationId xmlns:a16="http://schemas.microsoft.com/office/drawing/2014/main" id="{D30AC1EB-54BF-4A1B-8C26-41440FA2EAED}"/>
              </a:ext>
            </a:extLst>
          </p:cNvPr>
          <p:cNvSpPr>
            <a:spLocks noChangeShapeType="1"/>
          </p:cNvSpPr>
          <p:nvPr/>
        </p:nvSpPr>
        <p:spPr bwMode="auto">
          <a:xfrm>
            <a:off x="635000" y="317500"/>
            <a:ext cx="5524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09082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FCC52603-C9DC-475C-A1E2-AE8A524921D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GB" altLang="en-US" sz="1400"/>
              <a:t>doc.: IEEE 802.11-18/1067r2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0AE62F82-43C1-4DBD-8048-F40E46AF775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CA" altLang="en-US" sz="1400"/>
              <a:t>July 2018</a:t>
            </a:r>
            <a:endParaRPr lang="en-GB" altLang="en-US" sz="1400"/>
          </a:p>
        </p:txBody>
      </p:sp>
      <p:sp>
        <p:nvSpPr>
          <p:cNvPr id="19460" name="Rectangle 6">
            <a:extLst>
              <a:ext uri="{FF2B5EF4-FFF2-40B4-BE49-F238E27FC236}">
                <a16:creationId xmlns:a16="http://schemas.microsoft.com/office/drawing/2014/main" id="{1FCBCF27-AFB8-4960-A3F5-56B654CCB59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GB" altLang="en-US"/>
              <a:t>Michael Montemurro, BlackBerry</a:t>
            </a:r>
          </a:p>
        </p:txBody>
      </p:sp>
      <p:sp>
        <p:nvSpPr>
          <p:cNvPr id="6149" name="Rectangle 7">
            <a:extLst>
              <a:ext uri="{FF2B5EF4-FFF2-40B4-BE49-F238E27FC236}">
                <a16:creationId xmlns:a16="http://schemas.microsoft.com/office/drawing/2014/main" id="{C571EAB1-37AB-478C-8320-13D9F865CD1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/>
              <a:t>Page </a:t>
            </a:r>
            <a:fld id="{4F94DF4D-E6B0-406F-923E-31497D42F788}" type="slidenum">
              <a:rPr lang="en-GB" altLang="en-US" smtClean="0"/>
              <a:pPr>
                <a:spcBef>
                  <a:spcPct val="0"/>
                </a:spcBef>
              </a:pPr>
              <a:t>1</a:t>
            </a:fld>
            <a:endParaRPr lang="en-GB" altLang="en-US"/>
          </a:p>
        </p:txBody>
      </p:sp>
      <p:sp>
        <p:nvSpPr>
          <p:cNvPr id="6150" name="Rectangle 2">
            <a:extLst>
              <a:ext uri="{FF2B5EF4-FFF2-40B4-BE49-F238E27FC236}">
                <a16:creationId xmlns:a16="http://schemas.microsoft.com/office/drawing/2014/main" id="{09AD8EEE-043B-4A96-9163-02761B7F1E3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425" y="750888"/>
            <a:ext cx="6597650" cy="3711575"/>
          </a:xfrm>
          <a:ln/>
        </p:spPr>
      </p:sp>
      <p:sp>
        <p:nvSpPr>
          <p:cNvPr id="6151" name="Rectangle 3">
            <a:extLst>
              <a:ext uri="{FF2B5EF4-FFF2-40B4-BE49-F238E27FC236}">
                <a16:creationId xmlns:a16="http://schemas.microsoft.com/office/drawing/2014/main" id="{A56372EE-AAF7-40BD-B37D-2F1BCFD008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3995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5A4A788-66DA-436A-B447-71393D5B23F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September 2021</a:t>
            </a: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415A173-4DF7-4368-A192-69C9DC06EB5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Michael Montemurro, Huawei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588B7D7-487B-408D-BCFA-F262682975C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B9D2CBB5-4882-459B-9273-DC5556B29C3C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793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D2F5CE8-CB6A-4C07-9F91-1187060ABB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September 2021</a:t>
            </a: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D16CAD5-9460-45E4-8FF8-D257F52E008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Michael Montemurro, Huawei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16B0F72-9BE7-4412-B225-FA9D75F397D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CF6D2D44-CD7D-4EEB-BDB3-75B08CF4D9F6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77734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85800"/>
            <a:ext cx="25908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5692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28EEBC3-FA41-4753-AB3C-C8BF24D1BA8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September 2021</a:t>
            </a: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FB110B9-133F-4B68-B5DE-01E14B9555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Michael Montemurro, Huawei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6EBCCEB-3B36-4B50-85E2-721A8353A38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027C1CCD-8995-442E-B957-E0C8E9731B5E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78521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CA6B76-C927-449D-8A07-B5A05DB7628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490200" y="401638"/>
            <a:ext cx="184731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en-US" altLang="en-US" sz="12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2F157C-805E-4EF9-B8C5-4A91D5D3FEF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September 2021</a:t>
            </a: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E5090C-018F-437D-B057-3D8953A6AEB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Michael Montemurro, Huawei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C0C130-84F1-47BC-8FD9-1AB01EF6ED8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F6C16AB5-54A6-44C3-A29A-91896688B0D2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35067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867E8C0-313E-434C-9AA1-E21751F68E1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September 2021</a:t>
            </a: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839F42E-9F3C-473E-A068-AE3E9FDE3D3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Michael Montemurro, Huawei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AE25323-E0EC-4D2B-AF76-EAA1A8EA9EC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DDC8A0A9-1AE8-4274-8179-69090E12752A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90475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83AED86-4CC8-402F-B0D2-AD096CCAFA9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September 2021</a:t>
            </a:r>
            <a:endParaRPr lang="en-GB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35E4DA7-6DF3-494C-8E48-6D4160A1C7B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Michael Montemurro, Huawei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02D0AF4-7FB9-4D6F-9C29-8767B219DA2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C5709681-8DDB-4E01-BF41-EB0353311632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01664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175D0AA-80C6-486F-95BA-915D46DF504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September 2021</a:t>
            </a:r>
            <a:endParaRPr lang="en-GB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1F242431-F58F-40F7-B40C-54A5D426BBC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Michael Montemurro, Huawei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80218554-D87E-4A07-A278-1C160E2FCCC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B7D1E295-FECD-45DD-82A8-D029AF1FE758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67321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D6394F80-99A8-408C-AD1B-0CA813AE769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September 2021</a:t>
            </a:r>
            <a:endParaRPr lang="en-GB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9314099-93DC-48D8-9030-441F89F3D9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Michael Montemurro, Huawei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3D5898F-630E-4A22-B702-737A3C32D89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AF6F843-6348-47C2-9AD9-158E17EE6F2E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44975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75E1C0E2-8B42-445C-B197-4FCBB341775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September 2021</a:t>
            </a:r>
            <a:endParaRPr lang="en-GB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6AC07D8F-F2BA-4715-893C-1741396B77C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Michael Montemurro, Huawei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974ACA3B-77A3-4484-B57A-873D034AA66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860B983F-9F43-4698-B09E-599F264CCC77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35058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F4B5E4-8A17-415B-984F-44C8CE5468D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September 2021</a:t>
            </a:r>
            <a:endParaRPr lang="en-GB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98EF5CC-5840-4DF4-AB48-B2F2FF08369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Michael Montemurro, Huawei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EFB9A2B-A730-4196-B846-72D4001F5E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ED8A489E-122B-48C8-A465-D70020F24409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77549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61CCA92-9939-4A34-A0BE-8413B7563AF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September 2021</a:t>
            </a:r>
            <a:endParaRPr lang="en-GB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A325519-0220-4A78-AA2D-F74CF8C995D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Michael Montemurro, Huawei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C165258-E33F-4B7E-BF52-C4C839728D9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02FC149E-D1EE-494C-A55E-04C3ABCC4B46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55004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7166BF8-678A-47A2-BD0C-4E865757FC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10363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9D186CC6-1401-409B-AF63-65D620DE90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CFF4B6B7-B54D-4292-A698-EC2FEA85247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29218" y="332602"/>
            <a:ext cx="12246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/>
            </a:lvl1pPr>
          </a:lstStyle>
          <a:p>
            <a:pPr>
              <a:defRPr/>
            </a:pPr>
            <a:r>
              <a:rPr lang="en-US" altLang="en-US"/>
              <a:t>September 2021</a:t>
            </a:r>
            <a:endParaRPr lang="en-GB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2EE97D96-1C71-4F9C-B13F-F74FE08F859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511578" y="6475413"/>
            <a:ext cx="188032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GB"/>
              <a:t>Michael Montemurro, Huawei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4AE454E7-E664-456A-9173-B505F57378F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79100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F5C37609-C991-46ED-BAE9-9169E19A3072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AA119305-49C7-4C5D-AEDE-CF0131D15C1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088836" y="281802"/>
            <a:ext cx="3167598" cy="27699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spAutoFit/>
          </a:bodyPr>
          <a:lstStyle>
            <a:lvl1pPr marL="342900" indent="-34290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defRPr/>
            </a:pPr>
            <a:r>
              <a:rPr lang="en-GB" altLang="en-US" sz="1800" b="1" dirty="0">
                <a:cs typeface="+mn-cs"/>
              </a:rPr>
              <a:t>doc.: IEEE 802.11-21/209r0</a:t>
            </a:r>
          </a:p>
        </p:txBody>
      </p:sp>
      <p:sp>
        <p:nvSpPr>
          <p:cNvPr id="1032" name="Line 8">
            <a:extLst>
              <a:ext uri="{FF2B5EF4-FFF2-40B4-BE49-F238E27FC236}">
                <a16:creationId xmlns:a16="http://schemas.microsoft.com/office/drawing/2014/main" id="{3A63B18F-F334-4C32-A0AB-3962D059F242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609600"/>
            <a:ext cx="1036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A" sz="1200"/>
          </a:p>
        </p:txBody>
      </p:sp>
      <p:sp>
        <p:nvSpPr>
          <p:cNvPr id="1033" name="Rectangle 9">
            <a:extLst>
              <a:ext uri="{FF2B5EF4-FFF2-40B4-BE49-F238E27FC236}">
                <a16:creationId xmlns:a16="http://schemas.microsoft.com/office/drawing/2014/main" id="{74511920-078F-4E17-BBD0-76BADCD447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1" y="6475413"/>
            <a:ext cx="718145" cy="18466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 sz="1200" dirty="0">
                <a:cs typeface="+mn-cs"/>
              </a:rPr>
              <a:t>Submission</a:t>
            </a:r>
          </a:p>
        </p:txBody>
      </p:sp>
      <p:sp>
        <p:nvSpPr>
          <p:cNvPr id="1034" name="Line 10">
            <a:extLst>
              <a:ext uri="{FF2B5EF4-FFF2-40B4-BE49-F238E27FC236}">
                <a16:creationId xmlns:a16="http://schemas.microsoft.com/office/drawing/2014/main" id="{CBF60EBA-E066-4F3B-B984-485E7450BB89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6477000"/>
            <a:ext cx="1046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CA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6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.doc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>
            <a:extLst>
              <a:ext uri="{FF2B5EF4-FFF2-40B4-BE49-F238E27FC236}">
                <a16:creationId xmlns:a16="http://schemas.microsoft.com/office/drawing/2014/main" id="{CB9A4DBC-027F-4BF5-BD9A-574AD70DC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GB" altLang="en-US" sz="1200" b="0"/>
              <a:t>Michael Montemurro, Huawei</a:t>
            </a:r>
          </a:p>
        </p:txBody>
      </p:sp>
      <p:sp>
        <p:nvSpPr>
          <p:cNvPr id="5123" name="Slide Number Placeholder 5">
            <a:extLst>
              <a:ext uri="{FF2B5EF4-FFF2-40B4-BE49-F238E27FC236}">
                <a16:creationId xmlns:a16="http://schemas.microsoft.com/office/drawing/2014/main" id="{546BEF36-FFF7-4EE0-B0D3-269DE1F98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54397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 b="0"/>
              <a:t>Slide </a:t>
            </a:r>
            <a:fld id="{92948339-0DDE-45F3-B28F-5ED2707BB7BA}" type="slidenum">
              <a:rPr lang="en-GB" altLang="en-US" sz="1200" b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GB" altLang="en-US" sz="1200" b="0"/>
          </a:p>
        </p:txBody>
      </p:sp>
      <p:sp>
        <p:nvSpPr>
          <p:cNvPr id="5124" name="Rectangle 2">
            <a:extLst>
              <a:ext uri="{FF2B5EF4-FFF2-40B4-BE49-F238E27FC236}">
                <a16:creationId xmlns:a16="http://schemas.microsoft.com/office/drawing/2014/main" id="{25DACBA7-4BB2-4E47-8ACC-D0B3A152FC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0" y="663575"/>
            <a:ext cx="7772400" cy="1066800"/>
          </a:xfrm>
        </p:spPr>
        <p:txBody>
          <a:bodyPr/>
          <a:lstStyle/>
          <a:p>
            <a:r>
              <a:rPr lang="en-GB" altLang="en-US" dirty="0"/>
              <a:t>MLO Broadcast Architecture</a:t>
            </a:r>
          </a:p>
        </p:txBody>
      </p:sp>
      <p:sp>
        <p:nvSpPr>
          <p:cNvPr id="5125" name="Rectangle 4">
            <a:extLst>
              <a:ext uri="{FF2B5EF4-FFF2-40B4-BE49-F238E27FC236}">
                <a16:creationId xmlns:a16="http://schemas.microsoft.com/office/drawing/2014/main" id="{DE2B641B-48F4-4C2C-832B-93AE0D19C3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09800" y="15240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GB" altLang="en-US" sz="2000" dirty="0"/>
              <a:t>Date: 10-09-2021</a:t>
            </a:r>
            <a:endParaRPr lang="en-GB" altLang="en-US" sz="2000" b="0" dirty="0"/>
          </a:p>
        </p:txBody>
      </p:sp>
      <p:graphicFrame>
        <p:nvGraphicFramePr>
          <p:cNvPr id="5126" name="Object 5">
            <a:extLst>
              <a:ext uri="{FF2B5EF4-FFF2-40B4-BE49-F238E27FC236}">
                <a16:creationId xmlns:a16="http://schemas.microsoft.com/office/drawing/2014/main" id="{4429D186-CFAB-4FB4-970B-FDE12EAB79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4194705"/>
              </p:ext>
            </p:extLst>
          </p:nvPr>
        </p:nvGraphicFramePr>
        <p:xfrm>
          <a:off x="2103438" y="2492375"/>
          <a:ext cx="7958137" cy="115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8476923" imgH="1234056" progId="Word.Document.8">
                  <p:embed/>
                </p:oleObj>
              </mc:Choice>
              <mc:Fallback>
                <p:oleObj name="Document" r:id="rId3" imgW="8476923" imgH="1234056" progId="Word.Document.8">
                  <p:embed/>
                  <p:pic>
                    <p:nvPicPr>
                      <p:cNvPr id="5126" name="Object 5">
                        <a:extLst>
                          <a:ext uri="{FF2B5EF4-FFF2-40B4-BE49-F238E27FC236}">
                            <a16:creationId xmlns:a16="http://schemas.microsoft.com/office/drawing/2014/main" id="{4429D186-CFAB-4FB4-970B-FDE12EAB797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3438" y="2492375"/>
                        <a:ext cx="7958137" cy="1158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7" name="Rectangle 6">
            <a:extLst>
              <a:ext uri="{FF2B5EF4-FFF2-40B4-BE49-F238E27FC236}">
                <a16:creationId xmlns:a16="http://schemas.microsoft.com/office/drawing/2014/main" id="{87983E38-127A-477D-AE2D-73D37631BC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1935163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GB" altLang="en-US" sz="2000"/>
              <a:t>Authors:</a:t>
            </a:r>
            <a:endParaRPr lang="en-GB" altLang="en-US" sz="2000" b="0"/>
          </a:p>
        </p:txBody>
      </p:sp>
      <p:sp>
        <p:nvSpPr>
          <p:cNvPr id="5128" name="Date Placeholder 3">
            <a:extLst>
              <a:ext uri="{FF2B5EF4-FFF2-40B4-BE49-F238E27FC236}">
                <a16:creationId xmlns:a16="http://schemas.microsoft.com/office/drawing/2014/main" id="{6C89FE70-7975-4A56-8708-970A1EBB926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/>
              <a:t>September 2021</a:t>
            </a:r>
            <a:endParaRPr lang="en-GB" altLang="en-US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A0E7BD-FFCB-4EE4-80CF-E758A0A38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Addressing for Case 3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003A52-6757-456D-8ADF-EDE9F0316C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9800" y="1628800"/>
            <a:ext cx="8350696" cy="4114800"/>
          </a:xfrm>
        </p:spPr>
        <p:txBody>
          <a:bodyPr/>
          <a:lstStyle/>
          <a:p>
            <a:r>
              <a:rPr lang="en-CA" sz="1400" dirty="0"/>
              <a:t>1 –  Group-addressed MSDU from non-AP MLD to AP MLD transmitted as an individually addressed through affiliated 2.4 STA. </a:t>
            </a:r>
          </a:p>
          <a:p>
            <a:pPr lvl="1"/>
            <a:r>
              <a:rPr lang="en-CA" sz="1400" dirty="0"/>
              <a:t>A1: BSSID_24 (MAC_AP_MLD in AAD)</a:t>
            </a:r>
          </a:p>
          <a:p>
            <a:pPr lvl="1"/>
            <a:r>
              <a:rPr lang="en-CA" sz="1400" dirty="0"/>
              <a:t>A2: MAC_24 (MAC_NAP_MLD in AAD)</a:t>
            </a:r>
          </a:p>
          <a:p>
            <a:pPr lvl="1"/>
            <a:r>
              <a:rPr lang="en-CA" sz="1400" dirty="0"/>
              <a:t>A3: &lt;BC/MC Address&gt;</a:t>
            </a:r>
          </a:p>
          <a:p>
            <a:pPr lvl="1"/>
            <a:r>
              <a:rPr lang="en-CA" sz="1400" dirty="0" err="1"/>
              <a:t>ToDS</a:t>
            </a:r>
            <a:r>
              <a:rPr lang="en-CA" sz="1400" dirty="0"/>
              <a:t>: 1 </a:t>
            </a:r>
            <a:r>
              <a:rPr lang="en-CA" sz="1400" dirty="0" err="1"/>
              <a:t>FromDS</a:t>
            </a:r>
            <a:r>
              <a:rPr lang="en-CA" sz="1400" dirty="0"/>
              <a:t>: 0</a:t>
            </a:r>
          </a:p>
          <a:p>
            <a:r>
              <a:rPr lang="en-CA" sz="1400" dirty="0"/>
              <a:t>2 – AP MLD forwards the frame to the DS</a:t>
            </a:r>
          </a:p>
          <a:p>
            <a:pPr lvl="1"/>
            <a:r>
              <a:rPr lang="en-CA" sz="1400" dirty="0" err="1"/>
              <a:t>Dest</a:t>
            </a:r>
            <a:r>
              <a:rPr lang="en-CA" sz="1400" dirty="0"/>
              <a:t> </a:t>
            </a:r>
            <a:r>
              <a:rPr lang="en-CA" sz="1400" dirty="0" err="1"/>
              <a:t>Addr</a:t>
            </a:r>
            <a:r>
              <a:rPr lang="en-CA" sz="1400" dirty="0"/>
              <a:t>: &lt;BC/MC Address&gt;</a:t>
            </a:r>
          </a:p>
          <a:p>
            <a:pPr lvl="1"/>
            <a:r>
              <a:rPr lang="en-CA" sz="1400" dirty="0" err="1"/>
              <a:t>Src</a:t>
            </a:r>
            <a:r>
              <a:rPr lang="en-CA" sz="1400" dirty="0"/>
              <a:t> </a:t>
            </a:r>
            <a:r>
              <a:rPr lang="en-CA" sz="1400" dirty="0" err="1"/>
              <a:t>Addr</a:t>
            </a:r>
            <a:r>
              <a:rPr lang="en-CA" sz="1400" dirty="0"/>
              <a:t>: &lt;MAC_NAP_MLD&gt;</a:t>
            </a:r>
          </a:p>
          <a:p>
            <a:r>
              <a:rPr lang="en-CA" sz="1400" dirty="0"/>
              <a:t>3 – The DS distributes the frame to the LAN and affiliated APs</a:t>
            </a:r>
          </a:p>
          <a:p>
            <a:pPr lvl="1"/>
            <a:r>
              <a:rPr lang="en-CA" sz="1400" dirty="0" err="1"/>
              <a:t>Dest</a:t>
            </a:r>
            <a:r>
              <a:rPr lang="en-CA" sz="1400" dirty="0"/>
              <a:t> </a:t>
            </a:r>
            <a:r>
              <a:rPr lang="en-CA" sz="1400" dirty="0" err="1"/>
              <a:t>Addr</a:t>
            </a:r>
            <a:r>
              <a:rPr lang="en-CA" sz="1400" dirty="0"/>
              <a:t>: &lt;BC/MC Address&gt;</a:t>
            </a:r>
          </a:p>
          <a:p>
            <a:pPr lvl="1"/>
            <a:r>
              <a:rPr lang="en-CA" sz="1400" dirty="0" err="1"/>
              <a:t>Src</a:t>
            </a:r>
            <a:r>
              <a:rPr lang="en-CA" sz="1400" dirty="0"/>
              <a:t> </a:t>
            </a:r>
            <a:r>
              <a:rPr lang="en-CA" sz="1400" dirty="0" err="1"/>
              <a:t>Addr</a:t>
            </a:r>
            <a:r>
              <a:rPr lang="en-CA" sz="1400" dirty="0"/>
              <a:t>: &lt;MAC_NAP_MLD&gt; </a:t>
            </a:r>
          </a:p>
          <a:p>
            <a:r>
              <a:rPr lang="en-CA" sz="1400" dirty="0"/>
              <a:t>4 – Frame is transmitted by affiliated AP to BSS.</a:t>
            </a:r>
          </a:p>
          <a:p>
            <a:pPr lvl="1"/>
            <a:r>
              <a:rPr lang="en-CA" sz="1400" dirty="0"/>
              <a:t> AP MLD assigns sequence number and transfers frame to affiliated AP.</a:t>
            </a:r>
          </a:p>
          <a:p>
            <a:pPr lvl="1"/>
            <a:r>
              <a:rPr lang="en-CA" sz="1400" dirty="0"/>
              <a:t>A1: &lt;BC/MC Address&gt;</a:t>
            </a:r>
          </a:p>
          <a:p>
            <a:pPr lvl="1"/>
            <a:r>
              <a:rPr lang="en-CA" sz="1400" dirty="0"/>
              <a:t>A2: &lt;BSSID of AP&gt;</a:t>
            </a:r>
          </a:p>
          <a:p>
            <a:pPr lvl="1"/>
            <a:r>
              <a:rPr lang="en-CA" sz="1400" dirty="0"/>
              <a:t>A3: &lt;MAC_NAP_MLD&gt;</a:t>
            </a:r>
          </a:p>
          <a:p>
            <a:pPr lvl="1"/>
            <a:r>
              <a:rPr lang="en-CA" sz="1400" dirty="0" err="1"/>
              <a:t>ToDS</a:t>
            </a:r>
            <a:r>
              <a:rPr lang="en-CA" sz="1400" dirty="0"/>
              <a:t>: 0 </a:t>
            </a:r>
            <a:r>
              <a:rPr lang="en-CA" sz="1400" dirty="0" err="1"/>
              <a:t>FromDS</a:t>
            </a:r>
            <a:r>
              <a:rPr lang="en-CA" sz="1400" dirty="0"/>
              <a:t>: 1</a:t>
            </a:r>
          </a:p>
          <a:p>
            <a:r>
              <a:rPr lang="en-CA" sz="1400" dirty="0"/>
              <a:t>Note: AP MLD receives frame from non-AP MLD but does not forward on downlink</a:t>
            </a:r>
          </a:p>
          <a:p>
            <a:pPr lvl="1"/>
            <a:endParaRPr lang="en-CA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9E9E61-6D34-4749-BC08-542B7A032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September 2021</a:t>
            </a:r>
            <a:endParaRPr lang="en-GB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F63E92-59E8-4944-9352-7080A9907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Michael Montemurro, Huawei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6A2347-378F-4582-96AC-F7AB75A00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91924" y="6475413"/>
            <a:ext cx="509755" cy="184666"/>
          </a:xfrm>
        </p:spPr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3AF6F843-6348-47C2-9AD9-158E17EE6F2E}" type="slidenum">
              <a:rPr lang="en-GB" altLang="en-US" smtClean="0"/>
              <a:pPr>
                <a:defRPr/>
              </a:pPr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55170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20C01D5D-1733-4168-BBB0-FF42F406A7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dirty="0"/>
              <a:t>ESS Topology with Two Legacy BSSs and one MLD BSS</a:t>
            </a:r>
          </a:p>
        </p:txBody>
      </p:sp>
      <p:sp>
        <p:nvSpPr>
          <p:cNvPr id="10243" name="Date Placeholder 3">
            <a:extLst>
              <a:ext uri="{FF2B5EF4-FFF2-40B4-BE49-F238E27FC236}">
                <a16:creationId xmlns:a16="http://schemas.microsoft.com/office/drawing/2014/main" id="{DFE3F38F-181C-44F9-9D86-6B3E08BF288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/>
              <a:t>September 2021</a:t>
            </a:r>
            <a:endParaRPr lang="en-GB" altLang="en-US" sz="1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EADDBA-51A5-41D7-AF4D-05691895B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Michael Montemurro, Huawei</a:t>
            </a:r>
          </a:p>
        </p:txBody>
      </p:sp>
      <p:sp>
        <p:nvSpPr>
          <p:cNvPr id="10245" name="Slide Number Placeholder 5">
            <a:extLst>
              <a:ext uri="{FF2B5EF4-FFF2-40B4-BE49-F238E27FC236}">
                <a16:creationId xmlns:a16="http://schemas.microsoft.com/office/drawing/2014/main" id="{23010E96-141A-44A6-B9A6-E84B1A18935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7454397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 b="0"/>
              <a:t>Slide </a:t>
            </a:r>
            <a:fld id="{E9C0F828-AA54-4D54-8824-69511004D40F}" type="slidenum">
              <a:rPr lang="en-GB" altLang="en-US" sz="1200" b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GB" altLang="en-US" sz="1200" b="0"/>
          </a:p>
        </p:txBody>
      </p:sp>
      <p:cxnSp>
        <p:nvCxnSpPr>
          <p:cNvPr id="10246" name="Straight Connector 7">
            <a:extLst>
              <a:ext uri="{FF2B5EF4-FFF2-40B4-BE49-F238E27FC236}">
                <a16:creationId xmlns:a16="http://schemas.microsoft.com/office/drawing/2014/main" id="{AF931ACA-F955-43A9-A249-9B044930A79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189289" y="2770188"/>
            <a:ext cx="6048375" cy="0"/>
          </a:xfrm>
          <a:prstGeom prst="line">
            <a:avLst/>
          </a:prstGeom>
          <a:noFill/>
          <a:ln w="635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450E8EC6-8DC2-4B7C-936E-48D947ABAD8A}"/>
              </a:ext>
            </a:extLst>
          </p:cNvPr>
          <p:cNvSpPr/>
          <p:nvPr/>
        </p:nvSpPr>
        <p:spPr bwMode="auto">
          <a:xfrm>
            <a:off x="5340350" y="3155950"/>
            <a:ext cx="1511300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MLD AP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MAC_AP_MLD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42CDB1-EC99-483A-9A43-71734EE86DD8}"/>
              </a:ext>
            </a:extLst>
          </p:cNvPr>
          <p:cNvSpPr/>
          <p:nvPr/>
        </p:nvSpPr>
        <p:spPr bwMode="auto">
          <a:xfrm>
            <a:off x="4817271" y="3973513"/>
            <a:ext cx="941387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2.4 GHz AP</a:t>
            </a:r>
            <a:endParaRPr lang="en-CA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BSSID_24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C08023D-719B-4FDE-AE31-B530AAE2C286}"/>
              </a:ext>
            </a:extLst>
          </p:cNvPr>
          <p:cNvSpPr/>
          <p:nvPr/>
        </p:nvSpPr>
        <p:spPr bwMode="auto">
          <a:xfrm>
            <a:off x="6381750" y="3973513"/>
            <a:ext cx="941388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5 GHz AP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BSSID_5</a:t>
            </a:r>
          </a:p>
        </p:txBody>
      </p:sp>
      <p:cxnSp>
        <p:nvCxnSpPr>
          <p:cNvPr id="10250" name="Connector: Elbow 12">
            <a:extLst>
              <a:ext uri="{FF2B5EF4-FFF2-40B4-BE49-F238E27FC236}">
                <a16:creationId xmlns:a16="http://schemas.microsoft.com/office/drawing/2014/main" id="{18E51DBB-7B59-4B23-B11A-38C8493F346D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040982" y="3012282"/>
            <a:ext cx="1203325" cy="719138"/>
          </a:xfrm>
          <a:prstGeom prst="bentConnector3">
            <a:avLst>
              <a:gd name="adj1" fmla="val 50000"/>
            </a:avLst>
          </a:prstGeom>
          <a:noFill/>
          <a:ln w="508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50DE4C48-1E04-44CE-A3AD-F5B03A5E4E66}"/>
              </a:ext>
            </a:extLst>
          </p:cNvPr>
          <p:cNvSpPr/>
          <p:nvPr/>
        </p:nvSpPr>
        <p:spPr bwMode="auto">
          <a:xfrm>
            <a:off x="6527800" y="1844675"/>
            <a:ext cx="1512888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Wired G/W</a:t>
            </a:r>
          </a:p>
        </p:txBody>
      </p:sp>
      <p:cxnSp>
        <p:nvCxnSpPr>
          <p:cNvPr id="10252" name="Straight Connector 19">
            <a:extLst>
              <a:ext uri="{FF2B5EF4-FFF2-40B4-BE49-F238E27FC236}">
                <a16:creationId xmlns:a16="http://schemas.microsoft.com/office/drawing/2014/main" id="{03359782-1EA6-4353-9EFC-5B6F8E46092F}"/>
              </a:ext>
            </a:extLst>
          </p:cNvPr>
          <p:cNvCxnSpPr>
            <a:cxnSpLocks noChangeShapeType="1"/>
            <a:stCxn id="17" idx="2"/>
          </p:cNvCxnSpPr>
          <p:nvPr/>
        </p:nvCxnSpPr>
        <p:spPr bwMode="auto">
          <a:xfrm>
            <a:off x="7283450" y="2492376"/>
            <a:ext cx="0" cy="277813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3" name="Connector: Elbow 20">
            <a:extLst>
              <a:ext uri="{FF2B5EF4-FFF2-40B4-BE49-F238E27FC236}">
                <a16:creationId xmlns:a16="http://schemas.microsoft.com/office/drawing/2014/main" id="{20D44412-6059-4A86-BCB2-1E5BCAD013AE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6841332" y="3134520"/>
            <a:ext cx="1173163" cy="504825"/>
          </a:xfrm>
          <a:prstGeom prst="bentConnector3">
            <a:avLst>
              <a:gd name="adj1" fmla="val 50000"/>
            </a:avLst>
          </a:prstGeom>
          <a:noFill/>
          <a:ln w="508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4" name="Straight Connector 23">
            <a:extLst>
              <a:ext uri="{FF2B5EF4-FFF2-40B4-BE49-F238E27FC236}">
                <a16:creationId xmlns:a16="http://schemas.microsoft.com/office/drawing/2014/main" id="{DBD83DAC-BD8D-4524-B5FF-392B26562454}"/>
              </a:ext>
            </a:extLst>
          </p:cNvPr>
          <p:cNvCxnSpPr>
            <a:cxnSpLocks/>
            <a:stCxn id="9" idx="0"/>
          </p:cNvCxnSpPr>
          <p:nvPr/>
        </p:nvCxnSpPr>
        <p:spPr bwMode="auto">
          <a:xfrm flipV="1">
            <a:off x="6096000" y="2770188"/>
            <a:ext cx="0" cy="385762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5" name="Connector: Elbow 25">
            <a:extLst>
              <a:ext uri="{FF2B5EF4-FFF2-40B4-BE49-F238E27FC236}">
                <a16:creationId xmlns:a16="http://schemas.microsoft.com/office/drawing/2014/main" id="{AD9E52ED-3962-4A56-9A30-B65149D3E713}"/>
              </a:ext>
            </a:extLst>
          </p:cNvPr>
          <p:cNvCxnSpPr>
            <a:cxnSpLocks noChangeShapeType="1"/>
            <a:stCxn id="9" idx="2"/>
            <a:endCxn id="10" idx="0"/>
          </p:cNvCxnSpPr>
          <p:nvPr/>
        </p:nvCxnSpPr>
        <p:spPr bwMode="auto">
          <a:xfrm rot="5400000">
            <a:off x="5607052" y="3484563"/>
            <a:ext cx="169863" cy="808036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6" name="Connector: Elbow 27">
            <a:extLst>
              <a:ext uri="{FF2B5EF4-FFF2-40B4-BE49-F238E27FC236}">
                <a16:creationId xmlns:a16="http://schemas.microsoft.com/office/drawing/2014/main" id="{F3E68F33-B3EC-4387-8301-89784DE70418}"/>
              </a:ext>
            </a:extLst>
          </p:cNvPr>
          <p:cNvCxnSpPr>
            <a:cxnSpLocks noChangeShapeType="1"/>
            <a:stCxn id="9" idx="2"/>
            <a:endCxn id="11" idx="0"/>
          </p:cNvCxnSpPr>
          <p:nvPr/>
        </p:nvCxnSpPr>
        <p:spPr bwMode="auto">
          <a:xfrm rot="16200000" flipH="1">
            <a:off x="6388894" y="3510757"/>
            <a:ext cx="169863" cy="755650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A0AA6A7B-0AE2-4F22-805E-4F389186CF21}"/>
              </a:ext>
            </a:extLst>
          </p:cNvPr>
          <p:cNvSpPr/>
          <p:nvPr/>
        </p:nvSpPr>
        <p:spPr bwMode="auto">
          <a:xfrm>
            <a:off x="3000375" y="4297363"/>
            <a:ext cx="941388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Legacy </a:t>
            </a: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MAC_STA1</a:t>
            </a:r>
            <a:endParaRPr lang="en-CA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DCA0891-5438-4E48-AEB7-0D5BA0030734}"/>
              </a:ext>
            </a:extLst>
          </p:cNvPr>
          <p:cNvSpPr/>
          <p:nvPr/>
        </p:nvSpPr>
        <p:spPr bwMode="auto">
          <a:xfrm>
            <a:off x="8472489" y="4297363"/>
            <a:ext cx="941387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Legacy </a:t>
            </a: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MAC_STA2</a:t>
            </a:r>
          </a:p>
        </p:txBody>
      </p:sp>
      <p:sp>
        <p:nvSpPr>
          <p:cNvPr id="10259" name="Lightning Bolt 31">
            <a:extLst>
              <a:ext uri="{FF2B5EF4-FFF2-40B4-BE49-F238E27FC236}">
                <a16:creationId xmlns:a16="http://schemas.microsoft.com/office/drawing/2014/main" id="{434AE302-4BA3-42B8-9AAD-837A135289FA}"/>
              </a:ext>
            </a:extLst>
          </p:cNvPr>
          <p:cNvSpPr>
            <a:spLocks noChangeArrowheads="1"/>
          </p:cNvSpPr>
          <p:nvPr/>
        </p:nvSpPr>
        <p:spPr bwMode="auto">
          <a:xfrm rot="-1308746">
            <a:off x="3973514" y="4359275"/>
            <a:ext cx="839787" cy="215900"/>
          </a:xfrm>
          <a:prstGeom prst="lightningBol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CA" altLang="en-US" sz="1200" b="0"/>
          </a:p>
        </p:txBody>
      </p:sp>
      <p:sp>
        <p:nvSpPr>
          <p:cNvPr id="10260" name="Lightning Bolt 32">
            <a:extLst>
              <a:ext uri="{FF2B5EF4-FFF2-40B4-BE49-F238E27FC236}">
                <a16:creationId xmlns:a16="http://schemas.microsoft.com/office/drawing/2014/main" id="{570D2688-C517-40A7-8367-FCB054BB6833}"/>
              </a:ext>
            </a:extLst>
          </p:cNvPr>
          <p:cNvSpPr>
            <a:spLocks noChangeArrowheads="1"/>
          </p:cNvSpPr>
          <p:nvPr/>
        </p:nvSpPr>
        <p:spPr bwMode="auto">
          <a:xfrm rot="268788">
            <a:off x="7494589" y="4330700"/>
            <a:ext cx="839787" cy="215900"/>
          </a:xfrm>
          <a:prstGeom prst="lightningBol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CA" altLang="en-US" sz="1200" b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71D2E89-DE63-493E-8E90-C822151FDE2D}"/>
              </a:ext>
            </a:extLst>
          </p:cNvPr>
          <p:cNvSpPr/>
          <p:nvPr/>
        </p:nvSpPr>
        <p:spPr bwMode="auto">
          <a:xfrm>
            <a:off x="4884738" y="5368925"/>
            <a:ext cx="2398712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Non-AP MLD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MAC_NAP_MLD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3BAE8AD-A1F2-4328-91AE-55A8AB77CCC8}"/>
              </a:ext>
            </a:extLst>
          </p:cNvPr>
          <p:cNvSpPr/>
          <p:nvPr/>
        </p:nvSpPr>
        <p:spPr bwMode="auto">
          <a:xfrm>
            <a:off x="4886325" y="4875213"/>
            <a:ext cx="941388" cy="3238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2.4 STA</a:t>
            </a:r>
            <a:endParaRPr lang="en-CA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AF75C78-9CA9-4780-AF48-5FE59BAC0620}"/>
              </a:ext>
            </a:extLst>
          </p:cNvPr>
          <p:cNvSpPr/>
          <p:nvPr/>
        </p:nvSpPr>
        <p:spPr bwMode="auto">
          <a:xfrm>
            <a:off x="6381750" y="4875213"/>
            <a:ext cx="941388" cy="3238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5 STA</a:t>
            </a:r>
            <a:endParaRPr lang="en-CA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0264" name="Connector: Elbow 39">
            <a:extLst>
              <a:ext uri="{FF2B5EF4-FFF2-40B4-BE49-F238E27FC236}">
                <a16:creationId xmlns:a16="http://schemas.microsoft.com/office/drawing/2014/main" id="{9D96B401-CBE7-481C-921A-A9FD10EC6262}"/>
              </a:ext>
            </a:extLst>
          </p:cNvPr>
          <p:cNvCxnSpPr>
            <a:cxnSpLocks noChangeShapeType="1"/>
            <a:stCxn id="36" idx="0"/>
            <a:endCxn id="37" idx="2"/>
          </p:cNvCxnSpPr>
          <p:nvPr/>
        </p:nvCxnSpPr>
        <p:spPr bwMode="auto">
          <a:xfrm rot="16200000" flipV="1">
            <a:off x="5635626" y="4919663"/>
            <a:ext cx="169862" cy="728663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65" name="Connector: Elbow 41">
            <a:extLst>
              <a:ext uri="{FF2B5EF4-FFF2-40B4-BE49-F238E27FC236}">
                <a16:creationId xmlns:a16="http://schemas.microsoft.com/office/drawing/2014/main" id="{39CCA884-7F22-400B-8439-4359BF1FBB8D}"/>
              </a:ext>
            </a:extLst>
          </p:cNvPr>
          <p:cNvCxnSpPr>
            <a:cxnSpLocks noChangeShapeType="1"/>
            <a:stCxn id="36" idx="0"/>
            <a:endCxn id="38" idx="2"/>
          </p:cNvCxnSpPr>
          <p:nvPr/>
        </p:nvCxnSpPr>
        <p:spPr bwMode="auto">
          <a:xfrm rot="5400000" flipH="1" flipV="1">
            <a:off x="6383338" y="4900613"/>
            <a:ext cx="169862" cy="766762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66" name="Lightning Bolt 42">
            <a:extLst>
              <a:ext uri="{FF2B5EF4-FFF2-40B4-BE49-F238E27FC236}">
                <a16:creationId xmlns:a16="http://schemas.microsoft.com/office/drawing/2014/main" id="{A068994A-F013-404F-979D-29C6D788B39C}"/>
              </a:ext>
            </a:extLst>
          </p:cNvPr>
          <p:cNvSpPr>
            <a:spLocks noChangeArrowheads="1"/>
          </p:cNvSpPr>
          <p:nvPr/>
        </p:nvSpPr>
        <p:spPr bwMode="auto">
          <a:xfrm rot="4362064">
            <a:off x="6787357" y="4745832"/>
            <a:ext cx="130175" cy="46038"/>
          </a:xfrm>
          <a:prstGeom prst="lightningBol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CA" altLang="en-US" sz="1200" b="0"/>
          </a:p>
        </p:txBody>
      </p:sp>
      <p:sp>
        <p:nvSpPr>
          <p:cNvPr id="10267" name="Lightning Bolt 44">
            <a:extLst>
              <a:ext uri="{FF2B5EF4-FFF2-40B4-BE49-F238E27FC236}">
                <a16:creationId xmlns:a16="http://schemas.microsoft.com/office/drawing/2014/main" id="{9835433C-F0D2-4067-AB92-32120AE4D1AB}"/>
              </a:ext>
            </a:extLst>
          </p:cNvPr>
          <p:cNvSpPr>
            <a:spLocks noChangeArrowheads="1"/>
          </p:cNvSpPr>
          <p:nvPr/>
        </p:nvSpPr>
        <p:spPr bwMode="auto">
          <a:xfrm rot="4362064">
            <a:off x="5280026" y="4749801"/>
            <a:ext cx="130175" cy="44450"/>
          </a:xfrm>
          <a:prstGeom prst="lightningBol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CA" altLang="en-US" sz="1200" b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E395F5D-4EAB-4734-9571-43F9F5971A43}"/>
              </a:ext>
            </a:extLst>
          </p:cNvPr>
          <p:cNvSpPr txBox="1"/>
          <p:nvPr/>
        </p:nvSpPr>
        <p:spPr>
          <a:xfrm>
            <a:off x="8184232" y="3013502"/>
            <a:ext cx="1725960" cy="83099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b="1" dirty="0"/>
              <a:t>NOTE: 2.4 GHz and 5 GHz APs advertise the same SSID and are connected to the DS.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BC6B287A-3218-4995-AC1A-C77B074F4525}"/>
              </a:ext>
            </a:extLst>
          </p:cNvPr>
          <p:cNvSpPr/>
          <p:nvPr/>
        </p:nvSpPr>
        <p:spPr bwMode="auto">
          <a:xfrm>
            <a:off x="2855641" y="2458778"/>
            <a:ext cx="6846043" cy="780066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CA" sz="2000" b="1" dirty="0">
                <a:latin typeface="Arial" panose="020B0604020202020204" pitchFamily="34" charset="0"/>
              </a:rPr>
              <a:t>DS</a:t>
            </a:r>
          </a:p>
        </p:txBody>
      </p:sp>
      <p:sp>
        <p:nvSpPr>
          <p:cNvPr id="10242" name="Title 1">
            <a:extLst>
              <a:ext uri="{FF2B5EF4-FFF2-40B4-BE49-F238E27FC236}">
                <a16:creationId xmlns:a16="http://schemas.microsoft.com/office/drawing/2014/main" id="{20C01D5D-1733-4168-BBB0-FF42F406A7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sz="2800" dirty="0"/>
              <a:t>DS Representation of network (no legacy STAs) </a:t>
            </a:r>
          </a:p>
        </p:txBody>
      </p:sp>
      <p:sp>
        <p:nvSpPr>
          <p:cNvPr id="10243" name="Date Placeholder 3">
            <a:extLst>
              <a:ext uri="{FF2B5EF4-FFF2-40B4-BE49-F238E27FC236}">
                <a16:creationId xmlns:a16="http://schemas.microsoft.com/office/drawing/2014/main" id="{DFE3F38F-181C-44F9-9D86-6B3E08BF288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/>
              <a:t>September 2021</a:t>
            </a:r>
            <a:endParaRPr lang="en-GB" altLang="en-US" sz="1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EADDBA-51A5-41D7-AF4D-05691895B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Michael Montemurro, Huawei</a:t>
            </a:r>
          </a:p>
        </p:txBody>
      </p:sp>
      <p:sp>
        <p:nvSpPr>
          <p:cNvPr id="10245" name="Slide Number Placeholder 5">
            <a:extLst>
              <a:ext uri="{FF2B5EF4-FFF2-40B4-BE49-F238E27FC236}">
                <a16:creationId xmlns:a16="http://schemas.microsoft.com/office/drawing/2014/main" id="{23010E96-141A-44A6-B9A6-E84B1A18935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7454397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 b="0"/>
              <a:t>Slide </a:t>
            </a:r>
            <a:fld id="{E9C0F828-AA54-4D54-8824-69511004D40F}" type="slidenum">
              <a:rPr lang="en-GB" altLang="en-US" sz="1200" b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GB" altLang="en-US" sz="1200" b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0E8EC6-8DC2-4B7C-936E-48D947ABAD8A}"/>
              </a:ext>
            </a:extLst>
          </p:cNvPr>
          <p:cNvSpPr/>
          <p:nvPr/>
        </p:nvSpPr>
        <p:spPr bwMode="auto">
          <a:xfrm>
            <a:off x="5340350" y="3520653"/>
            <a:ext cx="1511300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MLD AP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MAC_AP_MLD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42CDB1-EC99-483A-9A43-71734EE86DD8}"/>
              </a:ext>
            </a:extLst>
          </p:cNvPr>
          <p:cNvSpPr/>
          <p:nvPr/>
        </p:nvSpPr>
        <p:spPr bwMode="auto">
          <a:xfrm>
            <a:off x="3893118" y="3793702"/>
            <a:ext cx="941387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2.4 GHz AP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BSSID_24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C08023D-719B-4FDE-AE31-B530AAE2C286}"/>
              </a:ext>
            </a:extLst>
          </p:cNvPr>
          <p:cNvSpPr/>
          <p:nvPr/>
        </p:nvSpPr>
        <p:spPr bwMode="auto">
          <a:xfrm>
            <a:off x="7323138" y="3743697"/>
            <a:ext cx="941388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5 GHz AP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BSSID_5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0DE4C48-1E04-44CE-A3AD-F5B03A5E4E66}"/>
              </a:ext>
            </a:extLst>
          </p:cNvPr>
          <p:cNvSpPr/>
          <p:nvPr/>
        </p:nvSpPr>
        <p:spPr bwMode="auto">
          <a:xfrm>
            <a:off x="6527006" y="1606551"/>
            <a:ext cx="1512888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Wired LAN</a:t>
            </a:r>
          </a:p>
        </p:txBody>
      </p:sp>
      <p:cxnSp>
        <p:nvCxnSpPr>
          <p:cNvPr id="10252" name="Straight Connector 19">
            <a:extLst>
              <a:ext uri="{FF2B5EF4-FFF2-40B4-BE49-F238E27FC236}">
                <a16:creationId xmlns:a16="http://schemas.microsoft.com/office/drawing/2014/main" id="{03359782-1EA6-4353-9EFC-5B6F8E46092F}"/>
              </a:ext>
            </a:extLst>
          </p:cNvPr>
          <p:cNvCxnSpPr>
            <a:cxnSpLocks noChangeShapeType="1"/>
            <a:stCxn id="17" idx="2"/>
          </p:cNvCxnSpPr>
          <p:nvPr/>
        </p:nvCxnSpPr>
        <p:spPr bwMode="auto">
          <a:xfrm>
            <a:off x="7283450" y="2254252"/>
            <a:ext cx="0" cy="204527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4" name="Straight Connector 23">
            <a:extLst>
              <a:ext uri="{FF2B5EF4-FFF2-40B4-BE49-F238E27FC236}">
                <a16:creationId xmlns:a16="http://schemas.microsoft.com/office/drawing/2014/main" id="{DBD83DAC-BD8D-4524-B5FF-392B26562454}"/>
              </a:ext>
            </a:extLst>
          </p:cNvPr>
          <p:cNvCxnSpPr>
            <a:cxnSpLocks/>
            <a:stCxn id="9" idx="0"/>
          </p:cNvCxnSpPr>
          <p:nvPr/>
        </p:nvCxnSpPr>
        <p:spPr bwMode="auto">
          <a:xfrm flipV="1">
            <a:off x="6096000" y="3238845"/>
            <a:ext cx="0" cy="281809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5" name="Connector: Elbow 25">
            <a:extLst>
              <a:ext uri="{FF2B5EF4-FFF2-40B4-BE49-F238E27FC236}">
                <a16:creationId xmlns:a16="http://schemas.microsoft.com/office/drawing/2014/main" id="{AD9E52ED-3962-4A56-9A30-B65149D3E713}"/>
              </a:ext>
            </a:extLst>
          </p:cNvPr>
          <p:cNvCxnSpPr>
            <a:cxnSpLocks noChangeShapeType="1"/>
            <a:stCxn id="9" idx="2"/>
            <a:endCxn id="10" idx="3"/>
          </p:cNvCxnSpPr>
          <p:nvPr/>
        </p:nvCxnSpPr>
        <p:spPr bwMode="auto">
          <a:xfrm rot="5400000" flipH="1">
            <a:off x="5439852" y="3512205"/>
            <a:ext cx="50801" cy="1261496"/>
          </a:xfrm>
          <a:prstGeom prst="bentConnector4">
            <a:avLst>
              <a:gd name="adj1" fmla="val -449991"/>
              <a:gd name="adj2" fmla="val 79951"/>
            </a:avLst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6" name="Connector: Elbow 27">
            <a:extLst>
              <a:ext uri="{FF2B5EF4-FFF2-40B4-BE49-F238E27FC236}">
                <a16:creationId xmlns:a16="http://schemas.microsoft.com/office/drawing/2014/main" id="{F3E68F33-B3EC-4387-8301-89784DE70418}"/>
              </a:ext>
            </a:extLst>
          </p:cNvPr>
          <p:cNvCxnSpPr>
            <a:cxnSpLocks noChangeShapeType="1"/>
            <a:stCxn id="9" idx="2"/>
            <a:endCxn id="11" idx="1"/>
          </p:cNvCxnSpPr>
          <p:nvPr/>
        </p:nvCxnSpPr>
        <p:spPr bwMode="auto">
          <a:xfrm rot="5400000" flipH="1" flipV="1">
            <a:off x="6659166" y="3504381"/>
            <a:ext cx="100806" cy="1227138"/>
          </a:xfrm>
          <a:prstGeom prst="bentConnector4">
            <a:avLst>
              <a:gd name="adj1" fmla="val -226772"/>
              <a:gd name="adj2" fmla="val 80789"/>
            </a:avLst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B71D2E89-DE63-493E-8E90-C822151FDE2D}"/>
              </a:ext>
            </a:extLst>
          </p:cNvPr>
          <p:cNvSpPr/>
          <p:nvPr/>
        </p:nvSpPr>
        <p:spPr bwMode="auto">
          <a:xfrm>
            <a:off x="4855749" y="5701868"/>
            <a:ext cx="2398712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Non-AP MLD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MAC_NAP_MLD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3BAE8AD-A1F2-4328-91AE-55A8AB77CCC8}"/>
              </a:ext>
            </a:extLst>
          </p:cNvPr>
          <p:cNvSpPr/>
          <p:nvPr/>
        </p:nvSpPr>
        <p:spPr bwMode="auto">
          <a:xfrm>
            <a:off x="4288517" y="5040618"/>
            <a:ext cx="941388" cy="3858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2.4 STA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MAC_24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AF75C78-9CA9-4780-AF48-5FE59BAC0620}"/>
              </a:ext>
            </a:extLst>
          </p:cNvPr>
          <p:cNvSpPr/>
          <p:nvPr/>
        </p:nvSpPr>
        <p:spPr bwMode="auto">
          <a:xfrm>
            <a:off x="6864982" y="5058175"/>
            <a:ext cx="941388" cy="3683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5 STA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MAC_5</a:t>
            </a:r>
          </a:p>
        </p:txBody>
      </p:sp>
      <p:cxnSp>
        <p:nvCxnSpPr>
          <p:cNvPr id="10264" name="Connector: Elbow 39">
            <a:extLst>
              <a:ext uri="{FF2B5EF4-FFF2-40B4-BE49-F238E27FC236}">
                <a16:creationId xmlns:a16="http://schemas.microsoft.com/office/drawing/2014/main" id="{9D96B401-CBE7-481C-921A-A9FD10EC6262}"/>
              </a:ext>
            </a:extLst>
          </p:cNvPr>
          <p:cNvCxnSpPr>
            <a:cxnSpLocks noChangeShapeType="1"/>
            <a:stCxn id="36" idx="0"/>
            <a:endCxn id="37" idx="2"/>
          </p:cNvCxnSpPr>
          <p:nvPr/>
        </p:nvCxnSpPr>
        <p:spPr bwMode="auto">
          <a:xfrm rot="16200000" flipV="1">
            <a:off x="5269475" y="4916238"/>
            <a:ext cx="275366" cy="1295894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65" name="Connector: Elbow 41">
            <a:extLst>
              <a:ext uri="{FF2B5EF4-FFF2-40B4-BE49-F238E27FC236}">
                <a16:creationId xmlns:a16="http://schemas.microsoft.com/office/drawing/2014/main" id="{39CCA884-7F22-400B-8439-4359BF1FBB8D}"/>
              </a:ext>
            </a:extLst>
          </p:cNvPr>
          <p:cNvCxnSpPr>
            <a:cxnSpLocks noChangeShapeType="1"/>
            <a:stCxn id="36" idx="0"/>
            <a:endCxn id="38" idx="2"/>
          </p:cNvCxnSpPr>
          <p:nvPr/>
        </p:nvCxnSpPr>
        <p:spPr bwMode="auto">
          <a:xfrm rot="5400000" flipH="1" flipV="1">
            <a:off x="6557708" y="4923901"/>
            <a:ext cx="275367" cy="1280571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66" name="Lightning Bolt 42">
            <a:extLst>
              <a:ext uri="{FF2B5EF4-FFF2-40B4-BE49-F238E27FC236}">
                <a16:creationId xmlns:a16="http://schemas.microsoft.com/office/drawing/2014/main" id="{A068994A-F013-404F-979D-29C6D788B39C}"/>
              </a:ext>
            </a:extLst>
          </p:cNvPr>
          <p:cNvSpPr>
            <a:spLocks noChangeArrowheads="1"/>
          </p:cNvSpPr>
          <p:nvPr/>
        </p:nvSpPr>
        <p:spPr bwMode="auto">
          <a:xfrm rot="4362064">
            <a:off x="7450862" y="4557849"/>
            <a:ext cx="316488" cy="288385"/>
          </a:xfrm>
          <a:prstGeom prst="lightningBol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CA" altLang="en-US" sz="1200" b="0"/>
          </a:p>
        </p:txBody>
      </p:sp>
      <p:sp>
        <p:nvSpPr>
          <p:cNvPr id="10267" name="Lightning Bolt 44">
            <a:extLst>
              <a:ext uri="{FF2B5EF4-FFF2-40B4-BE49-F238E27FC236}">
                <a16:creationId xmlns:a16="http://schemas.microsoft.com/office/drawing/2014/main" id="{9835433C-F0D2-4067-AB92-32120AE4D1AB}"/>
              </a:ext>
            </a:extLst>
          </p:cNvPr>
          <p:cNvSpPr>
            <a:spLocks noChangeArrowheads="1"/>
          </p:cNvSpPr>
          <p:nvPr/>
        </p:nvSpPr>
        <p:spPr bwMode="auto">
          <a:xfrm rot="2485135">
            <a:off x="4503774" y="4651270"/>
            <a:ext cx="359867" cy="199828"/>
          </a:xfrm>
          <a:prstGeom prst="lightningBol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CA" altLang="en-US" sz="1200" b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8A7328-92B5-4EEB-8FAD-7788296FC5CF}"/>
              </a:ext>
            </a:extLst>
          </p:cNvPr>
          <p:cNvSpPr txBox="1"/>
          <p:nvPr/>
        </p:nvSpPr>
        <p:spPr>
          <a:xfrm flipH="1">
            <a:off x="7224925" y="2221129"/>
            <a:ext cx="5982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/>
              <a:t>Portal</a:t>
            </a:r>
          </a:p>
        </p:txBody>
      </p:sp>
    </p:spTree>
    <p:extLst>
      <p:ext uri="{BB962C8B-B14F-4D97-AF65-F5344CB8AC3E}">
        <p14:creationId xmlns:p14="http://schemas.microsoft.com/office/powerpoint/2010/main" val="42531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Straight Connector 23">
            <a:extLst>
              <a:ext uri="{FF2B5EF4-FFF2-40B4-BE49-F238E27FC236}">
                <a16:creationId xmlns:a16="http://schemas.microsoft.com/office/drawing/2014/main" id="{15635F9E-EEA1-4721-8384-910EC01A8782}"/>
              </a:ext>
            </a:extLst>
          </p:cNvPr>
          <p:cNvCxnSpPr>
            <a:cxnSpLocks/>
            <a:stCxn id="10" idx="0"/>
          </p:cNvCxnSpPr>
          <p:nvPr/>
        </p:nvCxnSpPr>
        <p:spPr bwMode="auto">
          <a:xfrm flipV="1">
            <a:off x="4363811" y="3140968"/>
            <a:ext cx="0" cy="652734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" name="Straight Connector 23">
            <a:extLst>
              <a:ext uri="{FF2B5EF4-FFF2-40B4-BE49-F238E27FC236}">
                <a16:creationId xmlns:a16="http://schemas.microsoft.com/office/drawing/2014/main" id="{3B7490CC-271C-404C-BBB0-0FFE3752C81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793832" y="3140968"/>
            <a:ext cx="1" cy="602731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" name="Speech Bubble: Oval 3">
            <a:extLst>
              <a:ext uri="{FF2B5EF4-FFF2-40B4-BE49-F238E27FC236}">
                <a16:creationId xmlns:a16="http://schemas.microsoft.com/office/drawing/2014/main" id="{F5A9EEAE-1BC2-4C9C-889C-CE918F8137D1}"/>
              </a:ext>
            </a:extLst>
          </p:cNvPr>
          <p:cNvSpPr/>
          <p:nvPr/>
        </p:nvSpPr>
        <p:spPr bwMode="auto">
          <a:xfrm>
            <a:off x="8841478" y="3105464"/>
            <a:ext cx="1635237" cy="1066800"/>
          </a:xfrm>
          <a:prstGeom prst="wedgeEllipseCallout">
            <a:avLst>
              <a:gd name="adj1" fmla="val -111305"/>
              <a:gd name="adj2" fmla="val -22321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Affiliated APs connect to the DS to service legacy STAs</a:t>
            </a:r>
            <a:r>
              <a:rPr lang="en-CA" dirty="0"/>
              <a:t>.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C6B287A-3218-4995-AC1A-C77B074F4525}"/>
              </a:ext>
            </a:extLst>
          </p:cNvPr>
          <p:cNvSpPr/>
          <p:nvPr/>
        </p:nvSpPr>
        <p:spPr bwMode="auto">
          <a:xfrm>
            <a:off x="2855641" y="2458778"/>
            <a:ext cx="6846043" cy="780066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CA" sz="2000" b="1" dirty="0">
                <a:latin typeface="Arial" panose="020B0604020202020204" pitchFamily="34" charset="0"/>
              </a:rPr>
              <a:t>DS</a:t>
            </a:r>
          </a:p>
        </p:txBody>
      </p:sp>
      <p:sp>
        <p:nvSpPr>
          <p:cNvPr id="10242" name="Title 1">
            <a:extLst>
              <a:ext uri="{FF2B5EF4-FFF2-40B4-BE49-F238E27FC236}">
                <a16:creationId xmlns:a16="http://schemas.microsoft.com/office/drawing/2014/main" id="{20C01D5D-1733-4168-BBB0-FF42F406A7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dirty="0"/>
              <a:t>DS Representation of network </a:t>
            </a:r>
          </a:p>
        </p:txBody>
      </p:sp>
      <p:sp>
        <p:nvSpPr>
          <p:cNvPr id="10243" name="Date Placeholder 3">
            <a:extLst>
              <a:ext uri="{FF2B5EF4-FFF2-40B4-BE49-F238E27FC236}">
                <a16:creationId xmlns:a16="http://schemas.microsoft.com/office/drawing/2014/main" id="{DFE3F38F-181C-44F9-9D86-6B3E08BF288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/>
              <a:t>September 2021</a:t>
            </a:r>
            <a:endParaRPr lang="en-GB" altLang="en-US" sz="1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EADDBA-51A5-41D7-AF4D-05691895B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Michael Montemurro, Huawei</a:t>
            </a:r>
          </a:p>
        </p:txBody>
      </p:sp>
      <p:sp>
        <p:nvSpPr>
          <p:cNvPr id="10245" name="Slide Number Placeholder 5">
            <a:extLst>
              <a:ext uri="{FF2B5EF4-FFF2-40B4-BE49-F238E27FC236}">
                <a16:creationId xmlns:a16="http://schemas.microsoft.com/office/drawing/2014/main" id="{23010E96-141A-44A6-B9A6-E84B1A18935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7454397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 b="0"/>
              <a:t>Slide </a:t>
            </a:r>
            <a:fld id="{E9C0F828-AA54-4D54-8824-69511004D40F}" type="slidenum">
              <a:rPr lang="en-GB" altLang="en-US" sz="1200" b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GB" altLang="en-US" sz="1200" b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0E8EC6-8DC2-4B7C-936E-48D947ABAD8A}"/>
              </a:ext>
            </a:extLst>
          </p:cNvPr>
          <p:cNvSpPr/>
          <p:nvPr/>
        </p:nvSpPr>
        <p:spPr bwMode="auto">
          <a:xfrm>
            <a:off x="5340350" y="3520653"/>
            <a:ext cx="1511300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MLD AP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MAC_AP_MLD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42CDB1-EC99-483A-9A43-71734EE86DD8}"/>
              </a:ext>
            </a:extLst>
          </p:cNvPr>
          <p:cNvSpPr/>
          <p:nvPr/>
        </p:nvSpPr>
        <p:spPr bwMode="auto">
          <a:xfrm>
            <a:off x="3893118" y="3793702"/>
            <a:ext cx="941387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2.4 GHz AP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BSSID_24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C08023D-719B-4FDE-AE31-B530AAE2C286}"/>
              </a:ext>
            </a:extLst>
          </p:cNvPr>
          <p:cNvSpPr/>
          <p:nvPr/>
        </p:nvSpPr>
        <p:spPr bwMode="auto">
          <a:xfrm>
            <a:off x="7323138" y="3743697"/>
            <a:ext cx="941388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5 GHz AP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BSSID_5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0DE4C48-1E04-44CE-A3AD-F5B03A5E4E66}"/>
              </a:ext>
            </a:extLst>
          </p:cNvPr>
          <p:cNvSpPr/>
          <p:nvPr/>
        </p:nvSpPr>
        <p:spPr bwMode="auto">
          <a:xfrm>
            <a:off x="6527006" y="1606551"/>
            <a:ext cx="1512888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Wired LAN</a:t>
            </a:r>
          </a:p>
        </p:txBody>
      </p:sp>
      <p:cxnSp>
        <p:nvCxnSpPr>
          <p:cNvPr id="10252" name="Straight Connector 19">
            <a:extLst>
              <a:ext uri="{FF2B5EF4-FFF2-40B4-BE49-F238E27FC236}">
                <a16:creationId xmlns:a16="http://schemas.microsoft.com/office/drawing/2014/main" id="{03359782-1EA6-4353-9EFC-5B6F8E46092F}"/>
              </a:ext>
            </a:extLst>
          </p:cNvPr>
          <p:cNvCxnSpPr>
            <a:cxnSpLocks noChangeShapeType="1"/>
            <a:stCxn id="17" idx="2"/>
          </p:cNvCxnSpPr>
          <p:nvPr/>
        </p:nvCxnSpPr>
        <p:spPr bwMode="auto">
          <a:xfrm>
            <a:off x="7283450" y="2254252"/>
            <a:ext cx="0" cy="204527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4" name="Straight Connector 23">
            <a:extLst>
              <a:ext uri="{FF2B5EF4-FFF2-40B4-BE49-F238E27FC236}">
                <a16:creationId xmlns:a16="http://schemas.microsoft.com/office/drawing/2014/main" id="{DBD83DAC-BD8D-4524-B5FF-392B26562454}"/>
              </a:ext>
            </a:extLst>
          </p:cNvPr>
          <p:cNvCxnSpPr>
            <a:cxnSpLocks/>
            <a:stCxn id="9" idx="0"/>
          </p:cNvCxnSpPr>
          <p:nvPr/>
        </p:nvCxnSpPr>
        <p:spPr bwMode="auto">
          <a:xfrm flipV="1">
            <a:off x="6096000" y="3238845"/>
            <a:ext cx="0" cy="281809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5" name="Connector: Elbow 25">
            <a:extLst>
              <a:ext uri="{FF2B5EF4-FFF2-40B4-BE49-F238E27FC236}">
                <a16:creationId xmlns:a16="http://schemas.microsoft.com/office/drawing/2014/main" id="{AD9E52ED-3962-4A56-9A30-B65149D3E713}"/>
              </a:ext>
            </a:extLst>
          </p:cNvPr>
          <p:cNvCxnSpPr>
            <a:cxnSpLocks noChangeShapeType="1"/>
            <a:stCxn id="9" idx="2"/>
            <a:endCxn id="10" idx="3"/>
          </p:cNvCxnSpPr>
          <p:nvPr/>
        </p:nvCxnSpPr>
        <p:spPr bwMode="auto">
          <a:xfrm rot="5400000" flipH="1">
            <a:off x="5439852" y="3512205"/>
            <a:ext cx="50801" cy="1261496"/>
          </a:xfrm>
          <a:prstGeom prst="bentConnector4">
            <a:avLst>
              <a:gd name="adj1" fmla="val -449991"/>
              <a:gd name="adj2" fmla="val 79951"/>
            </a:avLst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6" name="Connector: Elbow 27">
            <a:extLst>
              <a:ext uri="{FF2B5EF4-FFF2-40B4-BE49-F238E27FC236}">
                <a16:creationId xmlns:a16="http://schemas.microsoft.com/office/drawing/2014/main" id="{F3E68F33-B3EC-4387-8301-89784DE70418}"/>
              </a:ext>
            </a:extLst>
          </p:cNvPr>
          <p:cNvCxnSpPr>
            <a:cxnSpLocks noChangeShapeType="1"/>
            <a:stCxn id="9" idx="2"/>
            <a:endCxn id="11" idx="1"/>
          </p:cNvCxnSpPr>
          <p:nvPr/>
        </p:nvCxnSpPr>
        <p:spPr bwMode="auto">
          <a:xfrm rot="5400000" flipH="1" flipV="1">
            <a:off x="6659166" y="3504381"/>
            <a:ext cx="100806" cy="1227138"/>
          </a:xfrm>
          <a:prstGeom prst="bentConnector4">
            <a:avLst>
              <a:gd name="adj1" fmla="val -226772"/>
              <a:gd name="adj2" fmla="val 80789"/>
            </a:avLst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A0AA6A7B-0AE2-4F22-805E-4F389186CF21}"/>
              </a:ext>
            </a:extLst>
          </p:cNvPr>
          <p:cNvSpPr/>
          <p:nvPr/>
        </p:nvSpPr>
        <p:spPr bwMode="auto">
          <a:xfrm>
            <a:off x="2402951" y="4508078"/>
            <a:ext cx="941388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Legacy </a:t>
            </a: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MAC_STA1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DCA0891-5438-4E48-AEB7-0D5BA0030734}"/>
              </a:ext>
            </a:extLst>
          </p:cNvPr>
          <p:cNvSpPr/>
          <p:nvPr/>
        </p:nvSpPr>
        <p:spPr bwMode="auto">
          <a:xfrm>
            <a:off x="8760297" y="4514156"/>
            <a:ext cx="941387" cy="64162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Legacy </a:t>
            </a: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MAC_STA2</a:t>
            </a:r>
          </a:p>
        </p:txBody>
      </p:sp>
      <p:sp>
        <p:nvSpPr>
          <p:cNvPr id="10259" name="Lightning Bolt 31">
            <a:extLst>
              <a:ext uri="{FF2B5EF4-FFF2-40B4-BE49-F238E27FC236}">
                <a16:creationId xmlns:a16="http://schemas.microsoft.com/office/drawing/2014/main" id="{434AE302-4BA3-42B8-9AAD-837A135289FA}"/>
              </a:ext>
            </a:extLst>
          </p:cNvPr>
          <p:cNvSpPr>
            <a:spLocks noChangeArrowheads="1"/>
          </p:cNvSpPr>
          <p:nvPr/>
        </p:nvSpPr>
        <p:spPr bwMode="auto">
          <a:xfrm rot="19344432">
            <a:off x="3025707" y="4129320"/>
            <a:ext cx="839787" cy="215900"/>
          </a:xfrm>
          <a:prstGeom prst="lightningBol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CA" altLang="en-US" sz="1200" b="0"/>
          </a:p>
        </p:txBody>
      </p:sp>
      <p:sp>
        <p:nvSpPr>
          <p:cNvPr id="10260" name="Lightning Bolt 32">
            <a:extLst>
              <a:ext uri="{FF2B5EF4-FFF2-40B4-BE49-F238E27FC236}">
                <a16:creationId xmlns:a16="http://schemas.microsoft.com/office/drawing/2014/main" id="{570D2688-C517-40A7-8367-FCB054BB6833}"/>
              </a:ext>
            </a:extLst>
          </p:cNvPr>
          <p:cNvSpPr>
            <a:spLocks noChangeArrowheads="1"/>
          </p:cNvSpPr>
          <p:nvPr/>
        </p:nvSpPr>
        <p:spPr bwMode="auto">
          <a:xfrm rot="796155">
            <a:off x="8335398" y="4132379"/>
            <a:ext cx="839787" cy="215900"/>
          </a:xfrm>
          <a:prstGeom prst="lightningBol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CA" altLang="en-US" sz="1200" b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71D2E89-DE63-493E-8E90-C822151FDE2D}"/>
              </a:ext>
            </a:extLst>
          </p:cNvPr>
          <p:cNvSpPr/>
          <p:nvPr/>
        </p:nvSpPr>
        <p:spPr bwMode="auto">
          <a:xfrm>
            <a:off x="4855749" y="5701868"/>
            <a:ext cx="2398712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Non-AP MLD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MAC_NAP_MLD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3BAE8AD-A1F2-4328-91AE-55A8AB77CCC8}"/>
              </a:ext>
            </a:extLst>
          </p:cNvPr>
          <p:cNvSpPr/>
          <p:nvPr/>
        </p:nvSpPr>
        <p:spPr bwMode="auto">
          <a:xfrm>
            <a:off x="4288517" y="5040618"/>
            <a:ext cx="941388" cy="3858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2.4 STA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MAC_24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AF75C78-9CA9-4780-AF48-5FE59BAC0620}"/>
              </a:ext>
            </a:extLst>
          </p:cNvPr>
          <p:cNvSpPr/>
          <p:nvPr/>
        </p:nvSpPr>
        <p:spPr bwMode="auto">
          <a:xfrm>
            <a:off x="6864982" y="5058175"/>
            <a:ext cx="941388" cy="3683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5 STA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MAC_5</a:t>
            </a:r>
          </a:p>
        </p:txBody>
      </p:sp>
      <p:cxnSp>
        <p:nvCxnSpPr>
          <p:cNvPr id="10264" name="Connector: Elbow 39">
            <a:extLst>
              <a:ext uri="{FF2B5EF4-FFF2-40B4-BE49-F238E27FC236}">
                <a16:creationId xmlns:a16="http://schemas.microsoft.com/office/drawing/2014/main" id="{9D96B401-CBE7-481C-921A-A9FD10EC6262}"/>
              </a:ext>
            </a:extLst>
          </p:cNvPr>
          <p:cNvCxnSpPr>
            <a:cxnSpLocks noChangeShapeType="1"/>
            <a:stCxn id="36" idx="0"/>
            <a:endCxn id="37" idx="2"/>
          </p:cNvCxnSpPr>
          <p:nvPr/>
        </p:nvCxnSpPr>
        <p:spPr bwMode="auto">
          <a:xfrm rot="16200000" flipV="1">
            <a:off x="5269475" y="4916238"/>
            <a:ext cx="275366" cy="1295894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65" name="Connector: Elbow 41">
            <a:extLst>
              <a:ext uri="{FF2B5EF4-FFF2-40B4-BE49-F238E27FC236}">
                <a16:creationId xmlns:a16="http://schemas.microsoft.com/office/drawing/2014/main" id="{39CCA884-7F22-400B-8439-4359BF1FBB8D}"/>
              </a:ext>
            </a:extLst>
          </p:cNvPr>
          <p:cNvCxnSpPr>
            <a:cxnSpLocks noChangeShapeType="1"/>
            <a:stCxn id="36" idx="0"/>
            <a:endCxn id="38" idx="2"/>
          </p:cNvCxnSpPr>
          <p:nvPr/>
        </p:nvCxnSpPr>
        <p:spPr bwMode="auto">
          <a:xfrm rot="5400000" flipH="1" flipV="1">
            <a:off x="6557708" y="4923901"/>
            <a:ext cx="275367" cy="1280571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66" name="Lightning Bolt 42">
            <a:extLst>
              <a:ext uri="{FF2B5EF4-FFF2-40B4-BE49-F238E27FC236}">
                <a16:creationId xmlns:a16="http://schemas.microsoft.com/office/drawing/2014/main" id="{A068994A-F013-404F-979D-29C6D788B39C}"/>
              </a:ext>
            </a:extLst>
          </p:cNvPr>
          <p:cNvSpPr>
            <a:spLocks noChangeArrowheads="1"/>
          </p:cNvSpPr>
          <p:nvPr/>
        </p:nvSpPr>
        <p:spPr bwMode="auto">
          <a:xfrm rot="4362064">
            <a:off x="7450862" y="4557849"/>
            <a:ext cx="316488" cy="288385"/>
          </a:xfrm>
          <a:prstGeom prst="lightningBol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CA" altLang="en-US" sz="1200" b="0"/>
          </a:p>
        </p:txBody>
      </p:sp>
      <p:sp>
        <p:nvSpPr>
          <p:cNvPr id="10267" name="Lightning Bolt 44">
            <a:extLst>
              <a:ext uri="{FF2B5EF4-FFF2-40B4-BE49-F238E27FC236}">
                <a16:creationId xmlns:a16="http://schemas.microsoft.com/office/drawing/2014/main" id="{9835433C-F0D2-4067-AB92-32120AE4D1AB}"/>
              </a:ext>
            </a:extLst>
          </p:cNvPr>
          <p:cNvSpPr>
            <a:spLocks noChangeArrowheads="1"/>
          </p:cNvSpPr>
          <p:nvPr/>
        </p:nvSpPr>
        <p:spPr bwMode="auto">
          <a:xfrm rot="2485135">
            <a:off x="4503774" y="4651270"/>
            <a:ext cx="359867" cy="199828"/>
          </a:xfrm>
          <a:prstGeom prst="lightningBol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CA" altLang="en-US" sz="1200" b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8A7328-92B5-4EEB-8FAD-7788296FC5CF}"/>
              </a:ext>
            </a:extLst>
          </p:cNvPr>
          <p:cNvSpPr txBox="1"/>
          <p:nvPr/>
        </p:nvSpPr>
        <p:spPr>
          <a:xfrm flipH="1">
            <a:off x="7224925" y="2221129"/>
            <a:ext cx="5982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/>
              <a:t>Portal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2F1142A-5E5A-4C04-A69C-31D25CF967CA}"/>
              </a:ext>
            </a:extLst>
          </p:cNvPr>
          <p:cNvSpPr txBox="1"/>
          <p:nvPr/>
        </p:nvSpPr>
        <p:spPr>
          <a:xfrm>
            <a:off x="814897" y="2221129"/>
            <a:ext cx="2399469" cy="156966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NOTE: The </a:t>
            </a:r>
            <a:r>
              <a:rPr lang="en-CA" b="1" dirty="0" err="1">
                <a:latin typeface="Calibri" panose="020F0502020204030204" pitchFamily="34" charset="0"/>
                <a:cs typeface="Calibri" panose="020F0502020204030204" pitchFamily="34" charset="0"/>
              </a:rPr>
              <a:t>TGbe</a:t>
            </a: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 task group is in the process of agreeing to assign sequence numbers for group-addressed frames at the MLD level. A group-addressed frame will have the same sequence number when it is transmitted by different affiliated APs.</a:t>
            </a:r>
          </a:p>
        </p:txBody>
      </p:sp>
    </p:spTree>
    <p:extLst>
      <p:ext uri="{BB962C8B-B14F-4D97-AF65-F5344CB8AC3E}">
        <p14:creationId xmlns:p14="http://schemas.microsoft.com/office/powerpoint/2010/main" val="129882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20C01D5D-1733-4168-BBB0-FF42F406A7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sz="2400" dirty="0"/>
              <a:t>Case 1. Group-Addressed MSDUs received from LAN</a:t>
            </a:r>
          </a:p>
        </p:txBody>
      </p:sp>
      <p:sp>
        <p:nvSpPr>
          <p:cNvPr id="10243" name="Date Placeholder 3">
            <a:extLst>
              <a:ext uri="{FF2B5EF4-FFF2-40B4-BE49-F238E27FC236}">
                <a16:creationId xmlns:a16="http://schemas.microsoft.com/office/drawing/2014/main" id="{DFE3F38F-181C-44F9-9D86-6B3E08BF288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/>
              <a:t>September 2021</a:t>
            </a:r>
            <a:endParaRPr lang="en-GB" altLang="en-US" sz="1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EADDBA-51A5-41D7-AF4D-05691895B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Michael Montemurro, Huawei</a:t>
            </a:r>
          </a:p>
        </p:txBody>
      </p:sp>
      <p:sp>
        <p:nvSpPr>
          <p:cNvPr id="10245" name="Slide Number Placeholder 5">
            <a:extLst>
              <a:ext uri="{FF2B5EF4-FFF2-40B4-BE49-F238E27FC236}">
                <a16:creationId xmlns:a16="http://schemas.microsoft.com/office/drawing/2014/main" id="{23010E96-141A-44A6-B9A6-E84B1A18935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7454397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 b="0"/>
              <a:t>Slide </a:t>
            </a:r>
            <a:fld id="{E9C0F828-AA54-4D54-8824-69511004D40F}" type="slidenum">
              <a:rPr lang="en-GB" altLang="en-US" sz="1200" b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GB" altLang="en-US" sz="1200" b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0E8EC6-8DC2-4B7C-936E-48D947ABAD8A}"/>
              </a:ext>
            </a:extLst>
          </p:cNvPr>
          <p:cNvSpPr/>
          <p:nvPr/>
        </p:nvSpPr>
        <p:spPr bwMode="auto">
          <a:xfrm>
            <a:off x="5340350" y="3520653"/>
            <a:ext cx="1511300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MLD AP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MAC_AP_MLD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42CDB1-EC99-483A-9A43-71734EE86DD8}"/>
              </a:ext>
            </a:extLst>
          </p:cNvPr>
          <p:cNvSpPr/>
          <p:nvPr/>
        </p:nvSpPr>
        <p:spPr bwMode="auto">
          <a:xfrm>
            <a:off x="3893118" y="3793702"/>
            <a:ext cx="941387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2.4 GHz AP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BSSID_24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C08023D-719B-4FDE-AE31-B530AAE2C286}"/>
              </a:ext>
            </a:extLst>
          </p:cNvPr>
          <p:cNvSpPr/>
          <p:nvPr/>
        </p:nvSpPr>
        <p:spPr bwMode="auto">
          <a:xfrm>
            <a:off x="7323138" y="3717032"/>
            <a:ext cx="941388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5 GHz AP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BSSID_5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0DE4C48-1E04-44CE-A3AD-F5B03A5E4E66}"/>
              </a:ext>
            </a:extLst>
          </p:cNvPr>
          <p:cNvSpPr/>
          <p:nvPr/>
        </p:nvSpPr>
        <p:spPr bwMode="auto">
          <a:xfrm>
            <a:off x="6527006" y="1743929"/>
            <a:ext cx="1512888" cy="510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LAN</a:t>
            </a:r>
          </a:p>
        </p:txBody>
      </p:sp>
      <p:cxnSp>
        <p:nvCxnSpPr>
          <p:cNvPr id="10252" name="Straight Connector 19">
            <a:extLst>
              <a:ext uri="{FF2B5EF4-FFF2-40B4-BE49-F238E27FC236}">
                <a16:creationId xmlns:a16="http://schemas.microsoft.com/office/drawing/2014/main" id="{03359782-1EA6-4353-9EFC-5B6F8E46092F}"/>
              </a:ext>
            </a:extLst>
          </p:cNvPr>
          <p:cNvCxnSpPr>
            <a:cxnSpLocks noChangeShapeType="1"/>
            <a:stCxn id="17" idx="2"/>
          </p:cNvCxnSpPr>
          <p:nvPr/>
        </p:nvCxnSpPr>
        <p:spPr bwMode="auto">
          <a:xfrm>
            <a:off x="7283450" y="2254252"/>
            <a:ext cx="0" cy="204527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4" name="Straight Connector 23">
            <a:extLst>
              <a:ext uri="{FF2B5EF4-FFF2-40B4-BE49-F238E27FC236}">
                <a16:creationId xmlns:a16="http://schemas.microsoft.com/office/drawing/2014/main" id="{DBD83DAC-BD8D-4524-B5FF-392B26562454}"/>
              </a:ext>
            </a:extLst>
          </p:cNvPr>
          <p:cNvCxnSpPr>
            <a:cxnSpLocks/>
            <a:stCxn id="9" idx="0"/>
          </p:cNvCxnSpPr>
          <p:nvPr/>
        </p:nvCxnSpPr>
        <p:spPr bwMode="auto">
          <a:xfrm flipV="1">
            <a:off x="6096000" y="3238845"/>
            <a:ext cx="0" cy="281809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5" name="Connector: Elbow 25">
            <a:extLst>
              <a:ext uri="{FF2B5EF4-FFF2-40B4-BE49-F238E27FC236}">
                <a16:creationId xmlns:a16="http://schemas.microsoft.com/office/drawing/2014/main" id="{AD9E52ED-3962-4A56-9A30-B65149D3E713}"/>
              </a:ext>
            </a:extLst>
          </p:cNvPr>
          <p:cNvCxnSpPr>
            <a:cxnSpLocks noChangeShapeType="1"/>
            <a:stCxn id="9" idx="2"/>
            <a:endCxn id="10" idx="3"/>
          </p:cNvCxnSpPr>
          <p:nvPr/>
        </p:nvCxnSpPr>
        <p:spPr bwMode="auto">
          <a:xfrm rot="5400000" flipH="1">
            <a:off x="5439852" y="3512205"/>
            <a:ext cx="50801" cy="1261496"/>
          </a:xfrm>
          <a:prstGeom prst="bentConnector4">
            <a:avLst>
              <a:gd name="adj1" fmla="val -449991"/>
              <a:gd name="adj2" fmla="val 79951"/>
            </a:avLst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6" name="Connector: Elbow 27">
            <a:extLst>
              <a:ext uri="{FF2B5EF4-FFF2-40B4-BE49-F238E27FC236}">
                <a16:creationId xmlns:a16="http://schemas.microsoft.com/office/drawing/2014/main" id="{F3E68F33-B3EC-4387-8301-89784DE70418}"/>
              </a:ext>
            </a:extLst>
          </p:cNvPr>
          <p:cNvCxnSpPr>
            <a:cxnSpLocks noChangeShapeType="1"/>
            <a:stCxn id="9" idx="2"/>
            <a:endCxn id="11" idx="1"/>
          </p:cNvCxnSpPr>
          <p:nvPr/>
        </p:nvCxnSpPr>
        <p:spPr bwMode="auto">
          <a:xfrm rot="5400000" flipH="1" flipV="1">
            <a:off x="6645834" y="3491049"/>
            <a:ext cx="127471" cy="1227138"/>
          </a:xfrm>
          <a:prstGeom prst="bentConnector4">
            <a:avLst>
              <a:gd name="adj1" fmla="val -179335"/>
              <a:gd name="adj2" fmla="val 80789"/>
            </a:avLst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A0AA6A7B-0AE2-4F22-805E-4F389186CF21}"/>
              </a:ext>
            </a:extLst>
          </p:cNvPr>
          <p:cNvSpPr/>
          <p:nvPr/>
        </p:nvSpPr>
        <p:spPr bwMode="auto">
          <a:xfrm>
            <a:off x="2402951" y="4508078"/>
            <a:ext cx="941388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Legacy STA 1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MAC_STA1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DCA0891-5438-4E48-AEB7-0D5BA0030734}"/>
              </a:ext>
            </a:extLst>
          </p:cNvPr>
          <p:cNvSpPr/>
          <p:nvPr/>
        </p:nvSpPr>
        <p:spPr bwMode="auto">
          <a:xfrm>
            <a:off x="8760297" y="4514155"/>
            <a:ext cx="941387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Legacy </a:t>
            </a: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MAC_STA2</a:t>
            </a:r>
          </a:p>
        </p:txBody>
      </p:sp>
      <p:sp>
        <p:nvSpPr>
          <p:cNvPr id="10259" name="Lightning Bolt 31">
            <a:extLst>
              <a:ext uri="{FF2B5EF4-FFF2-40B4-BE49-F238E27FC236}">
                <a16:creationId xmlns:a16="http://schemas.microsoft.com/office/drawing/2014/main" id="{434AE302-4BA3-42B8-9AAD-837A135289FA}"/>
              </a:ext>
            </a:extLst>
          </p:cNvPr>
          <p:cNvSpPr>
            <a:spLocks noChangeArrowheads="1"/>
          </p:cNvSpPr>
          <p:nvPr/>
        </p:nvSpPr>
        <p:spPr bwMode="auto">
          <a:xfrm rot="19344432">
            <a:off x="3266583" y="4250384"/>
            <a:ext cx="598362" cy="161559"/>
          </a:xfrm>
          <a:prstGeom prst="lightningBol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CA" altLang="en-US" sz="1200" b="0"/>
          </a:p>
        </p:txBody>
      </p:sp>
      <p:sp>
        <p:nvSpPr>
          <p:cNvPr id="10260" name="Lightning Bolt 32">
            <a:extLst>
              <a:ext uri="{FF2B5EF4-FFF2-40B4-BE49-F238E27FC236}">
                <a16:creationId xmlns:a16="http://schemas.microsoft.com/office/drawing/2014/main" id="{570D2688-C517-40A7-8367-FCB054BB6833}"/>
              </a:ext>
            </a:extLst>
          </p:cNvPr>
          <p:cNvSpPr>
            <a:spLocks noChangeArrowheads="1"/>
          </p:cNvSpPr>
          <p:nvPr/>
        </p:nvSpPr>
        <p:spPr bwMode="auto">
          <a:xfrm rot="796155">
            <a:off x="8335398" y="4132379"/>
            <a:ext cx="839787" cy="215900"/>
          </a:xfrm>
          <a:prstGeom prst="lightningBol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CA" altLang="en-US" sz="1200" b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71D2E89-DE63-493E-8E90-C822151FDE2D}"/>
              </a:ext>
            </a:extLst>
          </p:cNvPr>
          <p:cNvSpPr/>
          <p:nvPr/>
        </p:nvSpPr>
        <p:spPr bwMode="auto">
          <a:xfrm>
            <a:off x="4884738" y="5733628"/>
            <a:ext cx="2398712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Non-AP MLD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MAC_NAP_MLD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3BAE8AD-A1F2-4328-91AE-55A8AB77CCC8}"/>
              </a:ext>
            </a:extLst>
          </p:cNvPr>
          <p:cNvSpPr/>
          <p:nvPr/>
        </p:nvSpPr>
        <p:spPr bwMode="auto">
          <a:xfrm>
            <a:off x="3655742" y="5039385"/>
            <a:ext cx="941388" cy="41958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2.4 STA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MAC_24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AF75C78-9CA9-4780-AF48-5FE59BAC0620}"/>
              </a:ext>
            </a:extLst>
          </p:cNvPr>
          <p:cNvSpPr/>
          <p:nvPr/>
        </p:nvSpPr>
        <p:spPr bwMode="auto">
          <a:xfrm>
            <a:off x="7602884" y="5013176"/>
            <a:ext cx="941388" cy="44579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5 STA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MAC_5</a:t>
            </a:r>
          </a:p>
        </p:txBody>
      </p:sp>
      <p:cxnSp>
        <p:nvCxnSpPr>
          <p:cNvPr id="10264" name="Connector: Elbow 39">
            <a:extLst>
              <a:ext uri="{FF2B5EF4-FFF2-40B4-BE49-F238E27FC236}">
                <a16:creationId xmlns:a16="http://schemas.microsoft.com/office/drawing/2014/main" id="{9D96B401-CBE7-481C-921A-A9FD10EC6262}"/>
              </a:ext>
            </a:extLst>
          </p:cNvPr>
          <p:cNvCxnSpPr>
            <a:cxnSpLocks noChangeShapeType="1"/>
            <a:stCxn id="36" idx="0"/>
            <a:endCxn id="37" idx="2"/>
          </p:cNvCxnSpPr>
          <p:nvPr/>
        </p:nvCxnSpPr>
        <p:spPr bwMode="auto">
          <a:xfrm rot="16200000" flipV="1">
            <a:off x="4967936" y="4617469"/>
            <a:ext cx="274661" cy="1957658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65" name="Connector: Elbow 41">
            <a:extLst>
              <a:ext uri="{FF2B5EF4-FFF2-40B4-BE49-F238E27FC236}">
                <a16:creationId xmlns:a16="http://schemas.microsoft.com/office/drawing/2014/main" id="{39CCA884-7F22-400B-8439-4359BF1FBB8D}"/>
              </a:ext>
            </a:extLst>
          </p:cNvPr>
          <p:cNvCxnSpPr>
            <a:cxnSpLocks noChangeShapeType="1"/>
            <a:stCxn id="36" idx="0"/>
            <a:endCxn id="38" idx="2"/>
          </p:cNvCxnSpPr>
          <p:nvPr/>
        </p:nvCxnSpPr>
        <p:spPr bwMode="auto">
          <a:xfrm rot="5400000" flipH="1" flipV="1">
            <a:off x="6941505" y="4601555"/>
            <a:ext cx="274662" cy="1989484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66" name="Lightning Bolt 42">
            <a:extLst>
              <a:ext uri="{FF2B5EF4-FFF2-40B4-BE49-F238E27FC236}">
                <a16:creationId xmlns:a16="http://schemas.microsoft.com/office/drawing/2014/main" id="{A068994A-F013-404F-979D-29C6D788B39C}"/>
              </a:ext>
            </a:extLst>
          </p:cNvPr>
          <p:cNvSpPr>
            <a:spLocks noChangeArrowheads="1"/>
          </p:cNvSpPr>
          <p:nvPr/>
        </p:nvSpPr>
        <p:spPr bwMode="auto">
          <a:xfrm rot="1614125">
            <a:off x="7755066" y="4558095"/>
            <a:ext cx="316488" cy="288385"/>
          </a:xfrm>
          <a:prstGeom prst="lightningBol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CA" altLang="en-US" sz="1200" b="0"/>
          </a:p>
        </p:txBody>
      </p:sp>
      <p:sp>
        <p:nvSpPr>
          <p:cNvPr id="10267" name="Lightning Bolt 44">
            <a:extLst>
              <a:ext uri="{FF2B5EF4-FFF2-40B4-BE49-F238E27FC236}">
                <a16:creationId xmlns:a16="http://schemas.microsoft.com/office/drawing/2014/main" id="{9835433C-F0D2-4067-AB92-32120AE4D1A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157785" y="4658981"/>
            <a:ext cx="359867" cy="199828"/>
          </a:xfrm>
          <a:prstGeom prst="lightningBol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CA" altLang="en-US" sz="1200" b="0"/>
          </a:p>
        </p:txBody>
      </p:sp>
      <p:cxnSp>
        <p:nvCxnSpPr>
          <p:cNvPr id="39" name="Straight Connector 23">
            <a:extLst>
              <a:ext uri="{FF2B5EF4-FFF2-40B4-BE49-F238E27FC236}">
                <a16:creationId xmlns:a16="http://schemas.microsoft.com/office/drawing/2014/main" id="{15635F9E-EEA1-4721-8384-910EC01A8782}"/>
              </a:ext>
            </a:extLst>
          </p:cNvPr>
          <p:cNvCxnSpPr>
            <a:cxnSpLocks/>
            <a:stCxn id="10" idx="0"/>
          </p:cNvCxnSpPr>
          <p:nvPr/>
        </p:nvCxnSpPr>
        <p:spPr bwMode="auto">
          <a:xfrm flipV="1">
            <a:off x="4363811" y="3140968"/>
            <a:ext cx="0" cy="652734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" name="Straight Connector 23">
            <a:extLst>
              <a:ext uri="{FF2B5EF4-FFF2-40B4-BE49-F238E27FC236}">
                <a16:creationId xmlns:a16="http://schemas.microsoft.com/office/drawing/2014/main" id="{3B7490CC-271C-404C-BBB0-0FFE3752C818}"/>
              </a:ext>
            </a:extLst>
          </p:cNvPr>
          <p:cNvCxnSpPr>
            <a:cxnSpLocks/>
          </p:cNvCxnSpPr>
          <p:nvPr/>
        </p:nvCxnSpPr>
        <p:spPr bwMode="auto">
          <a:xfrm flipV="1">
            <a:off x="7793832" y="3212976"/>
            <a:ext cx="0" cy="530722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28A7328-92B5-4EEB-8FAD-7788296FC5CF}"/>
              </a:ext>
            </a:extLst>
          </p:cNvPr>
          <p:cNvSpPr txBox="1"/>
          <p:nvPr/>
        </p:nvSpPr>
        <p:spPr>
          <a:xfrm flipH="1">
            <a:off x="7224925" y="2221129"/>
            <a:ext cx="5982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/>
              <a:t>Portal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C6B287A-3218-4995-AC1A-C77B074F4525}"/>
              </a:ext>
            </a:extLst>
          </p:cNvPr>
          <p:cNvSpPr/>
          <p:nvPr/>
        </p:nvSpPr>
        <p:spPr bwMode="auto">
          <a:xfrm>
            <a:off x="2855641" y="2458778"/>
            <a:ext cx="6846043" cy="78006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CA" sz="2000" b="1" dirty="0">
                <a:latin typeface="Arial" panose="020B0604020202020204" pitchFamily="34" charset="0"/>
              </a:rPr>
              <a:t>DS</a:t>
            </a:r>
          </a:p>
        </p:txBody>
      </p:sp>
      <p:sp>
        <p:nvSpPr>
          <p:cNvPr id="32" name="Arrow: Up 31">
            <a:extLst>
              <a:ext uri="{FF2B5EF4-FFF2-40B4-BE49-F238E27FC236}">
                <a16:creationId xmlns:a16="http://schemas.microsoft.com/office/drawing/2014/main" id="{2C8E86C0-AC92-4393-B23F-E7EFE5A3815D}"/>
              </a:ext>
            </a:extLst>
          </p:cNvPr>
          <p:cNvSpPr/>
          <p:nvPr/>
        </p:nvSpPr>
        <p:spPr bwMode="auto">
          <a:xfrm rot="7604535">
            <a:off x="6746575" y="3338356"/>
            <a:ext cx="166216" cy="685718"/>
          </a:xfrm>
          <a:prstGeom prst="upArrow">
            <a:avLst/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33" name="Arrow: Up 32">
            <a:extLst>
              <a:ext uri="{FF2B5EF4-FFF2-40B4-BE49-F238E27FC236}">
                <a16:creationId xmlns:a16="http://schemas.microsoft.com/office/drawing/2014/main" id="{08DA9B0A-274B-48EA-B7F3-DE2AE3BE2833}"/>
              </a:ext>
            </a:extLst>
          </p:cNvPr>
          <p:cNvSpPr/>
          <p:nvPr/>
        </p:nvSpPr>
        <p:spPr bwMode="auto">
          <a:xfrm rot="10800000">
            <a:off x="5625887" y="3073343"/>
            <a:ext cx="166750" cy="543403"/>
          </a:xfrm>
          <a:prstGeom prst="upArrow">
            <a:avLst/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CA" dirty="0"/>
          </a:p>
        </p:txBody>
      </p:sp>
      <p:sp>
        <p:nvSpPr>
          <p:cNvPr id="35" name="Arrow: Up 34">
            <a:extLst>
              <a:ext uri="{FF2B5EF4-FFF2-40B4-BE49-F238E27FC236}">
                <a16:creationId xmlns:a16="http://schemas.microsoft.com/office/drawing/2014/main" id="{F8DD6EFB-CF0B-4023-AD5D-9321BEC4841C}"/>
              </a:ext>
            </a:extLst>
          </p:cNvPr>
          <p:cNvSpPr/>
          <p:nvPr/>
        </p:nvSpPr>
        <p:spPr bwMode="auto">
          <a:xfrm rot="12478787">
            <a:off x="3486531" y="4514813"/>
            <a:ext cx="682083" cy="223045"/>
          </a:xfrm>
          <a:prstGeom prst="upArrow">
            <a:avLst/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41" name="Arrow: Up 40">
            <a:extLst>
              <a:ext uri="{FF2B5EF4-FFF2-40B4-BE49-F238E27FC236}">
                <a16:creationId xmlns:a16="http://schemas.microsoft.com/office/drawing/2014/main" id="{D2E6BD18-17DA-4DD9-814B-EADCC5F4DD7B}"/>
              </a:ext>
            </a:extLst>
          </p:cNvPr>
          <p:cNvSpPr/>
          <p:nvPr/>
        </p:nvSpPr>
        <p:spPr bwMode="auto">
          <a:xfrm rot="7326628">
            <a:off x="8024012" y="4473899"/>
            <a:ext cx="682083" cy="223045"/>
          </a:xfrm>
          <a:prstGeom prst="upArrow">
            <a:avLst/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42" name="Dodecagon 41">
            <a:extLst>
              <a:ext uri="{FF2B5EF4-FFF2-40B4-BE49-F238E27FC236}">
                <a16:creationId xmlns:a16="http://schemas.microsoft.com/office/drawing/2014/main" id="{6C3F0747-F76D-4279-B850-6684BF41E802}"/>
              </a:ext>
            </a:extLst>
          </p:cNvPr>
          <p:cNvSpPr/>
          <p:nvPr/>
        </p:nvSpPr>
        <p:spPr bwMode="auto">
          <a:xfrm>
            <a:off x="3984746" y="3068953"/>
            <a:ext cx="322233" cy="362668"/>
          </a:xfrm>
          <a:prstGeom prst="dodecag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CA" sz="1400" b="1" dirty="0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43" name="Dodecagon 42">
            <a:extLst>
              <a:ext uri="{FF2B5EF4-FFF2-40B4-BE49-F238E27FC236}">
                <a16:creationId xmlns:a16="http://schemas.microsoft.com/office/drawing/2014/main" id="{3A755F73-CEFD-4BC7-902F-B4D6ACC0A45A}"/>
              </a:ext>
            </a:extLst>
          </p:cNvPr>
          <p:cNvSpPr/>
          <p:nvPr/>
        </p:nvSpPr>
        <p:spPr bwMode="auto">
          <a:xfrm>
            <a:off x="7377060" y="3016307"/>
            <a:ext cx="348346" cy="359868"/>
          </a:xfrm>
          <a:prstGeom prst="dodecag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CA" sz="1400" b="1" dirty="0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44" name="Dodecagon 43">
            <a:extLst>
              <a:ext uri="{FF2B5EF4-FFF2-40B4-BE49-F238E27FC236}">
                <a16:creationId xmlns:a16="http://schemas.microsoft.com/office/drawing/2014/main" id="{4CD982FA-57A3-49CB-8BDE-2B5E21D067AE}"/>
              </a:ext>
            </a:extLst>
          </p:cNvPr>
          <p:cNvSpPr/>
          <p:nvPr/>
        </p:nvSpPr>
        <p:spPr bwMode="auto">
          <a:xfrm>
            <a:off x="6756137" y="2221128"/>
            <a:ext cx="348346" cy="359868"/>
          </a:xfrm>
          <a:prstGeom prst="dodecag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CA" sz="1400" b="1" dirty="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45" name="Dodecagon 44">
            <a:extLst>
              <a:ext uri="{FF2B5EF4-FFF2-40B4-BE49-F238E27FC236}">
                <a16:creationId xmlns:a16="http://schemas.microsoft.com/office/drawing/2014/main" id="{A9B85B96-F8F5-491C-B8CD-D32F00A1BDE9}"/>
              </a:ext>
            </a:extLst>
          </p:cNvPr>
          <p:cNvSpPr/>
          <p:nvPr/>
        </p:nvSpPr>
        <p:spPr bwMode="auto">
          <a:xfrm>
            <a:off x="5836144" y="3083503"/>
            <a:ext cx="348346" cy="359868"/>
          </a:xfrm>
          <a:prstGeom prst="dodecag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CA" sz="1400" b="1" dirty="0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46" name="Dodecagon 45">
            <a:extLst>
              <a:ext uri="{FF2B5EF4-FFF2-40B4-BE49-F238E27FC236}">
                <a16:creationId xmlns:a16="http://schemas.microsoft.com/office/drawing/2014/main" id="{B6238716-7F52-4643-A862-E9AED4652A16}"/>
              </a:ext>
            </a:extLst>
          </p:cNvPr>
          <p:cNvSpPr/>
          <p:nvPr/>
        </p:nvSpPr>
        <p:spPr bwMode="auto">
          <a:xfrm>
            <a:off x="3823653" y="4322164"/>
            <a:ext cx="348346" cy="359868"/>
          </a:xfrm>
          <a:prstGeom prst="dodecag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CA" sz="1400" b="1" dirty="0"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47" name="Dodecagon 46">
            <a:extLst>
              <a:ext uri="{FF2B5EF4-FFF2-40B4-BE49-F238E27FC236}">
                <a16:creationId xmlns:a16="http://schemas.microsoft.com/office/drawing/2014/main" id="{B3998B12-E8F8-4CB5-B868-5365D704CA2A}"/>
              </a:ext>
            </a:extLst>
          </p:cNvPr>
          <p:cNvSpPr/>
          <p:nvPr/>
        </p:nvSpPr>
        <p:spPr bwMode="auto">
          <a:xfrm>
            <a:off x="8090353" y="4213943"/>
            <a:ext cx="348346" cy="359868"/>
          </a:xfrm>
          <a:prstGeom prst="dodecag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CA" sz="1400" b="1" dirty="0"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49" name="Arrow: Up 48">
            <a:extLst>
              <a:ext uri="{FF2B5EF4-FFF2-40B4-BE49-F238E27FC236}">
                <a16:creationId xmlns:a16="http://schemas.microsoft.com/office/drawing/2014/main" id="{7F0FDC3F-7849-4753-9125-A9844E550985}"/>
              </a:ext>
            </a:extLst>
          </p:cNvPr>
          <p:cNvSpPr/>
          <p:nvPr/>
        </p:nvSpPr>
        <p:spPr bwMode="auto">
          <a:xfrm rot="10800000">
            <a:off x="7097178" y="2141416"/>
            <a:ext cx="166750" cy="543403"/>
          </a:xfrm>
          <a:prstGeom prst="upArrow">
            <a:avLst/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50" name="Arrow: Up 49">
            <a:extLst>
              <a:ext uri="{FF2B5EF4-FFF2-40B4-BE49-F238E27FC236}">
                <a16:creationId xmlns:a16="http://schemas.microsoft.com/office/drawing/2014/main" id="{79FDEE34-DA52-4797-B157-75CB99DC3206}"/>
              </a:ext>
            </a:extLst>
          </p:cNvPr>
          <p:cNvSpPr/>
          <p:nvPr/>
        </p:nvSpPr>
        <p:spPr bwMode="auto">
          <a:xfrm rot="14020096">
            <a:off x="4986475" y="3421903"/>
            <a:ext cx="166750" cy="543403"/>
          </a:xfrm>
          <a:prstGeom prst="upArrow">
            <a:avLst/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51217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A0E7BD-FFCB-4EE4-80CF-E758A0A38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Procedure and Addressing for Case 1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003A52-6757-456D-8ADF-EDE9F0316C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9800" y="1628800"/>
            <a:ext cx="7772400" cy="4114800"/>
          </a:xfrm>
        </p:spPr>
        <p:txBody>
          <a:bodyPr/>
          <a:lstStyle/>
          <a:p>
            <a:r>
              <a:rPr lang="en-CA" sz="2000" dirty="0"/>
              <a:t>1 –  Frame goes from LAN to DS:</a:t>
            </a:r>
          </a:p>
          <a:p>
            <a:pPr lvl="1"/>
            <a:r>
              <a:rPr lang="en-CA" sz="1600" dirty="0" err="1"/>
              <a:t>Dest</a:t>
            </a:r>
            <a:r>
              <a:rPr lang="en-CA" sz="1600" dirty="0"/>
              <a:t> </a:t>
            </a:r>
            <a:r>
              <a:rPr lang="en-CA" sz="1600" dirty="0" err="1"/>
              <a:t>Addr</a:t>
            </a:r>
            <a:r>
              <a:rPr lang="en-CA" sz="1600" dirty="0"/>
              <a:t>: &lt;BC/MC Address&gt;</a:t>
            </a:r>
          </a:p>
          <a:p>
            <a:pPr lvl="1"/>
            <a:r>
              <a:rPr lang="en-CA" sz="1600" dirty="0" err="1"/>
              <a:t>Src</a:t>
            </a:r>
            <a:r>
              <a:rPr lang="en-CA" sz="1600" dirty="0"/>
              <a:t> </a:t>
            </a:r>
            <a:r>
              <a:rPr lang="en-CA" sz="1600" dirty="0" err="1"/>
              <a:t>Addr</a:t>
            </a:r>
            <a:r>
              <a:rPr lang="en-CA" sz="1600" dirty="0"/>
              <a:t>: &lt;STA on LAN&gt;</a:t>
            </a:r>
          </a:p>
          <a:p>
            <a:r>
              <a:rPr lang="en-CA" sz="2000" dirty="0"/>
              <a:t>2 – Frame passes from DS to AP MLD and affiliated APs</a:t>
            </a:r>
          </a:p>
          <a:p>
            <a:pPr lvl="1"/>
            <a:r>
              <a:rPr lang="en-CA" sz="1600" dirty="0"/>
              <a:t>AP MLD assigns sequence number and transfers frame to affiliated APs.</a:t>
            </a:r>
          </a:p>
          <a:p>
            <a:pPr lvl="1"/>
            <a:r>
              <a:rPr lang="en-CA" sz="1600" dirty="0" err="1"/>
              <a:t>Dest</a:t>
            </a:r>
            <a:r>
              <a:rPr lang="en-CA" sz="1600" dirty="0"/>
              <a:t> </a:t>
            </a:r>
            <a:r>
              <a:rPr lang="en-CA" sz="1600" dirty="0" err="1"/>
              <a:t>Addr</a:t>
            </a:r>
            <a:r>
              <a:rPr lang="en-CA" sz="1600" dirty="0"/>
              <a:t>: &lt;BC/MC Address&gt;</a:t>
            </a:r>
          </a:p>
          <a:p>
            <a:pPr lvl="1"/>
            <a:r>
              <a:rPr lang="en-CA" sz="1600" dirty="0" err="1"/>
              <a:t>Src</a:t>
            </a:r>
            <a:r>
              <a:rPr lang="en-CA" sz="1600" dirty="0"/>
              <a:t> </a:t>
            </a:r>
            <a:r>
              <a:rPr lang="en-CA" sz="1600" dirty="0" err="1"/>
              <a:t>Addr</a:t>
            </a:r>
            <a:r>
              <a:rPr lang="en-CA" sz="1600" dirty="0"/>
              <a:t>: &lt;STA on LAN&gt;</a:t>
            </a:r>
          </a:p>
          <a:p>
            <a:r>
              <a:rPr lang="en-CA" sz="2000" dirty="0"/>
              <a:t>3 – Frame is transmitted by affiliated APs to BSS</a:t>
            </a:r>
          </a:p>
          <a:p>
            <a:pPr lvl="1"/>
            <a:r>
              <a:rPr lang="en-CA" sz="1800" dirty="0"/>
              <a:t>A1: &lt;BC/MC Address&gt;</a:t>
            </a:r>
          </a:p>
          <a:p>
            <a:pPr lvl="1"/>
            <a:r>
              <a:rPr lang="en-CA" sz="1800" dirty="0"/>
              <a:t>A2: &lt;BSSID of affiliated AP&gt;</a:t>
            </a:r>
          </a:p>
          <a:p>
            <a:pPr lvl="1"/>
            <a:r>
              <a:rPr lang="en-CA" sz="1800" dirty="0"/>
              <a:t>A3: &lt;STA on LAN&gt;</a:t>
            </a:r>
          </a:p>
          <a:p>
            <a:pPr lvl="1"/>
            <a:r>
              <a:rPr lang="en-CA" sz="1800" dirty="0" err="1"/>
              <a:t>ToDS</a:t>
            </a:r>
            <a:r>
              <a:rPr lang="en-CA" sz="1800" dirty="0"/>
              <a:t>: 0 </a:t>
            </a:r>
            <a:r>
              <a:rPr lang="en-CA" sz="1800" dirty="0" err="1"/>
              <a:t>FromDS</a:t>
            </a:r>
            <a:r>
              <a:rPr lang="en-CA" sz="1800" dirty="0"/>
              <a:t>: 1</a:t>
            </a:r>
          </a:p>
          <a:p>
            <a:r>
              <a:rPr lang="en-CA" sz="2200" dirty="0"/>
              <a:t>Note: Affiliated APs receive the group-addressed frame from DS but does not process it.</a:t>
            </a:r>
          </a:p>
          <a:p>
            <a:pPr lvl="1"/>
            <a:endParaRPr lang="en-CA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9E9E61-6D34-4749-BC08-542B7A032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September 2021</a:t>
            </a:r>
            <a:endParaRPr lang="en-GB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F63E92-59E8-4944-9352-7080A9907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Michael Montemurro, Huawei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6A2347-378F-4582-96AC-F7AB75A00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0396" y="6475413"/>
            <a:ext cx="432811" cy="184666"/>
          </a:xfrm>
        </p:spPr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3AF6F843-6348-47C2-9AD9-158E17EE6F2E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42171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20C01D5D-1733-4168-BBB0-FF42F406A7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sz="2400" dirty="0"/>
              <a:t>2. Group-Addressed MSDU from Legacy STA (STA 1)</a:t>
            </a:r>
          </a:p>
        </p:txBody>
      </p:sp>
      <p:sp>
        <p:nvSpPr>
          <p:cNvPr id="10243" name="Date Placeholder 3">
            <a:extLst>
              <a:ext uri="{FF2B5EF4-FFF2-40B4-BE49-F238E27FC236}">
                <a16:creationId xmlns:a16="http://schemas.microsoft.com/office/drawing/2014/main" id="{DFE3F38F-181C-44F9-9D86-6B3E08BF288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/>
              <a:t>September 2021</a:t>
            </a:r>
            <a:endParaRPr lang="en-GB" altLang="en-US" sz="1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EADDBA-51A5-41D7-AF4D-05691895B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Michael Montemurro, Huawei</a:t>
            </a:r>
          </a:p>
        </p:txBody>
      </p:sp>
      <p:sp>
        <p:nvSpPr>
          <p:cNvPr id="10245" name="Slide Number Placeholder 5">
            <a:extLst>
              <a:ext uri="{FF2B5EF4-FFF2-40B4-BE49-F238E27FC236}">
                <a16:creationId xmlns:a16="http://schemas.microsoft.com/office/drawing/2014/main" id="{23010E96-141A-44A6-B9A6-E84B1A18935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7454397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 b="0"/>
              <a:t>Slide </a:t>
            </a:r>
            <a:fld id="{E9C0F828-AA54-4D54-8824-69511004D40F}" type="slidenum">
              <a:rPr lang="en-GB" altLang="en-US" sz="1200" b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GB" altLang="en-US" sz="1200" b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0E8EC6-8DC2-4B7C-936E-48D947ABAD8A}"/>
              </a:ext>
            </a:extLst>
          </p:cNvPr>
          <p:cNvSpPr/>
          <p:nvPr/>
        </p:nvSpPr>
        <p:spPr bwMode="auto">
          <a:xfrm>
            <a:off x="5340350" y="3520653"/>
            <a:ext cx="1511300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MLD AP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MAC_AP_MLD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42CDB1-EC99-483A-9A43-71734EE86DD8}"/>
              </a:ext>
            </a:extLst>
          </p:cNvPr>
          <p:cNvSpPr/>
          <p:nvPr/>
        </p:nvSpPr>
        <p:spPr bwMode="auto">
          <a:xfrm>
            <a:off x="3893118" y="3793702"/>
            <a:ext cx="941387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2.4 GHz AP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BSSID_24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C08023D-719B-4FDE-AE31-B530AAE2C286}"/>
              </a:ext>
            </a:extLst>
          </p:cNvPr>
          <p:cNvSpPr/>
          <p:nvPr/>
        </p:nvSpPr>
        <p:spPr bwMode="auto">
          <a:xfrm>
            <a:off x="7323138" y="3743697"/>
            <a:ext cx="941388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5 GHz AP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BSSID_5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0DE4C48-1E04-44CE-A3AD-F5B03A5E4E66}"/>
              </a:ext>
            </a:extLst>
          </p:cNvPr>
          <p:cNvSpPr/>
          <p:nvPr/>
        </p:nvSpPr>
        <p:spPr bwMode="auto">
          <a:xfrm>
            <a:off x="6527006" y="1743929"/>
            <a:ext cx="1512888" cy="510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LAN</a:t>
            </a:r>
          </a:p>
        </p:txBody>
      </p:sp>
      <p:cxnSp>
        <p:nvCxnSpPr>
          <p:cNvPr id="10252" name="Straight Connector 19">
            <a:extLst>
              <a:ext uri="{FF2B5EF4-FFF2-40B4-BE49-F238E27FC236}">
                <a16:creationId xmlns:a16="http://schemas.microsoft.com/office/drawing/2014/main" id="{03359782-1EA6-4353-9EFC-5B6F8E46092F}"/>
              </a:ext>
            </a:extLst>
          </p:cNvPr>
          <p:cNvCxnSpPr>
            <a:cxnSpLocks noChangeShapeType="1"/>
            <a:stCxn id="17" idx="2"/>
          </p:cNvCxnSpPr>
          <p:nvPr/>
        </p:nvCxnSpPr>
        <p:spPr bwMode="auto">
          <a:xfrm>
            <a:off x="7283450" y="2254252"/>
            <a:ext cx="0" cy="204527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4" name="Straight Connector 23">
            <a:extLst>
              <a:ext uri="{FF2B5EF4-FFF2-40B4-BE49-F238E27FC236}">
                <a16:creationId xmlns:a16="http://schemas.microsoft.com/office/drawing/2014/main" id="{DBD83DAC-BD8D-4524-B5FF-392B26562454}"/>
              </a:ext>
            </a:extLst>
          </p:cNvPr>
          <p:cNvCxnSpPr>
            <a:cxnSpLocks/>
            <a:stCxn id="9" idx="0"/>
          </p:cNvCxnSpPr>
          <p:nvPr/>
        </p:nvCxnSpPr>
        <p:spPr bwMode="auto">
          <a:xfrm flipV="1">
            <a:off x="6096000" y="3238845"/>
            <a:ext cx="0" cy="281809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5" name="Connector: Elbow 25">
            <a:extLst>
              <a:ext uri="{FF2B5EF4-FFF2-40B4-BE49-F238E27FC236}">
                <a16:creationId xmlns:a16="http://schemas.microsoft.com/office/drawing/2014/main" id="{AD9E52ED-3962-4A56-9A30-B65149D3E713}"/>
              </a:ext>
            </a:extLst>
          </p:cNvPr>
          <p:cNvCxnSpPr>
            <a:cxnSpLocks noChangeShapeType="1"/>
            <a:stCxn id="9" idx="2"/>
            <a:endCxn id="10" idx="3"/>
          </p:cNvCxnSpPr>
          <p:nvPr/>
        </p:nvCxnSpPr>
        <p:spPr bwMode="auto">
          <a:xfrm rot="5400000" flipH="1">
            <a:off x="5439852" y="3512205"/>
            <a:ext cx="50801" cy="1261496"/>
          </a:xfrm>
          <a:prstGeom prst="bentConnector4">
            <a:avLst>
              <a:gd name="adj1" fmla="val -449991"/>
              <a:gd name="adj2" fmla="val 79951"/>
            </a:avLst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6" name="Connector: Elbow 27">
            <a:extLst>
              <a:ext uri="{FF2B5EF4-FFF2-40B4-BE49-F238E27FC236}">
                <a16:creationId xmlns:a16="http://schemas.microsoft.com/office/drawing/2014/main" id="{F3E68F33-B3EC-4387-8301-89784DE70418}"/>
              </a:ext>
            </a:extLst>
          </p:cNvPr>
          <p:cNvCxnSpPr>
            <a:cxnSpLocks noChangeShapeType="1"/>
            <a:stCxn id="9" idx="2"/>
            <a:endCxn id="11" idx="1"/>
          </p:cNvCxnSpPr>
          <p:nvPr/>
        </p:nvCxnSpPr>
        <p:spPr bwMode="auto">
          <a:xfrm rot="5400000" flipH="1" flipV="1">
            <a:off x="6659166" y="3504381"/>
            <a:ext cx="100806" cy="1227138"/>
          </a:xfrm>
          <a:prstGeom prst="bentConnector4">
            <a:avLst>
              <a:gd name="adj1" fmla="val -226772"/>
              <a:gd name="adj2" fmla="val 80789"/>
            </a:avLst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A0AA6A7B-0AE2-4F22-805E-4F389186CF21}"/>
              </a:ext>
            </a:extLst>
          </p:cNvPr>
          <p:cNvSpPr/>
          <p:nvPr/>
        </p:nvSpPr>
        <p:spPr bwMode="auto">
          <a:xfrm>
            <a:off x="2402951" y="4508078"/>
            <a:ext cx="941388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Legacy </a:t>
            </a: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MAC_STA1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DCA0891-5438-4E48-AEB7-0D5BA0030734}"/>
              </a:ext>
            </a:extLst>
          </p:cNvPr>
          <p:cNvSpPr/>
          <p:nvPr/>
        </p:nvSpPr>
        <p:spPr bwMode="auto">
          <a:xfrm>
            <a:off x="8760297" y="4514155"/>
            <a:ext cx="941387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Legacy </a:t>
            </a: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MAC_STA2</a:t>
            </a:r>
          </a:p>
        </p:txBody>
      </p:sp>
      <p:sp>
        <p:nvSpPr>
          <p:cNvPr id="10259" name="Lightning Bolt 31">
            <a:extLst>
              <a:ext uri="{FF2B5EF4-FFF2-40B4-BE49-F238E27FC236}">
                <a16:creationId xmlns:a16="http://schemas.microsoft.com/office/drawing/2014/main" id="{434AE302-4BA3-42B8-9AAD-837A135289FA}"/>
              </a:ext>
            </a:extLst>
          </p:cNvPr>
          <p:cNvSpPr>
            <a:spLocks noChangeArrowheads="1"/>
          </p:cNvSpPr>
          <p:nvPr/>
        </p:nvSpPr>
        <p:spPr bwMode="auto">
          <a:xfrm rot="19344432">
            <a:off x="3266583" y="4250384"/>
            <a:ext cx="598362" cy="161559"/>
          </a:xfrm>
          <a:prstGeom prst="lightningBol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CA" altLang="en-US" sz="1200" b="0"/>
          </a:p>
        </p:txBody>
      </p:sp>
      <p:sp>
        <p:nvSpPr>
          <p:cNvPr id="10260" name="Lightning Bolt 32">
            <a:extLst>
              <a:ext uri="{FF2B5EF4-FFF2-40B4-BE49-F238E27FC236}">
                <a16:creationId xmlns:a16="http://schemas.microsoft.com/office/drawing/2014/main" id="{570D2688-C517-40A7-8367-FCB054BB6833}"/>
              </a:ext>
            </a:extLst>
          </p:cNvPr>
          <p:cNvSpPr>
            <a:spLocks noChangeArrowheads="1"/>
          </p:cNvSpPr>
          <p:nvPr/>
        </p:nvSpPr>
        <p:spPr bwMode="auto">
          <a:xfrm rot="796155">
            <a:off x="8335398" y="4132379"/>
            <a:ext cx="839787" cy="215900"/>
          </a:xfrm>
          <a:prstGeom prst="lightningBol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CA" altLang="en-US" sz="1200" b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71D2E89-DE63-493E-8E90-C822151FDE2D}"/>
              </a:ext>
            </a:extLst>
          </p:cNvPr>
          <p:cNvSpPr/>
          <p:nvPr/>
        </p:nvSpPr>
        <p:spPr bwMode="auto">
          <a:xfrm>
            <a:off x="4884738" y="5733628"/>
            <a:ext cx="2398712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Non-AP MLD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MAC_NAP_MLD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3BAE8AD-A1F2-4328-91AE-55A8AB77CCC8}"/>
              </a:ext>
            </a:extLst>
          </p:cNvPr>
          <p:cNvSpPr/>
          <p:nvPr/>
        </p:nvSpPr>
        <p:spPr bwMode="auto">
          <a:xfrm>
            <a:off x="3570436" y="5040617"/>
            <a:ext cx="941388" cy="4183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2.4 STA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MAC_24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AF75C78-9CA9-4780-AF48-5FE59BAC0620}"/>
              </a:ext>
            </a:extLst>
          </p:cNvPr>
          <p:cNvSpPr/>
          <p:nvPr/>
        </p:nvSpPr>
        <p:spPr bwMode="auto">
          <a:xfrm>
            <a:off x="7602884" y="5013176"/>
            <a:ext cx="941388" cy="44579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5 STA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MAC_5</a:t>
            </a:r>
          </a:p>
        </p:txBody>
      </p:sp>
      <p:cxnSp>
        <p:nvCxnSpPr>
          <p:cNvPr id="10264" name="Connector: Elbow 39">
            <a:extLst>
              <a:ext uri="{FF2B5EF4-FFF2-40B4-BE49-F238E27FC236}">
                <a16:creationId xmlns:a16="http://schemas.microsoft.com/office/drawing/2014/main" id="{9D96B401-CBE7-481C-921A-A9FD10EC6262}"/>
              </a:ext>
            </a:extLst>
          </p:cNvPr>
          <p:cNvCxnSpPr>
            <a:cxnSpLocks noChangeShapeType="1"/>
            <a:stCxn id="36" idx="0"/>
            <a:endCxn id="37" idx="2"/>
          </p:cNvCxnSpPr>
          <p:nvPr/>
        </p:nvCxnSpPr>
        <p:spPr bwMode="auto">
          <a:xfrm rot="16200000" flipV="1">
            <a:off x="4925283" y="4574816"/>
            <a:ext cx="274661" cy="2042964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65" name="Connector: Elbow 41">
            <a:extLst>
              <a:ext uri="{FF2B5EF4-FFF2-40B4-BE49-F238E27FC236}">
                <a16:creationId xmlns:a16="http://schemas.microsoft.com/office/drawing/2014/main" id="{39CCA884-7F22-400B-8439-4359BF1FBB8D}"/>
              </a:ext>
            </a:extLst>
          </p:cNvPr>
          <p:cNvCxnSpPr>
            <a:cxnSpLocks noChangeShapeType="1"/>
            <a:stCxn id="36" idx="0"/>
            <a:endCxn id="38" idx="2"/>
          </p:cNvCxnSpPr>
          <p:nvPr/>
        </p:nvCxnSpPr>
        <p:spPr bwMode="auto">
          <a:xfrm rot="5400000" flipH="1" flipV="1">
            <a:off x="6941505" y="4601555"/>
            <a:ext cx="274662" cy="1989484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66" name="Lightning Bolt 42">
            <a:extLst>
              <a:ext uri="{FF2B5EF4-FFF2-40B4-BE49-F238E27FC236}">
                <a16:creationId xmlns:a16="http://schemas.microsoft.com/office/drawing/2014/main" id="{A068994A-F013-404F-979D-29C6D788B39C}"/>
              </a:ext>
            </a:extLst>
          </p:cNvPr>
          <p:cNvSpPr>
            <a:spLocks noChangeArrowheads="1"/>
          </p:cNvSpPr>
          <p:nvPr/>
        </p:nvSpPr>
        <p:spPr bwMode="auto">
          <a:xfrm rot="1614125">
            <a:off x="7755066" y="4558095"/>
            <a:ext cx="316488" cy="288385"/>
          </a:xfrm>
          <a:prstGeom prst="lightningBol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CA" altLang="en-US" sz="1200" b="0"/>
          </a:p>
        </p:txBody>
      </p:sp>
      <p:sp>
        <p:nvSpPr>
          <p:cNvPr id="10267" name="Lightning Bolt 44">
            <a:extLst>
              <a:ext uri="{FF2B5EF4-FFF2-40B4-BE49-F238E27FC236}">
                <a16:creationId xmlns:a16="http://schemas.microsoft.com/office/drawing/2014/main" id="{9835433C-F0D2-4067-AB92-32120AE4D1A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157785" y="4658981"/>
            <a:ext cx="359867" cy="199828"/>
          </a:xfrm>
          <a:prstGeom prst="lightningBol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CA" altLang="en-US" sz="1200" b="0"/>
          </a:p>
        </p:txBody>
      </p:sp>
      <p:cxnSp>
        <p:nvCxnSpPr>
          <p:cNvPr id="39" name="Straight Connector 23">
            <a:extLst>
              <a:ext uri="{FF2B5EF4-FFF2-40B4-BE49-F238E27FC236}">
                <a16:creationId xmlns:a16="http://schemas.microsoft.com/office/drawing/2014/main" id="{15635F9E-EEA1-4721-8384-910EC01A8782}"/>
              </a:ext>
            </a:extLst>
          </p:cNvPr>
          <p:cNvCxnSpPr>
            <a:cxnSpLocks/>
            <a:stCxn id="10" idx="0"/>
          </p:cNvCxnSpPr>
          <p:nvPr/>
        </p:nvCxnSpPr>
        <p:spPr bwMode="auto">
          <a:xfrm flipV="1">
            <a:off x="4363811" y="3140968"/>
            <a:ext cx="0" cy="652734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" name="Straight Connector 23">
            <a:extLst>
              <a:ext uri="{FF2B5EF4-FFF2-40B4-BE49-F238E27FC236}">
                <a16:creationId xmlns:a16="http://schemas.microsoft.com/office/drawing/2014/main" id="{3B7490CC-271C-404C-BBB0-0FFE3752C818}"/>
              </a:ext>
            </a:extLst>
          </p:cNvPr>
          <p:cNvCxnSpPr>
            <a:cxnSpLocks/>
          </p:cNvCxnSpPr>
          <p:nvPr/>
        </p:nvCxnSpPr>
        <p:spPr bwMode="auto">
          <a:xfrm flipV="1">
            <a:off x="7793832" y="3212976"/>
            <a:ext cx="0" cy="530722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28A7328-92B5-4EEB-8FAD-7788296FC5CF}"/>
              </a:ext>
            </a:extLst>
          </p:cNvPr>
          <p:cNvSpPr txBox="1"/>
          <p:nvPr/>
        </p:nvSpPr>
        <p:spPr>
          <a:xfrm flipH="1">
            <a:off x="7224925" y="2221129"/>
            <a:ext cx="5982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/>
              <a:t>Portal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C6B287A-3218-4995-AC1A-C77B074F4525}"/>
              </a:ext>
            </a:extLst>
          </p:cNvPr>
          <p:cNvSpPr/>
          <p:nvPr/>
        </p:nvSpPr>
        <p:spPr bwMode="auto">
          <a:xfrm>
            <a:off x="2855641" y="2458778"/>
            <a:ext cx="6846043" cy="78006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CA" sz="2000" b="1" dirty="0">
                <a:latin typeface="Arial" panose="020B0604020202020204" pitchFamily="34" charset="0"/>
              </a:rPr>
              <a:t>DS</a:t>
            </a:r>
          </a:p>
        </p:txBody>
      </p:sp>
      <p:sp>
        <p:nvSpPr>
          <p:cNvPr id="2" name="Arrow: Up 1">
            <a:extLst>
              <a:ext uri="{FF2B5EF4-FFF2-40B4-BE49-F238E27FC236}">
                <a16:creationId xmlns:a16="http://schemas.microsoft.com/office/drawing/2014/main" id="{ECD4B9AD-269D-49FD-B567-BA263C9C38D9}"/>
              </a:ext>
            </a:extLst>
          </p:cNvPr>
          <p:cNvSpPr/>
          <p:nvPr/>
        </p:nvSpPr>
        <p:spPr bwMode="auto">
          <a:xfrm rot="3774790">
            <a:off x="3294816" y="3764825"/>
            <a:ext cx="190084" cy="796945"/>
          </a:xfrm>
          <a:prstGeom prst="upArrow">
            <a:avLst/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33" name="Arrow: Up 32">
            <a:extLst>
              <a:ext uri="{FF2B5EF4-FFF2-40B4-BE49-F238E27FC236}">
                <a16:creationId xmlns:a16="http://schemas.microsoft.com/office/drawing/2014/main" id="{08DA9B0A-274B-48EA-B7F3-DE2AE3BE2833}"/>
              </a:ext>
            </a:extLst>
          </p:cNvPr>
          <p:cNvSpPr/>
          <p:nvPr/>
        </p:nvSpPr>
        <p:spPr bwMode="auto">
          <a:xfrm rot="10800000">
            <a:off x="5625887" y="3073343"/>
            <a:ext cx="166750" cy="543403"/>
          </a:xfrm>
          <a:prstGeom prst="upArrow">
            <a:avLst/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34" name="Arrow: Up 33">
            <a:extLst>
              <a:ext uri="{FF2B5EF4-FFF2-40B4-BE49-F238E27FC236}">
                <a16:creationId xmlns:a16="http://schemas.microsoft.com/office/drawing/2014/main" id="{23F9320C-DA39-456D-80C5-B84A109C68A9}"/>
              </a:ext>
            </a:extLst>
          </p:cNvPr>
          <p:cNvSpPr/>
          <p:nvPr/>
        </p:nvSpPr>
        <p:spPr bwMode="auto">
          <a:xfrm>
            <a:off x="7040552" y="2171575"/>
            <a:ext cx="166749" cy="385885"/>
          </a:xfrm>
          <a:prstGeom prst="upArrow">
            <a:avLst/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35" name="Arrow: Up 34">
            <a:extLst>
              <a:ext uri="{FF2B5EF4-FFF2-40B4-BE49-F238E27FC236}">
                <a16:creationId xmlns:a16="http://schemas.microsoft.com/office/drawing/2014/main" id="{F8DD6EFB-CF0B-4023-AD5D-9321BEC4841C}"/>
              </a:ext>
            </a:extLst>
          </p:cNvPr>
          <p:cNvSpPr/>
          <p:nvPr/>
        </p:nvSpPr>
        <p:spPr bwMode="auto">
          <a:xfrm rot="12478787">
            <a:off x="3486531" y="4514813"/>
            <a:ext cx="682083" cy="223045"/>
          </a:xfrm>
          <a:prstGeom prst="upArrow">
            <a:avLst/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41" name="Arrow: Up 40">
            <a:extLst>
              <a:ext uri="{FF2B5EF4-FFF2-40B4-BE49-F238E27FC236}">
                <a16:creationId xmlns:a16="http://schemas.microsoft.com/office/drawing/2014/main" id="{D2E6BD18-17DA-4DD9-814B-EADCC5F4DD7B}"/>
              </a:ext>
            </a:extLst>
          </p:cNvPr>
          <p:cNvSpPr/>
          <p:nvPr/>
        </p:nvSpPr>
        <p:spPr bwMode="auto">
          <a:xfrm rot="7326628">
            <a:off x="8024012" y="4473899"/>
            <a:ext cx="682083" cy="223045"/>
          </a:xfrm>
          <a:prstGeom prst="upArrow">
            <a:avLst/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12" name="Dodecagon 11">
            <a:extLst>
              <a:ext uri="{FF2B5EF4-FFF2-40B4-BE49-F238E27FC236}">
                <a16:creationId xmlns:a16="http://schemas.microsoft.com/office/drawing/2014/main" id="{D3B942E3-3B76-40D2-BD2F-1C40D85A1884}"/>
              </a:ext>
            </a:extLst>
          </p:cNvPr>
          <p:cNvSpPr/>
          <p:nvPr/>
        </p:nvSpPr>
        <p:spPr bwMode="auto">
          <a:xfrm>
            <a:off x="3068294" y="3861220"/>
            <a:ext cx="363410" cy="359868"/>
          </a:xfrm>
          <a:prstGeom prst="dodecag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CA" sz="1400" b="1" dirty="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42" name="Dodecagon 41">
            <a:extLst>
              <a:ext uri="{FF2B5EF4-FFF2-40B4-BE49-F238E27FC236}">
                <a16:creationId xmlns:a16="http://schemas.microsoft.com/office/drawing/2014/main" id="{6C3F0747-F76D-4279-B850-6684BF41E802}"/>
              </a:ext>
            </a:extLst>
          </p:cNvPr>
          <p:cNvSpPr/>
          <p:nvPr/>
        </p:nvSpPr>
        <p:spPr bwMode="auto">
          <a:xfrm>
            <a:off x="4582407" y="3184673"/>
            <a:ext cx="322233" cy="362668"/>
          </a:xfrm>
          <a:prstGeom prst="dodecag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CA" sz="1400" b="1" dirty="0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43" name="Dodecagon 42">
            <a:extLst>
              <a:ext uri="{FF2B5EF4-FFF2-40B4-BE49-F238E27FC236}">
                <a16:creationId xmlns:a16="http://schemas.microsoft.com/office/drawing/2014/main" id="{3A755F73-CEFD-4BC7-902F-B4D6ACC0A45A}"/>
              </a:ext>
            </a:extLst>
          </p:cNvPr>
          <p:cNvSpPr/>
          <p:nvPr/>
        </p:nvSpPr>
        <p:spPr bwMode="auto">
          <a:xfrm>
            <a:off x="7602953" y="3256878"/>
            <a:ext cx="348346" cy="359868"/>
          </a:xfrm>
          <a:prstGeom prst="dodecag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CA" sz="1400" b="1" dirty="0"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44" name="Dodecagon 43">
            <a:extLst>
              <a:ext uri="{FF2B5EF4-FFF2-40B4-BE49-F238E27FC236}">
                <a16:creationId xmlns:a16="http://schemas.microsoft.com/office/drawing/2014/main" id="{4CD982FA-57A3-49CB-8BDE-2B5E21D067AE}"/>
              </a:ext>
            </a:extLst>
          </p:cNvPr>
          <p:cNvSpPr/>
          <p:nvPr/>
        </p:nvSpPr>
        <p:spPr bwMode="auto">
          <a:xfrm>
            <a:off x="6756137" y="2221128"/>
            <a:ext cx="348346" cy="359868"/>
          </a:xfrm>
          <a:prstGeom prst="dodecag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CA" sz="1400" b="1" dirty="0"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45" name="Dodecagon 44">
            <a:extLst>
              <a:ext uri="{FF2B5EF4-FFF2-40B4-BE49-F238E27FC236}">
                <a16:creationId xmlns:a16="http://schemas.microsoft.com/office/drawing/2014/main" id="{A9B85B96-F8F5-491C-B8CD-D32F00A1BDE9}"/>
              </a:ext>
            </a:extLst>
          </p:cNvPr>
          <p:cNvSpPr/>
          <p:nvPr/>
        </p:nvSpPr>
        <p:spPr bwMode="auto">
          <a:xfrm>
            <a:off x="5836144" y="3083503"/>
            <a:ext cx="348346" cy="359868"/>
          </a:xfrm>
          <a:prstGeom prst="dodecag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CA" sz="1400" b="1" dirty="0"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46" name="Dodecagon 45">
            <a:extLst>
              <a:ext uri="{FF2B5EF4-FFF2-40B4-BE49-F238E27FC236}">
                <a16:creationId xmlns:a16="http://schemas.microsoft.com/office/drawing/2014/main" id="{B6238716-7F52-4643-A862-E9AED4652A16}"/>
              </a:ext>
            </a:extLst>
          </p:cNvPr>
          <p:cNvSpPr/>
          <p:nvPr/>
        </p:nvSpPr>
        <p:spPr bwMode="auto">
          <a:xfrm>
            <a:off x="3823653" y="4322164"/>
            <a:ext cx="348346" cy="359868"/>
          </a:xfrm>
          <a:prstGeom prst="dodecag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CA" sz="1400" b="1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47" name="Dodecagon 46">
            <a:extLst>
              <a:ext uri="{FF2B5EF4-FFF2-40B4-BE49-F238E27FC236}">
                <a16:creationId xmlns:a16="http://schemas.microsoft.com/office/drawing/2014/main" id="{B3998B12-E8F8-4CB5-B868-5365D704CA2A}"/>
              </a:ext>
            </a:extLst>
          </p:cNvPr>
          <p:cNvSpPr/>
          <p:nvPr/>
        </p:nvSpPr>
        <p:spPr bwMode="auto">
          <a:xfrm>
            <a:off x="8090353" y="4213943"/>
            <a:ext cx="348346" cy="359868"/>
          </a:xfrm>
          <a:prstGeom prst="dodecag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CA" sz="1400" b="1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48" name="Arrow: Up 47">
            <a:extLst>
              <a:ext uri="{FF2B5EF4-FFF2-40B4-BE49-F238E27FC236}">
                <a16:creationId xmlns:a16="http://schemas.microsoft.com/office/drawing/2014/main" id="{E890CA32-5359-45FF-8B36-BEC0A5BF9A32}"/>
              </a:ext>
            </a:extLst>
          </p:cNvPr>
          <p:cNvSpPr/>
          <p:nvPr/>
        </p:nvSpPr>
        <p:spPr bwMode="auto">
          <a:xfrm>
            <a:off x="4422292" y="3030831"/>
            <a:ext cx="129099" cy="670355"/>
          </a:xfrm>
          <a:prstGeom prst="upArrow">
            <a:avLst>
              <a:gd name="adj1" fmla="val 66249"/>
              <a:gd name="adj2" fmla="val 50000"/>
            </a:avLst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49" name="Arrow: Up 48">
            <a:extLst>
              <a:ext uri="{FF2B5EF4-FFF2-40B4-BE49-F238E27FC236}">
                <a16:creationId xmlns:a16="http://schemas.microsoft.com/office/drawing/2014/main" id="{7F50D88E-B22F-4422-AC64-E2F5EBEE897C}"/>
              </a:ext>
            </a:extLst>
          </p:cNvPr>
          <p:cNvSpPr/>
          <p:nvPr/>
        </p:nvSpPr>
        <p:spPr bwMode="auto">
          <a:xfrm rot="14565500">
            <a:off x="5037423" y="3768237"/>
            <a:ext cx="166750" cy="543403"/>
          </a:xfrm>
          <a:prstGeom prst="upArrow">
            <a:avLst/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50" name="Dodecagon 49">
            <a:extLst>
              <a:ext uri="{FF2B5EF4-FFF2-40B4-BE49-F238E27FC236}">
                <a16:creationId xmlns:a16="http://schemas.microsoft.com/office/drawing/2014/main" id="{B82E1AD1-AC3A-406F-8F0C-52182CBD8094}"/>
              </a:ext>
            </a:extLst>
          </p:cNvPr>
          <p:cNvSpPr/>
          <p:nvPr/>
        </p:nvSpPr>
        <p:spPr bwMode="auto">
          <a:xfrm rot="185672">
            <a:off x="4915693" y="3670929"/>
            <a:ext cx="348346" cy="359868"/>
          </a:xfrm>
          <a:prstGeom prst="dodecag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CA" sz="1400" b="1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51" name="Arrow: Up 50">
            <a:extLst>
              <a:ext uri="{FF2B5EF4-FFF2-40B4-BE49-F238E27FC236}">
                <a16:creationId xmlns:a16="http://schemas.microsoft.com/office/drawing/2014/main" id="{82B74FE3-6C35-41F0-A79B-B555857F14E7}"/>
              </a:ext>
            </a:extLst>
          </p:cNvPr>
          <p:cNvSpPr/>
          <p:nvPr/>
        </p:nvSpPr>
        <p:spPr bwMode="auto">
          <a:xfrm rot="6177859">
            <a:off x="6973873" y="3761634"/>
            <a:ext cx="166750" cy="543403"/>
          </a:xfrm>
          <a:prstGeom prst="upArrow">
            <a:avLst/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52" name="Dodecagon 51">
            <a:extLst>
              <a:ext uri="{FF2B5EF4-FFF2-40B4-BE49-F238E27FC236}">
                <a16:creationId xmlns:a16="http://schemas.microsoft.com/office/drawing/2014/main" id="{79AEAD44-EB4E-4A0B-A0C1-47F354BBC04F}"/>
              </a:ext>
            </a:extLst>
          </p:cNvPr>
          <p:cNvSpPr/>
          <p:nvPr/>
        </p:nvSpPr>
        <p:spPr bwMode="auto">
          <a:xfrm rot="185672">
            <a:off x="6897548" y="3636055"/>
            <a:ext cx="348346" cy="359868"/>
          </a:xfrm>
          <a:prstGeom prst="dodecag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CA" sz="1400" b="1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53" name="Dodecagon 52">
            <a:extLst>
              <a:ext uri="{FF2B5EF4-FFF2-40B4-BE49-F238E27FC236}">
                <a16:creationId xmlns:a16="http://schemas.microsoft.com/office/drawing/2014/main" id="{A9B85B96-F8F5-491C-B8CD-D32F00A1BDE9}"/>
              </a:ext>
            </a:extLst>
          </p:cNvPr>
          <p:cNvSpPr/>
          <p:nvPr/>
        </p:nvSpPr>
        <p:spPr bwMode="auto">
          <a:xfrm>
            <a:off x="3904454" y="3214702"/>
            <a:ext cx="348346" cy="359868"/>
          </a:xfrm>
          <a:prstGeom prst="dodecag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CA" sz="1400" b="1" dirty="0">
                <a:latin typeface="Arial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158666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A0E7BD-FFCB-4EE4-80CF-E758A0A38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Procedure and Addressing for Case 2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003A52-6757-456D-8ADF-EDE9F0316C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9800" y="1474440"/>
            <a:ext cx="7990656" cy="4114800"/>
          </a:xfrm>
        </p:spPr>
        <p:txBody>
          <a:bodyPr/>
          <a:lstStyle/>
          <a:p>
            <a:r>
              <a:rPr lang="en-CA" sz="1400" dirty="0"/>
              <a:t>1 –  Group-addressed MSDU from Legacy STA to BSSID_24 transmitted as an individually addressed frame:</a:t>
            </a:r>
          </a:p>
          <a:p>
            <a:pPr lvl="1"/>
            <a:r>
              <a:rPr lang="en-CA" sz="1400" dirty="0"/>
              <a:t>A1: BSSID_24</a:t>
            </a:r>
          </a:p>
          <a:p>
            <a:pPr lvl="1"/>
            <a:r>
              <a:rPr lang="en-CA" sz="1400" dirty="0"/>
              <a:t>A2: MAC_STA1</a:t>
            </a:r>
          </a:p>
          <a:p>
            <a:pPr lvl="1"/>
            <a:r>
              <a:rPr lang="en-CA" sz="1400" dirty="0"/>
              <a:t>A3: &lt;BC/MC Address&gt;</a:t>
            </a:r>
          </a:p>
          <a:p>
            <a:pPr lvl="1"/>
            <a:r>
              <a:rPr lang="en-CA" sz="1400" dirty="0" err="1"/>
              <a:t>ToDS</a:t>
            </a:r>
            <a:r>
              <a:rPr lang="en-CA" sz="1400" dirty="0"/>
              <a:t>: 1 </a:t>
            </a:r>
            <a:r>
              <a:rPr lang="en-CA" sz="1400" dirty="0" err="1"/>
              <a:t>FromDS</a:t>
            </a:r>
            <a:r>
              <a:rPr lang="en-CA" sz="1400" dirty="0"/>
              <a:t>: 0</a:t>
            </a:r>
          </a:p>
          <a:p>
            <a:r>
              <a:rPr lang="en-CA" sz="1400" dirty="0"/>
              <a:t>2 – Affiliated AP (BSSID_24) forwards frame to DS</a:t>
            </a:r>
          </a:p>
          <a:p>
            <a:pPr lvl="1"/>
            <a:r>
              <a:rPr lang="en-CA" sz="1400" dirty="0" err="1"/>
              <a:t>Dest</a:t>
            </a:r>
            <a:r>
              <a:rPr lang="en-CA" sz="1400" dirty="0"/>
              <a:t> </a:t>
            </a:r>
            <a:r>
              <a:rPr lang="en-CA" sz="1400" dirty="0" err="1"/>
              <a:t>Addr</a:t>
            </a:r>
            <a:r>
              <a:rPr lang="en-CA" sz="1400" dirty="0"/>
              <a:t>: &lt;BC/MC Address&gt;</a:t>
            </a:r>
          </a:p>
          <a:p>
            <a:pPr lvl="1"/>
            <a:r>
              <a:rPr lang="en-CA" sz="1400" dirty="0" err="1"/>
              <a:t>Src</a:t>
            </a:r>
            <a:r>
              <a:rPr lang="en-CA" sz="1400" dirty="0"/>
              <a:t> </a:t>
            </a:r>
            <a:r>
              <a:rPr lang="en-CA" sz="1400" dirty="0" err="1"/>
              <a:t>Addr</a:t>
            </a:r>
            <a:r>
              <a:rPr lang="en-CA" sz="1400" dirty="0"/>
              <a:t>: &lt;MAC_STA1&gt;</a:t>
            </a:r>
          </a:p>
          <a:p>
            <a:r>
              <a:rPr lang="en-CA" sz="1400" dirty="0"/>
              <a:t>3 – DS distributes frame to the LAN, the AP MLD, and the other affiliated APs</a:t>
            </a:r>
          </a:p>
          <a:p>
            <a:pPr lvl="1"/>
            <a:r>
              <a:rPr lang="en-CA" sz="1400" dirty="0" err="1"/>
              <a:t>Dest</a:t>
            </a:r>
            <a:r>
              <a:rPr lang="en-CA" sz="1400" dirty="0"/>
              <a:t> </a:t>
            </a:r>
            <a:r>
              <a:rPr lang="en-CA" sz="1400" dirty="0" err="1"/>
              <a:t>Addr</a:t>
            </a:r>
            <a:r>
              <a:rPr lang="en-CA" sz="1400" dirty="0"/>
              <a:t>: &lt;BC/MC Address&gt;</a:t>
            </a:r>
          </a:p>
          <a:p>
            <a:pPr lvl="1"/>
            <a:r>
              <a:rPr lang="en-CA" sz="1400" dirty="0" err="1"/>
              <a:t>Src</a:t>
            </a:r>
            <a:r>
              <a:rPr lang="en-CA" sz="1400" dirty="0"/>
              <a:t> </a:t>
            </a:r>
            <a:r>
              <a:rPr lang="en-CA" sz="1400" dirty="0" err="1"/>
              <a:t>Addr</a:t>
            </a:r>
            <a:r>
              <a:rPr lang="en-CA" sz="1400" dirty="0"/>
              <a:t>: &lt;MAC_STA1&gt;</a:t>
            </a:r>
          </a:p>
          <a:p>
            <a:r>
              <a:rPr lang="en-CA" sz="1400" dirty="0"/>
              <a:t>4 – </a:t>
            </a:r>
            <a:r>
              <a:rPr lang="en-US" sz="1400" dirty="0"/>
              <a:t>Frame is transmitted by affiliated APs to BSS</a:t>
            </a:r>
            <a:endParaRPr lang="en-CA" sz="1400" dirty="0"/>
          </a:p>
          <a:p>
            <a:pPr lvl="1"/>
            <a:r>
              <a:rPr lang="en-CA" sz="1400" dirty="0"/>
              <a:t>AP MLD assigns sequence number and transfers frame to affiliated APs</a:t>
            </a:r>
          </a:p>
          <a:p>
            <a:pPr lvl="1"/>
            <a:r>
              <a:rPr lang="en-CA" sz="1400" dirty="0"/>
              <a:t>A1: &lt;BC/MC Address&gt;</a:t>
            </a:r>
          </a:p>
          <a:p>
            <a:pPr lvl="1"/>
            <a:r>
              <a:rPr lang="en-CA" sz="1400" dirty="0"/>
              <a:t>A2: &lt;BSSID of affiliated AP&gt;</a:t>
            </a:r>
          </a:p>
          <a:p>
            <a:pPr lvl="1"/>
            <a:r>
              <a:rPr lang="en-CA" sz="1400" dirty="0"/>
              <a:t>A3: &lt;MAC_STA1&gt;</a:t>
            </a:r>
          </a:p>
          <a:p>
            <a:pPr lvl="1"/>
            <a:r>
              <a:rPr lang="en-CA" sz="1400" dirty="0" err="1"/>
              <a:t>ToDS</a:t>
            </a:r>
            <a:r>
              <a:rPr lang="en-CA" sz="1400" dirty="0"/>
              <a:t>: 0 </a:t>
            </a:r>
            <a:r>
              <a:rPr lang="en-CA" sz="1400" dirty="0" err="1"/>
              <a:t>FromDS</a:t>
            </a:r>
            <a:r>
              <a:rPr lang="en-CA" sz="1400" dirty="0"/>
              <a:t>: 1</a:t>
            </a:r>
          </a:p>
          <a:p>
            <a:r>
              <a:rPr lang="en-CA" sz="1400" dirty="0"/>
              <a:t>Note: Other affiliated APs receive the group-addressed frame from the DS but do not process it.</a:t>
            </a:r>
          </a:p>
          <a:p>
            <a:pPr lvl="1"/>
            <a:endParaRPr lang="en-CA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9E9E61-6D34-4749-BC08-542B7A032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September 2021</a:t>
            </a:r>
            <a:endParaRPr lang="en-GB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F63E92-59E8-4944-9352-7080A9907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Michael Montemurro, Huawei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6A2347-378F-4582-96AC-F7AB75A00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0396" y="6475413"/>
            <a:ext cx="432811" cy="184666"/>
          </a:xfrm>
        </p:spPr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3AF6F843-6348-47C2-9AD9-158E17EE6F2E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337283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C42CDB1-EC99-483A-9A43-71734EE86DD8}"/>
              </a:ext>
            </a:extLst>
          </p:cNvPr>
          <p:cNvSpPr/>
          <p:nvPr/>
        </p:nvSpPr>
        <p:spPr bwMode="auto">
          <a:xfrm>
            <a:off x="3893118" y="3793702"/>
            <a:ext cx="941387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2.4 GHz AP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BSSID_24</a:t>
            </a:r>
          </a:p>
        </p:txBody>
      </p:sp>
      <p:sp>
        <p:nvSpPr>
          <p:cNvPr id="10242" name="Title 1">
            <a:extLst>
              <a:ext uri="{FF2B5EF4-FFF2-40B4-BE49-F238E27FC236}">
                <a16:creationId xmlns:a16="http://schemas.microsoft.com/office/drawing/2014/main" id="{20C01D5D-1733-4168-BBB0-FF42F406A7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sz="2800" dirty="0"/>
              <a:t>3. Group-Addressed MSDU from non-AP MLD</a:t>
            </a:r>
          </a:p>
        </p:txBody>
      </p:sp>
      <p:sp>
        <p:nvSpPr>
          <p:cNvPr id="10243" name="Date Placeholder 3">
            <a:extLst>
              <a:ext uri="{FF2B5EF4-FFF2-40B4-BE49-F238E27FC236}">
                <a16:creationId xmlns:a16="http://schemas.microsoft.com/office/drawing/2014/main" id="{DFE3F38F-181C-44F9-9D86-6B3E08BF288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/>
              <a:t>September 2021</a:t>
            </a:r>
            <a:endParaRPr lang="en-GB" altLang="en-US" sz="1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EADDBA-51A5-41D7-AF4D-05691895B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Michael Montemurro, Huawei</a:t>
            </a:r>
          </a:p>
        </p:txBody>
      </p:sp>
      <p:sp>
        <p:nvSpPr>
          <p:cNvPr id="10245" name="Slide Number Placeholder 5">
            <a:extLst>
              <a:ext uri="{FF2B5EF4-FFF2-40B4-BE49-F238E27FC236}">
                <a16:creationId xmlns:a16="http://schemas.microsoft.com/office/drawing/2014/main" id="{23010E96-141A-44A6-B9A6-E84B1A18935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7454397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 b="0"/>
              <a:t>Slide </a:t>
            </a:r>
            <a:fld id="{E9C0F828-AA54-4D54-8824-69511004D40F}" type="slidenum">
              <a:rPr lang="en-GB" altLang="en-US" sz="1200" b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GB" altLang="en-US" sz="1200" b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0E8EC6-8DC2-4B7C-936E-48D947ABAD8A}"/>
              </a:ext>
            </a:extLst>
          </p:cNvPr>
          <p:cNvSpPr/>
          <p:nvPr/>
        </p:nvSpPr>
        <p:spPr bwMode="auto">
          <a:xfrm>
            <a:off x="5340350" y="3520653"/>
            <a:ext cx="1511300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MLD AP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MAC_AP_MLD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C08023D-719B-4FDE-AE31-B530AAE2C286}"/>
              </a:ext>
            </a:extLst>
          </p:cNvPr>
          <p:cNvSpPr/>
          <p:nvPr/>
        </p:nvSpPr>
        <p:spPr bwMode="auto">
          <a:xfrm>
            <a:off x="7323138" y="3743697"/>
            <a:ext cx="941388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5 GHz AP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BSSID_5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0DE4C48-1E04-44CE-A3AD-F5B03A5E4E66}"/>
              </a:ext>
            </a:extLst>
          </p:cNvPr>
          <p:cNvSpPr/>
          <p:nvPr/>
        </p:nvSpPr>
        <p:spPr bwMode="auto">
          <a:xfrm>
            <a:off x="6527006" y="1743929"/>
            <a:ext cx="1512888" cy="510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LAN</a:t>
            </a:r>
          </a:p>
        </p:txBody>
      </p:sp>
      <p:cxnSp>
        <p:nvCxnSpPr>
          <p:cNvPr id="10252" name="Straight Connector 19">
            <a:extLst>
              <a:ext uri="{FF2B5EF4-FFF2-40B4-BE49-F238E27FC236}">
                <a16:creationId xmlns:a16="http://schemas.microsoft.com/office/drawing/2014/main" id="{03359782-1EA6-4353-9EFC-5B6F8E46092F}"/>
              </a:ext>
            </a:extLst>
          </p:cNvPr>
          <p:cNvCxnSpPr>
            <a:cxnSpLocks noChangeShapeType="1"/>
            <a:stCxn id="17" idx="2"/>
          </p:cNvCxnSpPr>
          <p:nvPr/>
        </p:nvCxnSpPr>
        <p:spPr bwMode="auto">
          <a:xfrm>
            <a:off x="7283450" y="2254252"/>
            <a:ext cx="0" cy="204527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4" name="Straight Connector 23">
            <a:extLst>
              <a:ext uri="{FF2B5EF4-FFF2-40B4-BE49-F238E27FC236}">
                <a16:creationId xmlns:a16="http://schemas.microsoft.com/office/drawing/2014/main" id="{DBD83DAC-BD8D-4524-B5FF-392B26562454}"/>
              </a:ext>
            </a:extLst>
          </p:cNvPr>
          <p:cNvCxnSpPr>
            <a:cxnSpLocks/>
            <a:stCxn id="9" idx="0"/>
          </p:cNvCxnSpPr>
          <p:nvPr/>
        </p:nvCxnSpPr>
        <p:spPr bwMode="auto">
          <a:xfrm flipV="1">
            <a:off x="6096000" y="3238845"/>
            <a:ext cx="0" cy="281809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5" name="Connector: Elbow 25">
            <a:extLst>
              <a:ext uri="{FF2B5EF4-FFF2-40B4-BE49-F238E27FC236}">
                <a16:creationId xmlns:a16="http://schemas.microsoft.com/office/drawing/2014/main" id="{AD9E52ED-3962-4A56-9A30-B65149D3E713}"/>
              </a:ext>
            </a:extLst>
          </p:cNvPr>
          <p:cNvCxnSpPr>
            <a:cxnSpLocks noChangeShapeType="1"/>
            <a:stCxn id="9" idx="2"/>
            <a:endCxn id="10" idx="3"/>
          </p:cNvCxnSpPr>
          <p:nvPr/>
        </p:nvCxnSpPr>
        <p:spPr bwMode="auto">
          <a:xfrm rot="5400000" flipH="1">
            <a:off x="5439852" y="3512205"/>
            <a:ext cx="50801" cy="1261496"/>
          </a:xfrm>
          <a:prstGeom prst="bentConnector4">
            <a:avLst>
              <a:gd name="adj1" fmla="val -449991"/>
              <a:gd name="adj2" fmla="val 79951"/>
            </a:avLst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6" name="Connector: Elbow 27">
            <a:extLst>
              <a:ext uri="{FF2B5EF4-FFF2-40B4-BE49-F238E27FC236}">
                <a16:creationId xmlns:a16="http://schemas.microsoft.com/office/drawing/2014/main" id="{F3E68F33-B3EC-4387-8301-89784DE70418}"/>
              </a:ext>
            </a:extLst>
          </p:cNvPr>
          <p:cNvCxnSpPr>
            <a:cxnSpLocks noChangeShapeType="1"/>
            <a:stCxn id="9" idx="2"/>
            <a:endCxn id="11" idx="1"/>
          </p:cNvCxnSpPr>
          <p:nvPr/>
        </p:nvCxnSpPr>
        <p:spPr bwMode="auto">
          <a:xfrm rot="5400000" flipH="1" flipV="1">
            <a:off x="6659166" y="3504381"/>
            <a:ext cx="100806" cy="1227138"/>
          </a:xfrm>
          <a:prstGeom prst="bentConnector4">
            <a:avLst>
              <a:gd name="adj1" fmla="val -226772"/>
              <a:gd name="adj2" fmla="val 80789"/>
            </a:avLst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A0AA6A7B-0AE2-4F22-805E-4F389186CF21}"/>
              </a:ext>
            </a:extLst>
          </p:cNvPr>
          <p:cNvSpPr/>
          <p:nvPr/>
        </p:nvSpPr>
        <p:spPr bwMode="auto">
          <a:xfrm>
            <a:off x="2402951" y="4508078"/>
            <a:ext cx="941388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Legacy </a:t>
            </a: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MAC_STA1</a:t>
            </a:r>
            <a:endParaRPr lang="en-CA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DCA0891-5438-4E48-AEB7-0D5BA0030734}"/>
              </a:ext>
            </a:extLst>
          </p:cNvPr>
          <p:cNvSpPr/>
          <p:nvPr/>
        </p:nvSpPr>
        <p:spPr bwMode="auto">
          <a:xfrm>
            <a:off x="8760297" y="4514155"/>
            <a:ext cx="941387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Legacy </a:t>
            </a: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MAC_STA2</a:t>
            </a:r>
            <a:endParaRPr lang="en-CA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59" name="Lightning Bolt 31">
            <a:extLst>
              <a:ext uri="{FF2B5EF4-FFF2-40B4-BE49-F238E27FC236}">
                <a16:creationId xmlns:a16="http://schemas.microsoft.com/office/drawing/2014/main" id="{434AE302-4BA3-42B8-9AAD-837A135289FA}"/>
              </a:ext>
            </a:extLst>
          </p:cNvPr>
          <p:cNvSpPr>
            <a:spLocks noChangeArrowheads="1"/>
          </p:cNvSpPr>
          <p:nvPr/>
        </p:nvSpPr>
        <p:spPr bwMode="auto">
          <a:xfrm rot="19344432">
            <a:off x="3025707" y="4129320"/>
            <a:ext cx="839787" cy="215900"/>
          </a:xfrm>
          <a:prstGeom prst="lightningBol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CA" altLang="en-US" sz="1200" b="0"/>
          </a:p>
        </p:txBody>
      </p:sp>
      <p:sp>
        <p:nvSpPr>
          <p:cNvPr id="10260" name="Lightning Bolt 32">
            <a:extLst>
              <a:ext uri="{FF2B5EF4-FFF2-40B4-BE49-F238E27FC236}">
                <a16:creationId xmlns:a16="http://schemas.microsoft.com/office/drawing/2014/main" id="{570D2688-C517-40A7-8367-FCB054BB6833}"/>
              </a:ext>
            </a:extLst>
          </p:cNvPr>
          <p:cNvSpPr>
            <a:spLocks noChangeArrowheads="1"/>
          </p:cNvSpPr>
          <p:nvPr/>
        </p:nvSpPr>
        <p:spPr bwMode="auto">
          <a:xfrm rot="796155">
            <a:off x="8335398" y="4132379"/>
            <a:ext cx="839787" cy="215900"/>
          </a:xfrm>
          <a:prstGeom prst="lightningBol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CA" altLang="en-US" sz="1200" b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71D2E89-DE63-493E-8E90-C822151FDE2D}"/>
              </a:ext>
            </a:extLst>
          </p:cNvPr>
          <p:cNvSpPr/>
          <p:nvPr/>
        </p:nvSpPr>
        <p:spPr bwMode="auto">
          <a:xfrm>
            <a:off x="4884738" y="5733628"/>
            <a:ext cx="2398712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Non-AP MLD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MAC_NAP_MLD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3BAE8AD-A1F2-4328-91AE-55A8AB77CCC8}"/>
              </a:ext>
            </a:extLst>
          </p:cNvPr>
          <p:cNvSpPr/>
          <p:nvPr/>
        </p:nvSpPr>
        <p:spPr bwMode="auto">
          <a:xfrm>
            <a:off x="3570436" y="5040618"/>
            <a:ext cx="941388" cy="41834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2.4 STA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MAC_24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AF75C78-9CA9-4780-AF48-5FE59BAC0620}"/>
              </a:ext>
            </a:extLst>
          </p:cNvPr>
          <p:cNvSpPr/>
          <p:nvPr/>
        </p:nvSpPr>
        <p:spPr bwMode="auto">
          <a:xfrm>
            <a:off x="7602884" y="5013175"/>
            <a:ext cx="941388" cy="4457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CA" sz="1600" b="1" dirty="0">
                <a:latin typeface="Calibri" panose="020F0502020204030204" pitchFamily="34" charset="0"/>
                <a:cs typeface="Calibri" panose="020F0502020204030204" pitchFamily="34" charset="0"/>
              </a:rPr>
              <a:t>5 STA</a:t>
            </a:r>
          </a:p>
          <a:p>
            <a:pPr algn="ctr">
              <a:defRPr/>
            </a:pPr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MAC_5</a:t>
            </a:r>
            <a:endParaRPr lang="en-CA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0264" name="Connector: Elbow 39">
            <a:extLst>
              <a:ext uri="{FF2B5EF4-FFF2-40B4-BE49-F238E27FC236}">
                <a16:creationId xmlns:a16="http://schemas.microsoft.com/office/drawing/2014/main" id="{9D96B401-CBE7-481C-921A-A9FD10EC6262}"/>
              </a:ext>
            </a:extLst>
          </p:cNvPr>
          <p:cNvCxnSpPr>
            <a:cxnSpLocks noChangeShapeType="1"/>
            <a:stCxn id="36" idx="0"/>
            <a:endCxn id="37" idx="2"/>
          </p:cNvCxnSpPr>
          <p:nvPr/>
        </p:nvCxnSpPr>
        <p:spPr bwMode="auto">
          <a:xfrm rot="16200000" flipV="1">
            <a:off x="4925281" y="4574815"/>
            <a:ext cx="274662" cy="2042964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65" name="Connector: Elbow 41">
            <a:extLst>
              <a:ext uri="{FF2B5EF4-FFF2-40B4-BE49-F238E27FC236}">
                <a16:creationId xmlns:a16="http://schemas.microsoft.com/office/drawing/2014/main" id="{39CCA884-7F22-400B-8439-4359BF1FBB8D}"/>
              </a:ext>
            </a:extLst>
          </p:cNvPr>
          <p:cNvCxnSpPr>
            <a:cxnSpLocks noChangeShapeType="1"/>
            <a:stCxn id="36" idx="0"/>
            <a:endCxn id="38" idx="2"/>
          </p:cNvCxnSpPr>
          <p:nvPr/>
        </p:nvCxnSpPr>
        <p:spPr bwMode="auto">
          <a:xfrm rot="5400000" flipH="1" flipV="1">
            <a:off x="6941506" y="4601555"/>
            <a:ext cx="274663" cy="1989484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66" name="Lightning Bolt 42">
            <a:extLst>
              <a:ext uri="{FF2B5EF4-FFF2-40B4-BE49-F238E27FC236}">
                <a16:creationId xmlns:a16="http://schemas.microsoft.com/office/drawing/2014/main" id="{A068994A-F013-404F-979D-29C6D788B39C}"/>
              </a:ext>
            </a:extLst>
          </p:cNvPr>
          <p:cNvSpPr>
            <a:spLocks noChangeArrowheads="1"/>
          </p:cNvSpPr>
          <p:nvPr/>
        </p:nvSpPr>
        <p:spPr bwMode="auto">
          <a:xfrm rot="1614125">
            <a:off x="7755066" y="4558095"/>
            <a:ext cx="316488" cy="288385"/>
          </a:xfrm>
          <a:prstGeom prst="lightningBol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CA" altLang="en-US" sz="1200" b="0"/>
          </a:p>
        </p:txBody>
      </p:sp>
      <p:sp>
        <p:nvSpPr>
          <p:cNvPr id="10267" name="Lightning Bolt 44">
            <a:extLst>
              <a:ext uri="{FF2B5EF4-FFF2-40B4-BE49-F238E27FC236}">
                <a16:creationId xmlns:a16="http://schemas.microsoft.com/office/drawing/2014/main" id="{9835433C-F0D2-4067-AB92-32120AE4D1A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157785" y="4658981"/>
            <a:ext cx="359867" cy="199828"/>
          </a:xfrm>
          <a:prstGeom prst="lightningBol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CA" altLang="en-US" sz="1200" b="0"/>
          </a:p>
        </p:txBody>
      </p:sp>
      <p:cxnSp>
        <p:nvCxnSpPr>
          <p:cNvPr id="39" name="Straight Connector 23">
            <a:extLst>
              <a:ext uri="{FF2B5EF4-FFF2-40B4-BE49-F238E27FC236}">
                <a16:creationId xmlns:a16="http://schemas.microsoft.com/office/drawing/2014/main" id="{15635F9E-EEA1-4721-8384-910EC01A8782}"/>
              </a:ext>
            </a:extLst>
          </p:cNvPr>
          <p:cNvCxnSpPr>
            <a:cxnSpLocks/>
            <a:stCxn id="10" idx="0"/>
          </p:cNvCxnSpPr>
          <p:nvPr/>
        </p:nvCxnSpPr>
        <p:spPr bwMode="auto">
          <a:xfrm flipV="1">
            <a:off x="4363811" y="3140968"/>
            <a:ext cx="0" cy="652734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" name="Straight Connector 23">
            <a:extLst>
              <a:ext uri="{FF2B5EF4-FFF2-40B4-BE49-F238E27FC236}">
                <a16:creationId xmlns:a16="http://schemas.microsoft.com/office/drawing/2014/main" id="{3B7490CC-271C-404C-BBB0-0FFE3752C818}"/>
              </a:ext>
            </a:extLst>
          </p:cNvPr>
          <p:cNvCxnSpPr>
            <a:cxnSpLocks/>
          </p:cNvCxnSpPr>
          <p:nvPr/>
        </p:nvCxnSpPr>
        <p:spPr bwMode="auto">
          <a:xfrm flipV="1">
            <a:off x="7793832" y="3212976"/>
            <a:ext cx="0" cy="530722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28A7328-92B5-4EEB-8FAD-7788296FC5CF}"/>
              </a:ext>
            </a:extLst>
          </p:cNvPr>
          <p:cNvSpPr txBox="1"/>
          <p:nvPr/>
        </p:nvSpPr>
        <p:spPr>
          <a:xfrm flipH="1">
            <a:off x="7224925" y="2221129"/>
            <a:ext cx="5982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/>
              <a:t>Portal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C6B287A-3218-4995-AC1A-C77B074F4525}"/>
              </a:ext>
            </a:extLst>
          </p:cNvPr>
          <p:cNvSpPr/>
          <p:nvPr/>
        </p:nvSpPr>
        <p:spPr bwMode="auto">
          <a:xfrm>
            <a:off x="2855641" y="2458778"/>
            <a:ext cx="6846043" cy="78006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CA" sz="2000" b="1" dirty="0">
                <a:latin typeface="Arial" panose="020B0604020202020204" pitchFamily="34" charset="0"/>
              </a:rPr>
              <a:t>DS</a:t>
            </a:r>
          </a:p>
        </p:txBody>
      </p:sp>
      <p:sp>
        <p:nvSpPr>
          <p:cNvPr id="2" name="Arrow: Up 1">
            <a:extLst>
              <a:ext uri="{FF2B5EF4-FFF2-40B4-BE49-F238E27FC236}">
                <a16:creationId xmlns:a16="http://schemas.microsoft.com/office/drawing/2014/main" id="{ECD4B9AD-269D-49FD-B567-BA263C9C38D9}"/>
              </a:ext>
            </a:extLst>
          </p:cNvPr>
          <p:cNvSpPr/>
          <p:nvPr/>
        </p:nvSpPr>
        <p:spPr bwMode="auto">
          <a:xfrm>
            <a:off x="6223703" y="3074369"/>
            <a:ext cx="166749" cy="385885"/>
          </a:xfrm>
          <a:prstGeom prst="upArrow">
            <a:avLst/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33" name="Arrow: Up 32">
            <a:extLst>
              <a:ext uri="{FF2B5EF4-FFF2-40B4-BE49-F238E27FC236}">
                <a16:creationId xmlns:a16="http://schemas.microsoft.com/office/drawing/2014/main" id="{08DA9B0A-274B-48EA-B7F3-DE2AE3BE2833}"/>
              </a:ext>
            </a:extLst>
          </p:cNvPr>
          <p:cNvSpPr/>
          <p:nvPr/>
        </p:nvSpPr>
        <p:spPr bwMode="auto">
          <a:xfrm rot="14043438">
            <a:off x="4985391" y="3578388"/>
            <a:ext cx="166750" cy="543403"/>
          </a:xfrm>
          <a:prstGeom prst="upArrow">
            <a:avLst/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34" name="Arrow: Up 33">
            <a:extLst>
              <a:ext uri="{FF2B5EF4-FFF2-40B4-BE49-F238E27FC236}">
                <a16:creationId xmlns:a16="http://schemas.microsoft.com/office/drawing/2014/main" id="{23F9320C-DA39-456D-80C5-B84A109C68A9}"/>
              </a:ext>
            </a:extLst>
          </p:cNvPr>
          <p:cNvSpPr/>
          <p:nvPr/>
        </p:nvSpPr>
        <p:spPr bwMode="auto">
          <a:xfrm>
            <a:off x="7040552" y="2171575"/>
            <a:ext cx="166749" cy="385885"/>
          </a:xfrm>
          <a:prstGeom prst="upArrow">
            <a:avLst/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35" name="Arrow: Up 34">
            <a:extLst>
              <a:ext uri="{FF2B5EF4-FFF2-40B4-BE49-F238E27FC236}">
                <a16:creationId xmlns:a16="http://schemas.microsoft.com/office/drawing/2014/main" id="{F8DD6EFB-CF0B-4023-AD5D-9321BEC4841C}"/>
              </a:ext>
            </a:extLst>
          </p:cNvPr>
          <p:cNvSpPr/>
          <p:nvPr/>
        </p:nvSpPr>
        <p:spPr bwMode="auto">
          <a:xfrm rot="12478787">
            <a:off x="3486531" y="4514813"/>
            <a:ext cx="682083" cy="223045"/>
          </a:xfrm>
          <a:prstGeom prst="upArrow">
            <a:avLst/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41" name="Arrow: Up 40">
            <a:extLst>
              <a:ext uri="{FF2B5EF4-FFF2-40B4-BE49-F238E27FC236}">
                <a16:creationId xmlns:a16="http://schemas.microsoft.com/office/drawing/2014/main" id="{D2E6BD18-17DA-4DD9-814B-EADCC5F4DD7B}"/>
              </a:ext>
            </a:extLst>
          </p:cNvPr>
          <p:cNvSpPr/>
          <p:nvPr/>
        </p:nvSpPr>
        <p:spPr bwMode="auto">
          <a:xfrm rot="7326628">
            <a:off x="8024012" y="4473899"/>
            <a:ext cx="682083" cy="223045"/>
          </a:xfrm>
          <a:prstGeom prst="upArrow">
            <a:avLst/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7" name="Arrow: Circular 6">
            <a:extLst>
              <a:ext uri="{FF2B5EF4-FFF2-40B4-BE49-F238E27FC236}">
                <a16:creationId xmlns:a16="http://schemas.microsoft.com/office/drawing/2014/main" id="{B3DEA6F0-6A80-43D4-BCA6-705BD51DED1B}"/>
              </a:ext>
            </a:extLst>
          </p:cNvPr>
          <p:cNvSpPr/>
          <p:nvPr/>
        </p:nvSpPr>
        <p:spPr bwMode="auto">
          <a:xfrm rot="16200000">
            <a:off x="4179660" y="4032940"/>
            <a:ext cx="2400116" cy="2152644"/>
          </a:xfrm>
          <a:prstGeom prst="circularArrow">
            <a:avLst>
              <a:gd name="adj1" fmla="val 5478"/>
              <a:gd name="adj2" fmla="val 1142319"/>
              <a:gd name="adj3" fmla="val 20457680"/>
              <a:gd name="adj4" fmla="val 10800000"/>
              <a:gd name="adj5" fmla="val 12500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12" name="Dodecagon 11">
            <a:extLst>
              <a:ext uri="{FF2B5EF4-FFF2-40B4-BE49-F238E27FC236}">
                <a16:creationId xmlns:a16="http://schemas.microsoft.com/office/drawing/2014/main" id="{D3B942E3-3B76-40D2-BD2F-1C40D85A1884}"/>
              </a:ext>
            </a:extLst>
          </p:cNvPr>
          <p:cNvSpPr/>
          <p:nvPr/>
        </p:nvSpPr>
        <p:spPr bwMode="auto">
          <a:xfrm>
            <a:off x="4587035" y="4875818"/>
            <a:ext cx="363410" cy="359868"/>
          </a:xfrm>
          <a:prstGeom prst="dodecag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CA" sz="1400" b="1" dirty="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42" name="Dodecagon 41">
            <a:extLst>
              <a:ext uri="{FF2B5EF4-FFF2-40B4-BE49-F238E27FC236}">
                <a16:creationId xmlns:a16="http://schemas.microsoft.com/office/drawing/2014/main" id="{6C3F0747-F76D-4279-B850-6684BF41E802}"/>
              </a:ext>
            </a:extLst>
          </p:cNvPr>
          <p:cNvSpPr/>
          <p:nvPr/>
        </p:nvSpPr>
        <p:spPr bwMode="auto">
          <a:xfrm>
            <a:off x="6351026" y="3086374"/>
            <a:ext cx="363410" cy="359868"/>
          </a:xfrm>
          <a:prstGeom prst="dodecag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CA" sz="1400" b="1" dirty="0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43" name="Dodecagon 42">
            <a:extLst>
              <a:ext uri="{FF2B5EF4-FFF2-40B4-BE49-F238E27FC236}">
                <a16:creationId xmlns:a16="http://schemas.microsoft.com/office/drawing/2014/main" id="{3A755F73-CEFD-4BC7-902F-B4D6ACC0A45A}"/>
              </a:ext>
            </a:extLst>
          </p:cNvPr>
          <p:cNvSpPr/>
          <p:nvPr/>
        </p:nvSpPr>
        <p:spPr bwMode="auto">
          <a:xfrm>
            <a:off x="7619659" y="3263437"/>
            <a:ext cx="348346" cy="359868"/>
          </a:xfrm>
          <a:prstGeom prst="dodecag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CA" sz="1400" b="1" dirty="0"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44" name="Dodecagon 43">
            <a:extLst>
              <a:ext uri="{FF2B5EF4-FFF2-40B4-BE49-F238E27FC236}">
                <a16:creationId xmlns:a16="http://schemas.microsoft.com/office/drawing/2014/main" id="{4CD982FA-57A3-49CB-8BDE-2B5E21D067AE}"/>
              </a:ext>
            </a:extLst>
          </p:cNvPr>
          <p:cNvSpPr/>
          <p:nvPr/>
        </p:nvSpPr>
        <p:spPr bwMode="auto">
          <a:xfrm>
            <a:off x="6756137" y="2221128"/>
            <a:ext cx="348346" cy="359868"/>
          </a:xfrm>
          <a:prstGeom prst="dodecag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CA" sz="1400" b="1" dirty="0"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45" name="Dodecagon 44">
            <a:extLst>
              <a:ext uri="{FF2B5EF4-FFF2-40B4-BE49-F238E27FC236}">
                <a16:creationId xmlns:a16="http://schemas.microsoft.com/office/drawing/2014/main" id="{A9B85B96-F8F5-491C-B8CD-D32F00A1BDE9}"/>
              </a:ext>
            </a:extLst>
          </p:cNvPr>
          <p:cNvSpPr/>
          <p:nvPr/>
        </p:nvSpPr>
        <p:spPr bwMode="auto">
          <a:xfrm>
            <a:off x="4348020" y="3131402"/>
            <a:ext cx="348346" cy="359868"/>
          </a:xfrm>
          <a:prstGeom prst="dodecag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CA" sz="1400" b="1" dirty="0"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46" name="Dodecagon 45">
            <a:extLst>
              <a:ext uri="{FF2B5EF4-FFF2-40B4-BE49-F238E27FC236}">
                <a16:creationId xmlns:a16="http://schemas.microsoft.com/office/drawing/2014/main" id="{B6238716-7F52-4643-A862-E9AED4652A16}"/>
              </a:ext>
            </a:extLst>
          </p:cNvPr>
          <p:cNvSpPr/>
          <p:nvPr/>
        </p:nvSpPr>
        <p:spPr bwMode="auto">
          <a:xfrm>
            <a:off x="3823653" y="4322164"/>
            <a:ext cx="348346" cy="359868"/>
          </a:xfrm>
          <a:prstGeom prst="dodecag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CA" sz="1400" b="1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47" name="Dodecagon 46">
            <a:extLst>
              <a:ext uri="{FF2B5EF4-FFF2-40B4-BE49-F238E27FC236}">
                <a16:creationId xmlns:a16="http://schemas.microsoft.com/office/drawing/2014/main" id="{B3998B12-E8F8-4CB5-B868-5365D704CA2A}"/>
              </a:ext>
            </a:extLst>
          </p:cNvPr>
          <p:cNvSpPr/>
          <p:nvPr/>
        </p:nvSpPr>
        <p:spPr bwMode="auto">
          <a:xfrm>
            <a:off x="8090353" y="4213943"/>
            <a:ext cx="348346" cy="359868"/>
          </a:xfrm>
          <a:prstGeom prst="dodecag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CA" sz="1400" b="1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48" name="Dodecagon 47">
            <a:extLst>
              <a:ext uri="{FF2B5EF4-FFF2-40B4-BE49-F238E27FC236}">
                <a16:creationId xmlns:a16="http://schemas.microsoft.com/office/drawing/2014/main" id="{B721EA95-6FF8-4A2F-93ED-4332E874EBFC}"/>
              </a:ext>
            </a:extLst>
          </p:cNvPr>
          <p:cNvSpPr/>
          <p:nvPr/>
        </p:nvSpPr>
        <p:spPr bwMode="auto">
          <a:xfrm>
            <a:off x="4845428" y="3505990"/>
            <a:ext cx="348346" cy="359868"/>
          </a:xfrm>
          <a:prstGeom prst="dodecag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CA" sz="1400" b="1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49" name="Arrow: Up 48">
            <a:extLst>
              <a:ext uri="{FF2B5EF4-FFF2-40B4-BE49-F238E27FC236}">
                <a16:creationId xmlns:a16="http://schemas.microsoft.com/office/drawing/2014/main" id="{E3238122-76A2-4DED-947A-C77D3835B158}"/>
              </a:ext>
            </a:extLst>
          </p:cNvPr>
          <p:cNvSpPr/>
          <p:nvPr/>
        </p:nvSpPr>
        <p:spPr bwMode="auto">
          <a:xfrm rot="7218696">
            <a:off x="6972538" y="3618217"/>
            <a:ext cx="166750" cy="543403"/>
          </a:xfrm>
          <a:prstGeom prst="upArrow">
            <a:avLst/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50" name="Dodecagon 49">
            <a:extLst>
              <a:ext uri="{FF2B5EF4-FFF2-40B4-BE49-F238E27FC236}">
                <a16:creationId xmlns:a16="http://schemas.microsoft.com/office/drawing/2014/main" id="{D5C2FAD4-70D4-4552-B03A-3A0B4287001E}"/>
              </a:ext>
            </a:extLst>
          </p:cNvPr>
          <p:cNvSpPr/>
          <p:nvPr/>
        </p:nvSpPr>
        <p:spPr bwMode="auto">
          <a:xfrm>
            <a:off x="6930310" y="3530807"/>
            <a:ext cx="348346" cy="359868"/>
          </a:xfrm>
          <a:prstGeom prst="dodecag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CA" sz="1400" b="1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51" name="Dodecagon 50">
            <a:extLst>
              <a:ext uri="{FF2B5EF4-FFF2-40B4-BE49-F238E27FC236}">
                <a16:creationId xmlns:a16="http://schemas.microsoft.com/office/drawing/2014/main" id="{4CD982FA-57A3-49CB-8BDE-2B5E21D067AE}"/>
              </a:ext>
            </a:extLst>
          </p:cNvPr>
          <p:cNvSpPr/>
          <p:nvPr/>
        </p:nvSpPr>
        <p:spPr bwMode="auto">
          <a:xfrm>
            <a:off x="5637333" y="3105580"/>
            <a:ext cx="348346" cy="359868"/>
          </a:xfrm>
          <a:prstGeom prst="dodecagon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CA" sz="1400" b="1" dirty="0"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2F1142A-5E5A-4C04-A69C-31D25CF967CA}"/>
              </a:ext>
            </a:extLst>
          </p:cNvPr>
          <p:cNvSpPr txBox="1"/>
          <p:nvPr/>
        </p:nvSpPr>
        <p:spPr>
          <a:xfrm>
            <a:off x="7415098" y="5528706"/>
            <a:ext cx="2399469" cy="83099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b="1" dirty="0">
                <a:latin typeface="Calibri" panose="020F0502020204030204" pitchFamily="34" charset="0"/>
                <a:cs typeface="Calibri" panose="020F0502020204030204" pitchFamily="34" charset="0"/>
              </a:rPr>
              <a:t>NOTE: The non-AP MLD can transmit the group-addressed MSDU to the AP MLD via either affiliated AP.</a:t>
            </a:r>
          </a:p>
        </p:txBody>
      </p:sp>
    </p:spTree>
    <p:extLst>
      <p:ext uri="{BB962C8B-B14F-4D97-AF65-F5344CB8AC3E}">
        <p14:creationId xmlns:p14="http://schemas.microsoft.com/office/powerpoint/2010/main" val="3398745498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35799</TotalTime>
  <Words>1044</Words>
  <Application>Microsoft Office PowerPoint</Application>
  <PresentationFormat>Widescreen</PresentationFormat>
  <Paragraphs>222</Paragraphs>
  <Slides>10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802-11-Submission</vt:lpstr>
      <vt:lpstr>Microsoft Word 97 - 2003 Document</vt:lpstr>
      <vt:lpstr>MLO Broadcast Architecture</vt:lpstr>
      <vt:lpstr>ESS Topology with Two Legacy BSSs and one MLD BSS</vt:lpstr>
      <vt:lpstr>DS Representation of network (no legacy STAs) </vt:lpstr>
      <vt:lpstr>DS Representation of network </vt:lpstr>
      <vt:lpstr>Case 1. Group-Addressed MSDUs received from LAN</vt:lpstr>
      <vt:lpstr>Procedure and Addressing for Case 1</vt:lpstr>
      <vt:lpstr>2. Group-Addressed MSDU from Legacy STA (STA 1)</vt:lpstr>
      <vt:lpstr>Procedure and Addressing for Case 2</vt:lpstr>
      <vt:lpstr>3. Group-Addressed MSDU from non-AP MLD</vt:lpstr>
      <vt:lpstr>Addressing for Case 3</vt:lpstr>
    </vt:vector>
  </TitlesOfParts>
  <Company>Research in Motion UK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MLD Scenarios</dc:title>
  <dc:creator>"mmontemurro@blackberry.com" &lt;mmontemurro@blackberry.com&gt;</dc:creator>
  <cp:lastModifiedBy>Mike Montemurro</cp:lastModifiedBy>
  <cp:revision>1984</cp:revision>
  <cp:lastPrinted>1998-02-10T13:28:06Z</cp:lastPrinted>
  <dcterms:created xsi:type="dcterms:W3CDTF">2004-12-02T14:01:45Z</dcterms:created>
  <dcterms:modified xsi:type="dcterms:W3CDTF">2021-09-10T13:55:54Z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1431529251</vt:lpwstr>
  </property>
</Properties>
</file>