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04" r:id="rId40"/>
    <p:sldId id="1112" r:id="rId41"/>
    <p:sldId id="1106"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75"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Mar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(802.11 Mar plenary week)</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EST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46468191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11-21/0207r1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rgbClr val="0070C0"/>
                          </a:solidFill>
                          <a:sym typeface="+mn-ea"/>
                        </a:rPr>
                        <a:t>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2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11-21/0083r1, LB251 Comment Resolution for 11bd D1.0 Clause 4 General </a:t>
            </a:r>
            <a:r>
              <a:rPr lang="en-US" altLang="zh-CN" sz="1600" dirty="0" smtClean="0">
                <a:solidFill>
                  <a:schemeClr val="tx1"/>
                </a:solidFill>
                <a:latin typeface="Calibri" panose="020F0502020204030204" pitchFamily="34" charset="0"/>
                <a:cs typeface="Calibri" panose="020F0502020204030204" pitchFamily="34" charset="0"/>
              </a:rPr>
              <a:t>description, Stephan Sand (DLR)</a:t>
            </a: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11-21/0097r0</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 </a:t>
            </a:r>
            <a:r>
              <a:rPr lang="zh-CN" altLang="zh-CN" sz="1600" dirty="0">
                <a:solidFill>
                  <a:srgbClr val="FFC000"/>
                </a:solidFill>
                <a:latin typeface="Calibri" panose="020F0502020204030204" pitchFamily="34" charset="0"/>
                <a:cs typeface="Calibri" panose="020F0502020204030204" pitchFamily="34" charset="0"/>
              </a:rPr>
              <a:t>D1.0 title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smtClean="0">
                <a:solidFill>
                  <a:srgbClr val="FFC000"/>
                </a:solidFill>
                <a:latin typeface="Calibri" panose="020F0502020204030204" pitchFamily="34" charset="0"/>
                <a:cs typeface="Calibri" panose="020F0502020204030204" pitchFamily="34" charset="0"/>
              </a:rPr>
              <a:t>, </a:t>
            </a:r>
            <a:r>
              <a:rPr lang="en-US" altLang="zh-CN" sz="1600" dirty="0" err="1" smtClean="0">
                <a:solidFill>
                  <a:srgbClr val="FFC000"/>
                </a:solidFill>
                <a:latin typeface="Calibri" panose="020F0502020204030204" pitchFamily="34" charset="0"/>
                <a:cs typeface="Calibri" panose="020F0502020204030204" pitchFamily="34" charset="0"/>
              </a:rPr>
              <a:t>Bahar</a:t>
            </a:r>
            <a:r>
              <a:rPr lang="en-US" altLang="zh-CN" sz="1600" dirty="0" smtClean="0">
                <a:solidFill>
                  <a:srgbClr val="FFC000"/>
                </a:solidFill>
                <a:latin typeface="Calibri" panose="020F0502020204030204" pitchFamily="34" charset="0"/>
                <a:cs typeface="Calibri" panose="020F0502020204030204" pitchFamily="34" charset="0"/>
              </a:rPr>
              <a:t> </a:t>
            </a:r>
            <a:r>
              <a:rPr lang="en-US" altLang="zh-CN" sz="1600" dirty="0" err="1" smtClean="0">
                <a:solidFill>
                  <a:srgbClr val="FFC000"/>
                </a:solidFill>
                <a:latin typeface="Calibri" panose="020F0502020204030204" pitchFamily="34" charset="0"/>
                <a:cs typeface="Calibri" panose="020F0502020204030204" pitchFamily="34" charset="0"/>
              </a:rPr>
              <a:t>Sadeghi</a:t>
            </a:r>
            <a:r>
              <a:rPr lang="en-US" altLang="zh-CN" sz="1600" dirty="0" smtClean="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11-21/0107r0</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 </a:t>
            </a:r>
            <a:r>
              <a:rPr lang="zh-CN" altLang="zh-CN" sz="1600" dirty="0">
                <a:solidFill>
                  <a:srgbClr val="FFC000"/>
                </a:solidFill>
                <a:latin typeface="Calibri" panose="020F0502020204030204" pitchFamily="34" charset="0"/>
                <a:cs typeface="Calibri" panose="020F0502020204030204" pitchFamily="34" charset="0"/>
              </a:rPr>
              <a:t>general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21/0108r0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Clause </a:t>
            </a:r>
            <a:r>
              <a:rPr lang="zh-CN" altLang="zh-CN" sz="1600" dirty="0">
                <a:solidFill>
                  <a:srgbClr val="FFC000"/>
                </a:solidFill>
                <a:latin typeface="Calibri" panose="020F0502020204030204" pitchFamily="34" charset="0"/>
                <a:cs typeface="Calibri" panose="020F0502020204030204" pitchFamily="34" charset="0"/>
              </a:rPr>
              <a:t>31.1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11-21/0109r0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Clause </a:t>
            </a:r>
            <a:r>
              <a:rPr lang="zh-CN" altLang="zh-CN" sz="1600" dirty="0">
                <a:solidFill>
                  <a:srgbClr val="FFC000"/>
                </a:solidFill>
                <a:latin typeface="Calibri" panose="020F0502020204030204" pitchFamily="34" charset="0"/>
                <a:cs typeface="Calibri" panose="020F0502020204030204" pitchFamily="34" charset="0"/>
              </a:rPr>
              <a:t>32.1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11-21/0110r0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Annex </a:t>
            </a:r>
            <a:r>
              <a:rPr lang="zh-CN" altLang="zh-CN" sz="1600" dirty="0">
                <a:solidFill>
                  <a:srgbClr val="FFC000"/>
                </a:solidFill>
                <a:latin typeface="Calibri" panose="020F0502020204030204" pitchFamily="34" charset="0"/>
                <a:cs typeface="Calibri" panose="020F0502020204030204" pitchFamily="34" charset="0"/>
              </a:rPr>
              <a:t>C3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11-21/0317r0, LB251 ranging comments resolution, </a:t>
            </a:r>
            <a:r>
              <a:rPr lang="en-US" altLang="zh-CN" sz="1600" dirty="0" err="1" smtClean="0">
                <a:solidFill>
                  <a:schemeClr val="tx1"/>
                </a:solidFill>
                <a:latin typeface="Calibri" panose="020F0502020204030204" pitchFamily="34" charset="0"/>
                <a:cs typeface="Calibri" panose="020F0502020204030204" pitchFamily="34" charset="0"/>
              </a:rPr>
              <a:t>Bahar</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Sadeghi</a:t>
            </a:r>
            <a:r>
              <a:rPr lang="en-US" altLang="zh-CN" sz="1600" dirty="0" smtClean="0">
                <a:solidFill>
                  <a:schemeClr val="tx1"/>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11-21/0321r1, proposed text for NGV Ranging NDP, </a:t>
            </a:r>
            <a:r>
              <a:rPr lang="en-US" altLang="zh-CN" sz="1600" dirty="0" err="1" smtClean="0">
                <a:solidFill>
                  <a:schemeClr val="tx1"/>
                </a:solidFill>
                <a:latin typeface="Calibri" panose="020F0502020204030204" pitchFamily="34" charset="0"/>
                <a:cs typeface="Calibri" panose="020F0502020204030204" pitchFamily="34" charset="0"/>
              </a:rPr>
              <a:t>Qinghua</a:t>
            </a:r>
            <a:r>
              <a:rPr lang="en-US" altLang="zh-CN" sz="1600" dirty="0" smtClean="0">
                <a:solidFill>
                  <a:schemeClr val="tx1"/>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11-21/0343r0, Resolutions to 32.3.13 NGV receive procedure,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Newracom</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chemeClr val="tx1"/>
                </a:solidFill>
                <a:latin typeface="Calibri" panose="020F0502020204030204" pitchFamily="34" charset="0"/>
                <a:cs typeface="Calibri" panose="020F0502020204030204" pitchFamily="34" charset="0"/>
              </a:rPr>
              <a:t>Beamforming</a:t>
            </a:r>
            <a:r>
              <a:rPr lang="en-US" altLang="zh-CN" sz="1600" dirty="0" smtClean="0">
                <a:solidFill>
                  <a:schemeClr val="tx1"/>
                </a:solidFill>
                <a:latin typeface="Calibri" panose="020F0502020204030204" pitchFamily="34" charset="0"/>
                <a:cs typeface="Calibri" panose="020F0502020204030204" pitchFamily="34" charset="0"/>
              </a:rPr>
              <a:t>, Hiroyuki </a:t>
            </a:r>
            <a:r>
              <a:rPr lang="en-US" altLang="zh-CN" sz="1600" dirty="0" err="1" smtClean="0">
                <a:solidFill>
                  <a:schemeClr val="tx1"/>
                </a:solidFill>
                <a:latin typeface="Calibri" panose="020F0502020204030204" pitchFamily="34" charset="0"/>
                <a:cs typeface="Calibri" panose="020F0502020204030204" pitchFamily="34" charset="0"/>
              </a:rPr>
              <a:t>Motozuka</a:t>
            </a:r>
            <a:r>
              <a:rPr lang="en-US" altLang="zh-CN" sz="1600" dirty="0" smtClean="0">
                <a:solidFill>
                  <a:schemeClr val="tx1"/>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11-21/0398r0, LB251 </a:t>
            </a:r>
            <a:r>
              <a:rPr lang="en-US" altLang="zh-CN" sz="1600" dirty="0" err="1" smtClean="0">
                <a:solidFill>
                  <a:schemeClr val="tx1"/>
                </a:solidFill>
                <a:latin typeface="Calibri" panose="020F0502020204030204" pitchFamily="34" charset="0"/>
                <a:cs typeface="Calibri" panose="020F0502020204030204" pitchFamily="34" charset="0"/>
              </a:rPr>
              <a:t>TGbd</a:t>
            </a:r>
            <a:r>
              <a:rPr lang="en-US" altLang="zh-CN" sz="1600" dirty="0" smtClean="0">
                <a:solidFill>
                  <a:schemeClr val="tx1"/>
                </a:solidFill>
                <a:latin typeface="Calibri" panose="020F0502020204030204" pitchFamily="34" charset="0"/>
                <a:cs typeface="Calibri" panose="020F0502020204030204" pitchFamily="34" charset="0"/>
              </a:rPr>
              <a:t> resolutions for few PHY comments, </a:t>
            </a:r>
            <a:r>
              <a:rPr lang="en-US" altLang="zh-CN" sz="1600" dirty="0" err="1" smtClean="0">
                <a:solidFill>
                  <a:schemeClr val="tx1"/>
                </a:solidFill>
                <a:latin typeface="Calibri" panose="020F0502020204030204" pitchFamily="34" charset="0"/>
                <a:cs typeface="Calibri" panose="020F0502020204030204" pitchFamily="34" charset="0"/>
              </a:rPr>
              <a:t>Qinghua</a:t>
            </a:r>
            <a:r>
              <a:rPr lang="en-US" altLang="zh-CN" sz="1600" dirty="0" smtClean="0">
                <a:solidFill>
                  <a:schemeClr val="tx1"/>
                </a:solidFill>
                <a:latin typeface="Calibri" panose="020F0502020204030204" pitchFamily="34" charset="0"/>
                <a:cs typeface="Calibri" panose="020F0502020204030204" pitchFamily="34" charset="0"/>
              </a:rPr>
              <a:t> Li (Intel)</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t>SP for </a:t>
            </a:r>
            <a:r>
              <a:rPr lang="en-US" altLang="zh-CN" b="1" dirty="0" smtClean="0"/>
              <a:t>11-21/0097</a:t>
            </a:r>
            <a:r>
              <a:rPr lang="en-US" altLang="zh-CN" sz="2100" b="1" dirty="0"/>
              <a:t>, </a:t>
            </a:r>
            <a:r>
              <a:rPr lang="zh-CN" altLang="zh-CN" sz="2100" b="1" dirty="0"/>
              <a:t>D1.0 title comments resolution</a:t>
            </a:r>
            <a:r>
              <a:rPr lang="en-US" altLang="zh-CN" sz="2100" b="1" dirty="0"/>
              <a:t>, </a:t>
            </a:r>
            <a:r>
              <a:rPr lang="en-US" altLang="zh-CN" sz="2100" b="1" dirty="0" err="1"/>
              <a:t>Bahar</a:t>
            </a:r>
            <a:r>
              <a:rPr lang="en-US" altLang="zh-CN" sz="2100" b="1" dirty="0"/>
              <a:t> </a:t>
            </a:r>
            <a:r>
              <a:rPr lang="en-US" altLang="zh-CN" b="1" dirty="0" err="1"/>
              <a:t>Sadeghi</a:t>
            </a:r>
            <a:r>
              <a:rPr lang="en-US" altLang="zh-CN" b="1" dirty="0"/>
              <a:t> (Intel)</a:t>
            </a:r>
            <a:endParaRPr lang="zh-CN" altLang="zh-CN" b="1" dirty="0"/>
          </a:p>
          <a:p>
            <a:pPr marL="800100" lvl="1" eaLnBrk="0" hangingPunct="0">
              <a:buFontTx/>
              <a:buChar char="–"/>
              <a:defRPr/>
            </a:pPr>
            <a:r>
              <a:rPr lang="en-US" altLang="zh-CN" sz="2100" b="1" dirty="0" smtClean="0"/>
              <a:t>SP </a:t>
            </a:r>
            <a:r>
              <a:rPr lang="en-US" altLang="zh-CN" sz="2100" b="1" dirty="0" smtClean="0"/>
              <a:t>for </a:t>
            </a:r>
            <a:r>
              <a:rPr lang="zh-CN" altLang="zh-CN" sz="2100" b="1" dirty="0" smtClean="0"/>
              <a:t>11-21/0107r0</a:t>
            </a:r>
            <a:r>
              <a:rPr lang="en-US" altLang="zh-CN" sz="2100" b="1" dirty="0"/>
              <a:t>,</a:t>
            </a:r>
            <a:r>
              <a:rPr lang="zh-CN" altLang="zh-CN" sz="2100" b="1" dirty="0"/>
              <a:t> general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a:t>
            </a:r>
            <a:r>
              <a:rPr lang="en-US" altLang="zh-CN" sz="2100" b="1" dirty="0"/>
              <a:t>-</a:t>
            </a:r>
            <a:r>
              <a:rPr lang="zh-CN" altLang="zh-CN" sz="2100" b="1" dirty="0"/>
              <a:t>21/0108r0</a:t>
            </a:r>
            <a:r>
              <a:rPr lang="en-US" altLang="zh-CN" sz="2100" b="1" dirty="0"/>
              <a:t>, </a:t>
            </a:r>
            <a:r>
              <a:rPr lang="zh-CN" altLang="zh-CN" sz="2100" b="1" dirty="0"/>
              <a:t>Clause 31.1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11-21/0109r0</a:t>
            </a:r>
            <a:r>
              <a:rPr lang="en-US" altLang="zh-CN" sz="2100" b="1" dirty="0"/>
              <a:t>, </a:t>
            </a:r>
            <a:r>
              <a:rPr lang="zh-CN" altLang="zh-CN" sz="2100" b="1" dirty="0"/>
              <a:t>Clause 32.1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11-21/0110r0</a:t>
            </a:r>
            <a:r>
              <a:rPr lang="en-US" altLang="zh-CN" sz="2100" b="1" dirty="0"/>
              <a:t>, </a:t>
            </a:r>
            <a:r>
              <a:rPr lang="zh-CN" altLang="zh-CN" sz="2100" b="1" dirty="0"/>
              <a:t>Annex C3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55410</TotalTime>
  <Words>3072</Words>
  <Application>Microsoft Office PowerPoint</Application>
  <PresentationFormat>宽屏</PresentationFormat>
  <Paragraphs>555</Paragraphs>
  <Slides>41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#1 (CR, 11-21/0107r1)</vt:lpstr>
      <vt:lpstr>SP #1 (CR, 11-21/0108r0)</vt:lpstr>
      <vt:lpstr>SP #1 (CR, 11-21/0109r1)</vt:lpstr>
      <vt:lpstr>SP #1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4927</cp:revision>
  <cp:lastPrinted>2014-11-04T15:04:00Z</cp:lastPrinted>
  <dcterms:created xsi:type="dcterms:W3CDTF">2007-04-17T18:10:00Z</dcterms:created>
  <dcterms:modified xsi:type="dcterms:W3CDTF">2021-03-09T06:10:11Z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