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5"/>
  </p:notesMasterIdLst>
  <p:handoutMasterIdLst>
    <p:handoutMasterId r:id="rId26"/>
  </p:handoutMasterIdLst>
  <p:sldIdLst>
    <p:sldId id="256" r:id="rId2"/>
    <p:sldId id="257" r:id="rId3"/>
    <p:sldId id="258" r:id="rId4"/>
    <p:sldId id="260" r:id="rId5"/>
    <p:sldId id="328" r:id="rId6"/>
    <p:sldId id="261" r:id="rId7"/>
    <p:sldId id="263" r:id="rId8"/>
    <p:sldId id="264" r:id="rId9"/>
    <p:sldId id="265" r:id="rId10"/>
    <p:sldId id="266" r:id="rId11"/>
    <p:sldId id="270" r:id="rId12"/>
    <p:sldId id="330" r:id="rId13"/>
    <p:sldId id="331" r:id="rId14"/>
    <p:sldId id="332" r:id="rId15"/>
    <p:sldId id="267" r:id="rId16"/>
    <p:sldId id="299" r:id="rId17"/>
    <p:sldId id="324" r:id="rId18"/>
    <p:sldId id="325" r:id="rId19"/>
    <p:sldId id="336" r:id="rId20"/>
    <p:sldId id="334" r:id="rId21"/>
    <p:sldId id="335" r:id="rId22"/>
    <p:sldId id="337" r:id="rId23"/>
    <p:sldId id="323" r:id="rId24"/>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4F7BA3C-DFC6-48F9-A62B-B03D2B47DB6D}" v="147" dt="2021-03-08T21:36:26.49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4660"/>
  </p:normalViewPr>
  <p:slideViewPr>
    <p:cSldViewPr>
      <p:cViewPr varScale="1">
        <p:scale>
          <a:sx n="114" d="100"/>
          <a:sy n="114" d="100"/>
        </p:scale>
        <p:origin x="1122"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4" d="100"/>
          <a:sy n="84" d="100"/>
        </p:scale>
        <p:origin x="381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69F70A5C-F45C-4CE0-8E99-593A3325F255}"/>
    <pc:docChg chg="undo custSel addSld delSld modSld modMainMaster">
      <pc:chgData name="Alfred Asterjadhi" userId="39de57b9-85c0-4fd1-aaac-8ca2b6560ad0" providerId="ADAL" clId="{69F70A5C-F45C-4CE0-8E99-593A3325F255}" dt="2021-02-09T16:18:42.917" v="214"/>
      <pc:docMkLst>
        <pc:docMk/>
      </pc:docMkLst>
      <pc:sldChg chg="modSp mod">
        <pc:chgData name="Alfred Asterjadhi" userId="39de57b9-85c0-4fd1-aaac-8ca2b6560ad0" providerId="ADAL" clId="{69F70A5C-F45C-4CE0-8E99-593A3325F255}" dt="2021-02-09T16:18:08.109" v="197" actId="20577"/>
        <pc:sldMkLst>
          <pc:docMk/>
          <pc:sldMk cId="0" sldId="256"/>
        </pc:sldMkLst>
        <pc:spChg chg="mod">
          <ac:chgData name="Alfred Asterjadhi" userId="39de57b9-85c0-4fd1-aaac-8ca2b6560ad0" providerId="ADAL" clId="{69F70A5C-F45C-4CE0-8E99-593A3325F255}" dt="2021-02-09T16:18:08.109" v="197" actId="20577"/>
          <ac:spMkLst>
            <pc:docMk/>
            <pc:sldMk cId="0" sldId="256"/>
            <ac:spMk id="6" creationId="{00000000-0000-0000-0000-000000000000}"/>
          </ac:spMkLst>
        </pc:spChg>
        <pc:spChg chg="mod">
          <ac:chgData name="Alfred Asterjadhi" userId="39de57b9-85c0-4fd1-aaac-8ca2b6560ad0" providerId="ADAL" clId="{69F70A5C-F45C-4CE0-8E99-593A3325F255}" dt="2021-02-09T15:56:15.314" v="34" actId="20577"/>
          <ac:spMkLst>
            <pc:docMk/>
            <pc:sldMk cId="0" sldId="256"/>
            <ac:spMk id="3073" creationId="{00000000-0000-0000-0000-000000000000}"/>
          </ac:spMkLst>
        </pc:spChg>
        <pc:spChg chg="mod">
          <ac:chgData name="Alfred Asterjadhi" userId="39de57b9-85c0-4fd1-aaac-8ca2b6560ad0" providerId="ADAL" clId="{69F70A5C-F45C-4CE0-8E99-593A3325F255}" dt="2021-02-09T15:56:05.557" v="28" actId="20577"/>
          <ac:spMkLst>
            <pc:docMk/>
            <pc:sldMk cId="0" sldId="256"/>
            <ac:spMk id="3074" creationId="{00000000-0000-0000-0000-000000000000}"/>
          </ac:spMkLst>
        </pc:spChg>
      </pc:sldChg>
      <pc:sldChg chg="modSp mod">
        <pc:chgData name="Alfred Asterjadhi" userId="39de57b9-85c0-4fd1-aaac-8ca2b6560ad0" providerId="ADAL" clId="{69F70A5C-F45C-4CE0-8E99-593A3325F255}" dt="2021-02-09T16:18:13.302" v="198"/>
        <pc:sldMkLst>
          <pc:docMk/>
          <pc:sldMk cId="0" sldId="257"/>
        </pc:sldMkLst>
        <pc:spChg chg="mod">
          <ac:chgData name="Alfred Asterjadhi" userId="39de57b9-85c0-4fd1-aaac-8ca2b6560ad0" providerId="ADAL" clId="{69F70A5C-F45C-4CE0-8E99-593A3325F255}" dt="2021-02-09T16:18:13.302" v="198"/>
          <ac:spMkLst>
            <pc:docMk/>
            <pc:sldMk cId="0" sldId="257"/>
            <ac:spMk id="7" creationId="{4565958B-DD30-4EE7-AF20-DC550898176B}"/>
          </ac:spMkLst>
        </pc:spChg>
        <pc:spChg chg="mod">
          <ac:chgData name="Alfred Asterjadhi" userId="39de57b9-85c0-4fd1-aaac-8ca2b6560ad0" providerId="ADAL" clId="{69F70A5C-F45C-4CE0-8E99-593A3325F255}" dt="2021-02-09T15:56:50.698" v="47" actId="20577"/>
          <ac:spMkLst>
            <pc:docMk/>
            <pc:sldMk cId="0" sldId="257"/>
            <ac:spMk id="4098" creationId="{00000000-0000-0000-0000-000000000000}"/>
          </ac:spMkLst>
        </pc:spChg>
      </pc:sldChg>
      <pc:sldChg chg="modSp">
        <pc:chgData name="Alfred Asterjadhi" userId="39de57b9-85c0-4fd1-aaac-8ca2b6560ad0" providerId="ADAL" clId="{69F70A5C-F45C-4CE0-8E99-593A3325F255}" dt="2021-02-09T16:18:15.024" v="199"/>
        <pc:sldMkLst>
          <pc:docMk/>
          <pc:sldMk cId="3254182675" sldId="258"/>
        </pc:sldMkLst>
        <pc:spChg chg="mod">
          <ac:chgData name="Alfred Asterjadhi" userId="39de57b9-85c0-4fd1-aaac-8ca2b6560ad0" providerId="ADAL" clId="{69F70A5C-F45C-4CE0-8E99-593A3325F255}" dt="2021-02-09T16:18:15.024" v="199"/>
          <ac:spMkLst>
            <pc:docMk/>
            <pc:sldMk cId="3254182675" sldId="258"/>
            <ac:spMk id="7" creationId="{4F62ADF5-BC8B-4EF4-B4E8-C355611EECFF}"/>
          </ac:spMkLst>
        </pc:spChg>
      </pc:sldChg>
      <pc:sldChg chg="modSp">
        <pc:chgData name="Alfred Asterjadhi" userId="39de57b9-85c0-4fd1-aaac-8ca2b6560ad0" providerId="ADAL" clId="{69F70A5C-F45C-4CE0-8E99-593A3325F255}" dt="2021-02-09T16:18:17.455" v="200"/>
        <pc:sldMkLst>
          <pc:docMk/>
          <pc:sldMk cId="3136880362" sldId="260"/>
        </pc:sldMkLst>
        <pc:spChg chg="mod">
          <ac:chgData name="Alfred Asterjadhi" userId="39de57b9-85c0-4fd1-aaac-8ca2b6560ad0" providerId="ADAL" clId="{69F70A5C-F45C-4CE0-8E99-593A3325F255}" dt="2021-02-09T16:18:17.455" v="200"/>
          <ac:spMkLst>
            <pc:docMk/>
            <pc:sldMk cId="3136880362" sldId="260"/>
            <ac:spMk id="7" creationId="{733EE7F5-4D25-4915-8021-FD9EE23E2C32}"/>
          </ac:spMkLst>
        </pc:spChg>
      </pc:sldChg>
      <pc:sldChg chg="modSp">
        <pc:chgData name="Alfred Asterjadhi" userId="39de57b9-85c0-4fd1-aaac-8ca2b6560ad0" providerId="ADAL" clId="{69F70A5C-F45C-4CE0-8E99-593A3325F255}" dt="2021-02-09T16:18:20.767" v="202"/>
        <pc:sldMkLst>
          <pc:docMk/>
          <pc:sldMk cId="1676196551" sldId="261"/>
        </pc:sldMkLst>
        <pc:spChg chg="mod">
          <ac:chgData name="Alfred Asterjadhi" userId="39de57b9-85c0-4fd1-aaac-8ca2b6560ad0" providerId="ADAL" clId="{69F70A5C-F45C-4CE0-8E99-593A3325F255}" dt="2021-02-09T16:18:20.767" v="202"/>
          <ac:spMkLst>
            <pc:docMk/>
            <pc:sldMk cId="1676196551" sldId="261"/>
            <ac:spMk id="7" creationId="{0A0F1EBF-63A8-4C75-8DB7-0D8CD44D0896}"/>
          </ac:spMkLst>
        </pc:spChg>
      </pc:sldChg>
      <pc:sldChg chg="modSp">
        <pc:chgData name="Alfred Asterjadhi" userId="39de57b9-85c0-4fd1-aaac-8ca2b6560ad0" providerId="ADAL" clId="{69F70A5C-F45C-4CE0-8E99-593A3325F255}" dt="2021-02-09T16:18:22.388" v="203"/>
        <pc:sldMkLst>
          <pc:docMk/>
          <pc:sldMk cId="2927177891" sldId="263"/>
        </pc:sldMkLst>
        <pc:spChg chg="mod">
          <ac:chgData name="Alfred Asterjadhi" userId="39de57b9-85c0-4fd1-aaac-8ca2b6560ad0" providerId="ADAL" clId="{69F70A5C-F45C-4CE0-8E99-593A3325F255}" dt="2021-02-09T16:18:22.388" v="203"/>
          <ac:spMkLst>
            <pc:docMk/>
            <pc:sldMk cId="2927177891" sldId="263"/>
            <ac:spMk id="9" creationId="{4BB4CFD1-21C6-467E-AB6E-3577A473F86D}"/>
          </ac:spMkLst>
        </pc:spChg>
      </pc:sldChg>
      <pc:sldChg chg="modSp">
        <pc:chgData name="Alfred Asterjadhi" userId="39de57b9-85c0-4fd1-aaac-8ca2b6560ad0" providerId="ADAL" clId="{69F70A5C-F45C-4CE0-8E99-593A3325F255}" dt="2021-02-09T16:18:24.571" v="204"/>
        <pc:sldMkLst>
          <pc:docMk/>
          <pc:sldMk cId="4277600907" sldId="264"/>
        </pc:sldMkLst>
        <pc:spChg chg="mod">
          <ac:chgData name="Alfred Asterjadhi" userId="39de57b9-85c0-4fd1-aaac-8ca2b6560ad0" providerId="ADAL" clId="{69F70A5C-F45C-4CE0-8E99-593A3325F255}" dt="2021-02-09T16:18:24.571" v="204"/>
          <ac:spMkLst>
            <pc:docMk/>
            <pc:sldMk cId="4277600907" sldId="264"/>
            <ac:spMk id="8" creationId="{B2C4C695-AFB3-4956-B721-DB0805BA0685}"/>
          </ac:spMkLst>
        </pc:spChg>
      </pc:sldChg>
      <pc:sldChg chg="modSp">
        <pc:chgData name="Alfred Asterjadhi" userId="39de57b9-85c0-4fd1-aaac-8ca2b6560ad0" providerId="ADAL" clId="{69F70A5C-F45C-4CE0-8E99-593A3325F255}" dt="2021-02-09T16:18:26.334" v="205"/>
        <pc:sldMkLst>
          <pc:docMk/>
          <pc:sldMk cId="2436815634" sldId="265"/>
        </pc:sldMkLst>
        <pc:spChg chg="mod">
          <ac:chgData name="Alfred Asterjadhi" userId="39de57b9-85c0-4fd1-aaac-8ca2b6560ad0" providerId="ADAL" clId="{69F70A5C-F45C-4CE0-8E99-593A3325F255}" dt="2021-02-09T16:18:26.334" v="205"/>
          <ac:spMkLst>
            <pc:docMk/>
            <pc:sldMk cId="2436815634" sldId="265"/>
            <ac:spMk id="9" creationId="{535943CE-0A57-43F4-9844-46B4091CBC16}"/>
          </ac:spMkLst>
        </pc:spChg>
      </pc:sldChg>
      <pc:sldChg chg="modSp">
        <pc:chgData name="Alfred Asterjadhi" userId="39de57b9-85c0-4fd1-aaac-8ca2b6560ad0" providerId="ADAL" clId="{69F70A5C-F45C-4CE0-8E99-593A3325F255}" dt="2021-02-09T16:18:28.048" v="206"/>
        <pc:sldMkLst>
          <pc:docMk/>
          <pc:sldMk cId="2400177835" sldId="266"/>
        </pc:sldMkLst>
        <pc:spChg chg="mod">
          <ac:chgData name="Alfred Asterjadhi" userId="39de57b9-85c0-4fd1-aaac-8ca2b6560ad0" providerId="ADAL" clId="{69F70A5C-F45C-4CE0-8E99-593A3325F255}" dt="2021-02-09T16:18:28.048" v="206"/>
          <ac:spMkLst>
            <pc:docMk/>
            <pc:sldMk cId="2400177835" sldId="266"/>
            <ac:spMk id="8" creationId="{C5505616-1CE2-43B4-878B-31634EEB6CA7}"/>
          </ac:spMkLst>
        </pc:spChg>
      </pc:sldChg>
      <pc:sldChg chg="modSp mod">
        <pc:chgData name="Alfred Asterjadhi" userId="39de57b9-85c0-4fd1-aaac-8ca2b6560ad0" providerId="ADAL" clId="{69F70A5C-F45C-4CE0-8E99-593A3325F255}" dt="2021-02-09T16:18:36.217" v="211"/>
        <pc:sldMkLst>
          <pc:docMk/>
          <pc:sldMk cId="132832093" sldId="267"/>
        </pc:sldMkLst>
        <pc:spChg chg="mod">
          <ac:chgData name="Alfred Asterjadhi" userId="39de57b9-85c0-4fd1-aaac-8ca2b6560ad0" providerId="ADAL" clId="{69F70A5C-F45C-4CE0-8E99-593A3325F255}" dt="2021-02-09T15:58:07.633" v="50" actId="20577"/>
          <ac:spMkLst>
            <pc:docMk/>
            <pc:sldMk cId="132832093" sldId="267"/>
            <ac:spMk id="3" creationId="{00000000-0000-0000-0000-000000000000}"/>
          </ac:spMkLst>
        </pc:spChg>
        <pc:spChg chg="mod">
          <ac:chgData name="Alfred Asterjadhi" userId="39de57b9-85c0-4fd1-aaac-8ca2b6560ad0" providerId="ADAL" clId="{69F70A5C-F45C-4CE0-8E99-593A3325F255}" dt="2021-02-09T16:18:36.217" v="211"/>
          <ac:spMkLst>
            <pc:docMk/>
            <pc:sldMk cId="132832093" sldId="267"/>
            <ac:spMk id="7" creationId="{C00CAC69-BF6D-4936-9CE0-D96F88ACD748}"/>
          </ac:spMkLst>
        </pc:spChg>
      </pc:sldChg>
      <pc:sldChg chg="modSp">
        <pc:chgData name="Alfred Asterjadhi" userId="39de57b9-85c0-4fd1-aaac-8ca2b6560ad0" providerId="ADAL" clId="{69F70A5C-F45C-4CE0-8E99-593A3325F255}" dt="2021-02-09T16:18:29.597" v="207"/>
        <pc:sldMkLst>
          <pc:docMk/>
          <pc:sldMk cId="3387863760" sldId="270"/>
        </pc:sldMkLst>
        <pc:spChg chg="mod">
          <ac:chgData name="Alfred Asterjadhi" userId="39de57b9-85c0-4fd1-aaac-8ca2b6560ad0" providerId="ADAL" clId="{69F70A5C-F45C-4CE0-8E99-593A3325F255}" dt="2021-02-09T16:18:29.597" v="207"/>
          <ac:spMkLst>
            <pc:docMk/>
            <pc:sldMk cId="3387863760" sldId="270"/>
            <ac:spMk id="8" creationId="{B1C9D975-9B89-429E-A2AD-175C2CE0D83A}"/>
          </ac:spMkLst>
        </pc:spChg>
      </pc:sldChg>
      <pc:sldChg chg="delSp modSp mod">
        <pc:chgData name="Alfred Asterjadhi" userId="39de57b9-85c0-4fd1-aaac-8ca2b6560ad0" providerId="ADAL" clId="{69F70A5C-F45C-4CE0-8E99-593A3325F255}" dt="2021-02-09T16:18:38.521" v="212"/>
        <pc:sldMkLst>
          <pc:docMk/>
          <pc:sldMk cId="2243228416" sldId="299"/>
        </pc:sldMkLst>
        <pc:spChg chg="mod">
          <ac:chgData name="Alfred Asterjadhi" userId="39de57b9-85c0-4fd1-aaac-8ca2b6560ad0" providerId="ADAL" clId="{69F70A5C-F45C-4CE0-8E99-593A3325F255}" dt="2021-02-09T16:16:57.329" v="163" actId="14100"/>
          <ac:spMkLst>
            <pc:docMk/>
            <pc:sldMk cId="2243228416" sldId="299"/>
            <ac:spMk id="3" creationId="{3857177C-4F12-41D1-AB93-6925069E5DB9}"/>
          </ac:spMkLst>
        </pc:spChg>
        <pc:spChg chg="mod">
          <ac:chgData name="Alfred Asterjadhi" userId="39de57b9-85c0-4fd1-aaac-8ca2b6560ad0" providerId="ADAL" clId="{69F70A5C-F45C-4CE0-8E99-593A3325F255}" dt="2021-02-09T16:18:38.521" v="212"/>
          <ac:spMkLst>
            <pc:docMk/>
            <pc:sldMk cId="2243228416" sldId="299"/>
            <ac:spMk id="8" creationId="{ADA0A8BA-AA59-4AB6-9BD0-89E3B2E275F5}"/>
          </ac:spMkLst>
        </pc:spChg>
        <pc:spChg chg="mod">
          <ac:chgData name="Alfred Asterjadhi" userId="39de57b9-85c0-4fd1-aaac-8ca2b6560ad0" providerId="ADAL" clId="{69F70A5C-F45C-4CE0-8E99-593A3325F255}" dt="2021-02-09T16:17:18.897" v="174" actId="20577"/>
          <ac:spMkLst>
            <pc:docMk/>
            <pc:sldMk cId="2243228416" sldId="299"/>
            <ac:spMk id="17" creationId="{442A1050-6527-4B2E-A943-E125D6B48B52}"/>
          </ac:spMkLst>
        </pc:spChg>
        <pc:spChg chg="del">
          <ac:chgData name="Alfred Asterjadhi" userId="39de57b9-85c0-4fd1-aaac-8ca2b6560ad0" providerId="ADAL" clId="{69F70A5C-F45C-4CE0-8E99-593A3325F255}" dt="2021-02-09T16:01:51.477" v="64" actId="478"/>
          <ac:spMkLst>
            <pc:docMk/>
            <pc:sldMk cId="2243228416" sldId="299"/>
            <ac:spMk id="18" creationId="{85E9751F-9C9F-433F-B45B-75AD3CEE784B}"/>
          </ac:spMkLst>
        </pc:spChg>
      </pc:sldChg>
      <pc:sldChg chg="modSp">
        <pc:chgData name="Alfred Asterjadhi" userId="39de57b9-85c0-4fd1-aaac-8ca2b6560ad0" providerId="ADAL" clId="{69F70A5C-F45C-4CE0-8E99-593A3325F255}" dt="2021-02-09T16:18:42.917" v="214"/>
        <pc:sldMkLst>
          <pc:docMk/>
          <pc:sldMk cId="1677969607" sldId="323"/>
        </pc:sldMkLst>
        <pc:spChg chg="mod">
          <ac:chgData name="Alfred Asterjadhi" userId="39de57b9-85c0-4fd1-aaac-8ca2b6560ad0" providerId="ADAL" clId="{69F70A5C-F45C-4CE0-8E99-593A3325F255}" dt="2021-02-09T16:18:42.917" v="214"/>
          <ac:spMkLst>
            <pc:docMk/>
            <pc:sldMk cId="1677969607" sldId="323"/>
            <ac:spMk id="7" creationId="{247ADCDE-7164-400D-8B27-4BAED4FE7810}"/>
          </ac:spMkLst>
        </pc:spChg>
      </pc:sldChg>
      <pc:sldChg chg="del">
        <pc:chgData name="Alfred Asterjadhi" userId="39de57b9-85c0-4fd1-aaac-8ca2b6560ad0" providerId="ADAL" clId="{69F70A5C-F45C-4CE0-8E99-593A3325F255}" dt="2021-02-09T16:17:41.031" v="175" actId="47"/>
        <pc:sldMkLst>
          <pc:docMk/>
          <pc:sldMk cId="596865926" sldId="324"/>
        </pc:sldMkLst>
      </pc:sldChg>
      <pc:sldChg chg="del">
        <pc:chgData name="Alfred Asterjadhi" userId="39de57b9-85c0-4fd1-aaac-8ca2b6560ad0" providerId="ADAL" clId="{69F70A5C-F45C-4CE0-8E99-593A3325F255}" dt="2021-02-09T16:17:42.063" v="176" actId="47"/>
        <pc:sldMkLst>
          <pc:docMk/>
          <pc:sldMk cId="3464474659" sldId="325"/>
        </pc:sldMkLst>
      </pc:sldChg>
      <pc:sldChg chg="del">
        <pc:chgData name="Alfred Asterjadhi" userId="39de57b9-85c0-4fd1-aaac-8ca2b6560ad0" providerId="ADAL" clId="{69F70A5C-F45C-4CE0-8E99-593A3325F255}" dt="2021-02-09T16:17:42.918" v="177" actId="47"/>
        <pc:sldMkLst>
          <pc:docMk/>
          <pc:sldMk cId="3263408447" sldId="326"/>
        </pc:sldMkLst>
      </pc:sldChg>
      <pc:sldChg chg="del">
        <pc:chgData name="Alfred Asterjadhi" userId="39de57b9-85c0-4fd1-aaac-8ca2b6560ad0" providerId="ADAL" clId="{69F70A5C-F45C-4CE0-8E99-593A3325F255}" dt="2021-02-09T16:17:43.804" v="178" actId="47"/>
        <pc:sldMkLst>
          <pc:docMk/>
          <pc:sldMk cId="1491866732" sldId="327"/>
        </pc:sldMkLst>
      </pc:sldChg>
      <pc:sldChg chg="modSp">
        <pc:chgData name="Alfred Asterjadhi" userId="39de57b9-85c0-4fd1-aaac-8ca2b6560ad0" providerId="ADAL" clId="{69F70A5C-F45C-4CE0-8E99-593A3325F255}" dt="2021-02-09T16:18:19.086" v="201"/>
        <pc:sldMkLst>
          <pc:docMk/>
          <pc:sldMk cId="1908471061" sldId="328"/>
        </pc:sldMkLst>
        <pc:spChg chg="mod">
          <ac:chgData name="Alfred Asterjadhi" userId="39de57b9-85c0-4fd1-aaac-8ca2b6560ad0" providerId="ADAL" clId="{69F70A5C-F45C-4CE0-8E99-593A3325F255}" dt="2021-02-09T16:18:19.086" v="201"/>
          <ac:spMkLst>
            <pc:docMk/>
            <pc:sldMk cId="1908471061" sldId="328"/>
            <ac:spMk id="6" creationId="{FCA6EDD1-4720-45B9-8B18-08C7AF47C492}"/>
          </ac:spMkLst>
        </pc:spChg>
      </pc:sldChg>
      <pc:sldChg chg="del">
        <pc:chgData name="Alfred Asterjadhi" userId="39de57b9-85c0-4fd1-aaac-8ca2b6560ad0" providerId="ADAL" clId="{69F70A5C-F45C-4CE0-8E99-593A3325F255}" dt="2021-02-09T16:17:44.706" v="179" actId="47"/>
        <pc:sldMkLst>
          <pc:docMk/>
          <pc:sldMk cId="2064304001" sldId="329"/>
        </pc:sldMkLst>
      </pc:sldChg>
      <pc:sldChg chg="modSp">
        <pc:chgData name="Alfred Asterjadhi" userId="39de57b9-85c0-4fd1-aaac-8ca2b6560ad0" providerId="ADAL" clId="{69F70A5C-F45C-4CE0-8E99-593A3325F255}" dt="2021-02-09T16:18:31.231" v="208"/>
        <pc:sldMkLst>
          <pc:docMk/>
          <pc:sldMk cId="15571502" sldId="330"/>
        </pc:sldMkLst>
        <pc:spChg chg="mod">
          <ac:chgData name="Alfred Asterjadhi" userId="39de57b9-85c0-4fd1-aaac-8ca2b6560ad0" providerId="ADAL" clId="{69F70A5C-F45C-4CE0-8E99-593A3325F255}" dt="2021-02-09T16:18:31.231" v="208"/>
          <ac:spMkLst>
            <pc:docMk/>
            <pc:sldMk cId="15571502" sldId="330"/>
            <ac:spMk id="6" creationId="{5C48BDE3-7807-417F-A4F1-5356D38590CA}"/>
          </ac:spMkLst>
        </pc:spChg>
      </pc:sldChg>
      <pc:sldChg chg="modSp">
        <pc:chgData name="Alfred Asterjadhi" userId="39de57b9-85c0-4fd1-aaac-8ca2b6560ad0" providerId="ADAL" clId="{69F70A5C-F45C-4CE0-8E99-593A3325F255}" dt="2021-02-09T16:18:32.767" v="209"/>
        <pc:sldMkLst>
          <pc:docMk/>
          <pc:sldMk cId="3200711991" sldId="331"/>
        </pc:sldMkLst>
        <pc:spChg chg="mod">
          <ac:chgData name="Alfred Asterjadhi" userId="39de57b9-85c0-4fd1-aaac-8ca2b6560ad0" providerId="ADAL" clId="{69F70A5C-F45C-4CE0-8E99-593A3325F255}" dt="2021-02-09T16:18:32.767" v="209"/>
          <ac:spMkLst>
            <pc:docMk/>
            <pc:sldMk cId="3200711991" sldId="331"/>
            <ac:spMk id="6" creationId="{C3BF5992-FFFD-4B64-900D-0590BA3C03CE}"/>
          </ac:spMkLst>
        </pc:spChg>
      </pc:sldChg>
      <pc:sldChg chg="modSp">
        <pc:chgData name="Alfred Asterjadhi" userId="39de57b9-85c0-4fd1-aaac-8ca2b6560ad0" providerId="ADAL" clId="{69F70A5C-F45C-4CE0-8E99-593A3325F255}" dt="2021-02-09T16:18:34.478" v="210"/>
        <pc:sldMkLst>
          <pc:docMk/>
          <pc:sldMk cId="2409609221" sldId="332"/>
        </pc:sldMkLst>
        <pc:spChg chg="mod">
          <ac:chgData name="Alfred Asterjadhi" userId="39de57b9-85c0-4fd1-aaac-8ca2b6560ad0" providerId="ADAL" clId="{69F70A5C-F45C-4CE0-8E99-593A3325F255}" dt="2021-02-09T16:18:34.478" v="210"/>
          <ac:spMkLst>
            <pc:docMk/>
            <pc:sldMk cId="2409609221" sldId="332"/>
            <ac:spMk id="6" creationId="{2B4D6F20-084B-4EE9-AD6D-290838010348}"/>
          </ac:spMkLst>
        </pc:spChg>
      </pc:sldChg>
      <pc:sldChg chg="modSp new">
        <pc:chgData name="Alfred Asterjadhi" userId="39de57b9-85c0-4fd1-aaac-8ca2b6560ad0" providerId="ADAL" clId="{69F70A5C-F45C-4CE0-8E99-593A3325F255}" dt="2021-02-09T16:18:40.272" v="213"/>
        <pc:sldMkLst>
          <pc:docMk/>
          <pc:sldMk cId="2787904785" sldId="333"/>
        </pc:sldMkLst>
        <pc:spChg chg="mod">
          <ac:chgData name="Alfred Asterjadhi" userId="39de57b9-85c0-4fd1-aaac-8ca2b6560ad0" providerId="ADAL" clId="{69F70A5C-F45C-4CE0-8E99-593A3325F255}" dt="2021-02-09T16:18:40.272" v="213"/>
          <ac:spMkLst>
            <pc:docMk/>
            <pc:sldMk cId="2787904785" sldId="333"/>
            <ac:spMk id="6" creationId="{48671B1A-9F14-480B-994B-6EB670BC6E7F}"/>
          </ac:spMkLst>
        </pc:spChg>
      </pc:sldChg>
      <pc:sldMasterChg chg="modSp mod">
        <pc:chgData name="Alfred Asterjadhi" userId="39de57b9-85c0-4fd1-aaac-8ca2b6560ad0" providerId="ADAL" clId="{69F70A5C-F45C-4CE0-8E99-593A3325F255}" dt="2021-02-09T15:55:41.068" v="16" actId="20577"/>
        <pc:sldMasterMkLst>
          <pc:docMk/>
          <pc:sldMasterMk cId="0" sldId="2147483648"/>
        </pc:sldMasterMkLst>
        <pc:spChg chg="mod">
          <ac:chgData name="Alfred Asterjadhi" userId="39de57b9-85c0-4fd1-aaac-8ca2b6560ad0" providerId="ADAL" clId="{69F70A5C-F45C-4CE0-8E99-593A3325F255}" dt="2021-02-09T15:55:41.068" v="16" actId="20577"/>
          <ac:spMkLst>
            <pc:docMk/>
            <pc:sldMasterMk cId="0" sldId="2147483648"/>
            <ac:spMk id="10" creationId="{00000000-0000-0000-0000-000000000000}"/>
          </ac:spMkLst>
        </pc:spChg>
        <pc:spChg chg="mod">
          <ac:chgData name="Alfred Asterjadhi" userId="39de57b9-85c0-4fd1-aaac-8ca2b6560ad0" providerId="ADAL" clId="{69F70A5C-F45C-4CE0-8E99-593A3325F255}" dt="2021-02-09T15:55:30.514" v="9" actId="20577"/>
          <ac:spMkLst>
            <pc:docMk/>
            <pc:sldMasterMk cId="0" sldId="2147483648"/>
            <ac:spMk id="1027" creationId="{00000000-0000-0000-0000-000000000000}"/>
          </ac:spMkLst>
        </pc:spChg>
      </pc:sldMasterChg>
    </pc:docChg>
  </pc:docChgLst>
  <pc:docChgLst>
    <pc:chgData name="Alfred Asterjadhi" userId="39de57b9-85c0-4fd1-aaac-8ca2b6560ad0" providerId="ADAL" clId="{E1913768-674D-44BD-96B7-613C13A8F211}"/>
    <pc:docChg chg="undo custSel addSld delSld modSld modMainMaster">
      <pc:chgData name="Alfred Asterjadhi" userId="39de57b9-85c0-4fd1-aaac-8ca2b6560ad0" providerId="ADAL" clId="{E1913768-674D-44BD-96B7-613C13A8F211}" dt="2021-01-15T16:22:08.897" v="1023" actId="13926"/>
      <pc:docMkLst>
        <pc:docMk/>
      </pc:docMkLst>
      <pc:sldChg chg="modSp">
        <pc:chgData name="Alfred Asterjadhi" userId="39de57b9-85c0-4fd1-aaac-8ca2b6560ad0" providerId="ADAL" clId="{E1913768-674D-44BD-96B7-613C13A8F211}" dt="2021-01-15T16:21:31.357" v="1006" actId="113"/>
        <pc:sldMkLst>
          <pc:docMk/>
          <pc:sldMk cId="596865926" sldId="324"/>
        </pc:sldMkLst>
        <pc:spChg chg="mod">
          <ac:chgData name="Alfred Asterjadhi" userId="39de57b9-85c0-4fd1-aaac-8ca2b6560ad0" providerId="ADAL" clId="{E1913768-674D-44BD-96B7-613C13A8F211}" dt="2021-01-15T16:21:31.357" v="1006" actId="113"/>
          <ac:spMkLst>
            <pc:docMk/>
            <pc:sldMk cId="596865926" sldId="324"/>
            <ac:spMk id="3" creationId="{D3245099-458D-4C79-9B1C-5CE8FF5DED80}"/>
          </ac:spMkLst>
        </pc:spChg>
      </pc:sldChg>
      <pc:sldChg chg="modSp">
        <pc:chgData name="Alfred Asterjadhi" userId="39de57b9-85c0-4fd1-aaac-8ca2b6560ad0" providerId="ADAL" clId="{E1913768-674D-44BD-96B7-613C13A8F211}" dt="2021-01-15T16:21:33.900" v="1007"/>
        <pc:sldMkLst>
          <pc:docMk/>
          <pc:sldMk cId="3464474659" sldId="325"/>
        </pc:sldMkLst>
        <pc:spChg chg="mod">
          <ac:chgData name="Alfred Asterjadhi" userId="39de57b9-85c0-4fd1-aaac-8ca2b6560ad0" providerId="ADAL" clId="{E1913768-674D-44BD-96B7-613C13A8F211}" dt="2021-01-15T16:21:33.900" v="1007"/>
          <ac:spMkLst>
            <pc:docMk/>
            <pc:sldMk cId="3464474659" sldId="325"/>
            <ac:spMk id="3" creationId="{49A6CCA4-296A-475E-8868-A1006DFAF806}"/>
          </ac:spMkLst>
        </pc:spChg>
      </pc:sldChg>
      <pc:sldChg chg="modSp">
        <pc:chgData name="Alfred Asterjadhi" userId="39de57b9-85c0-4fd1-aaac-8ca2b6560ad0" providerId="ADAL" clId="{E1913768-674D-44BD-96B7-613C13A8F211}" dt="2021-01-15T16:21:35.716" v="1008"/>
        <pc:sldMkLst>
          <pc:docMk/>
          <pc:sldMk cId="3263408447" sldId="326"/>
        </pc:sldMkLst>
        <pc:spChg chg="mod">
          <ac:chgData name="Alfred Asterjadhi" userId="39de57b9-85c0-4fd1-aaac-8ca2b6560ad0" providerId="ADAL" clId="{E1913768-674D-44BD-96B7-613C13A8F211}" dt="2021-01-13T17:27:17.129" v="248" actId="13926"/>
          <ac:spMkLst>
            <pc:docMk/>
            <pc:sldMk cId="3263408447" sldId="326"/>
            <ac:spMk id="2" creationId="{6A27F32D-AAB2-4E4E-8703-7DB27C650C46}"/>
          </ac:spMkLst>
        </pc:spChg>
        <pc:spChg chg="mod">
          <ac:chgData name="Alfred Asterjadhi" userId="39de57b9-85c0-4fd1-aaac-8ca2b6560ad0" providerId="ADAL" clId="{E1913768-674D-44BD-96B7-613C13A8F211}" dt="2021-01-15T16:21:35.716" v="1008"/>
          <ac:spMkLst>
            <pc:docMk/>
            <pc:sldMk cId="3263408447" sldId="326"/>
            <ac:spMk id="3" creationId="{D3245099-458D-4C79-9B1C-5CE8FF5DED80}"/>
          </ac:spMkLst>
        </pc:spChg>
      </pc:sldChg>
      <pc:sldChg chg="modSp">
        <pc:chgData name="Alfred Asterjadhi" userId="39de57b9-85c0-4fd1-aaac-8ca2b6560ad0" providerId="ADAL" clId="{E1913768-674D-44BD-96B7-613C13A8F211}" dt="2021-01-15T16:21:37.671" v="1009"/>
        <pc:sldMkLst>
          <pc:docMk/>
          <pc:sldMk cId="1491866732" sldId="327"/>
        </pc:sldMkLst>
        <pc:spChg chg="mod">
          <ac:chgData name="Alfred Asterjadhi" userId="39de57b9-85c0-4fd1-aaac-8ca2b6560ad0" providerId="ADAL" clId="{E1913768-674D-44BD-96B7-613C13A8F211}" dt="2021-01-13T17:16:55.095" v="2" actId="13926"/>
          <ac:spMkLst>
            <pc:docMk/>
            <pc:sldMk cId="1491866732" sldId="327"/>
            <ac:spMk id="2" creationId="{11C5C3A7-526B-4152-8A7F-BC9636A70131}"/>
          </ac:spMkLst>
        </pc:spChg>
        <pc:spChg chg="mod">
          <ac:chgData name="Alfred Asterjadhi" userId="39de57b9-85c0-4fd1-aaac-8ca2b6560ad0" providerId="ADAL" clId="{E1913768-674D-44BD-96B7-613C13A8F211}" dt="2021-01-15T16:21:37.671" v="1009"/>
          <ac:spMkLst>
            <pc:docMk/>
            <pc:sldMk cId="1491866732" sldId="327"/>
            <ac:spMk id="3" creationId="{49A6CCA4-296A-475E-8868-A1006DFAF806}"/>
          </ac:spMkLst>
        </pc:spChg>
      </pc:sldChg>
      <pc:sldChg chg="addSp delSp modSp">
        <pc:chgData name="Alfred Asterjadhi" userId="39de57b9-85c0-4fd1-aaac-8ca2b6560ad0" providerId="ADAL" clId="{E1913768-674D-44BD-96B7-613C13A8F211}" dt="2021-01-15T16:22:08.897" v="1023" actId="13926"/>
        <pc:sldMkLst>
          <pc:docMk/>
          <pc:sldMk cId="2064304001" sldId="329"/>
        </pc:sldMkLst>
        <pc:spChg chg="mod">
          <ac:chgData name="Alfred Asterjadhi" userId="39de57b9-85c0-4fd1-aaac-8ca2b6560ad0" providerId="ADAL" clId="{E1913768-674D-44BD-96B7-613C13A8F211}" dt="2021-01-15T16:22:08.897" v="1023" actId="13926"/>
          <ac:spMkLst>
            <pc:docMk/>
            <pc:sldMk cId="2064304001" sldId="329"/>
            <ac:spMk id="2" creationId="{11C5C3A7-526B-4152-8A7F-BC9636A70131}"/>
          </ac:spMkLst>
        </pc:spChg>
        <pc:spChg chg="mod">
          <ac:chgData name="Alfred Asterjadhi" userId="39de57b9-85c0-4fd1-aaac-8ca2b6560ad0" providerId="ADAL" clId="{E1913768-674D-44BD-96B7-613C13A8F211}" dt="2021-01-15T16:21:56.182" v="1022" actId="20577"/>
          <ac:spMkLst>
            <pc:docMk/>
            <pc:sldMk cId="2064304001" sldId="329"/>
            <ac:spMk id="3" creationId="{49A6CCA4-296A-475E-8868-A1006DFAF806}"/>
          </ac:spMkLst>
        </pc:spChg>
        <pc:graphicFrameChg chg="add del">
          <ac:chgData name="Alfred Asterjadhi" userId="39de57b9-85c0-4fd1-aaac-8ca2b6560ad0" providerId="ADAL" clId="{E1913768-674D-44BD-96B7-613C13A8F211}" dt="2021-01-13T18:10:34.540" v="691"/>
          <ac:graphicFrameMkLst>
            <pc:docMk/>
            <pc:sldMk cId="2064304001" sldId="329"/>
            <ac:graphicFrameMk id="7" creationId="{600249BA-D138-455A-B88B-98498C396EFE}"/>
          </ac:graphicFrameMkLst>
        </pc:graphicFrameChg>
      </pc:sldChg>
      <pc:sldChg chg="modSp add del">
        <pc:chgData name="Alfred Asterjadhi" userId="39de57b9-85c0-4fd1-aaac-8ca2b6560ad0" providerId="ADAL" clId="{E1913768-674D-44BD-96B7-613C13A8F211}" dt="2021-01-14T14:25:46.562" v="973" actId="2696"/>
        <pc:sldMkLst>
          <pc:docMk/>
          <pc:sldMk cId="4062957974" sldId="333"/>
        </pc:sldMkLst>
        <pc:spChg chg="mod">
          <ac:chgData name="Alfred Asterjadhi" userId="39de57b9-85c0-4fd1-aaac-8ca2b6560ad0" providerId="ADAL" clId="{E1913768-674D-44BD-96B7-613C13A8F211}" dt="2021-01-14T14:24:47.597" v="972" actId="20577"/>
          <ac:spMkLst>
            <pc:docMk/>
            <pc:sldMk cId="4062957974" sldId="333"/>
            <ac:spMk id="2" creationId="{BAB79291-0AC0-48A3-8F7B-DBEA165793C5}"/>
          </ac:spMkLst>
        </pc:spChg>
      </pc:sldChg>
      <pc:sldMasterChg chg="modSp">
        <pc:chgData name="Alfred Asterjadhi" userId="39de57b9-85c0-4fd1-aaac-8ca2b6560ad0" providerId="ADAL" clId="{E1913768-674D-44BD-96B7-613C13A8F211}" dt="2021-01-13T17:16:42.015" v="1" actId="20577"/>
        <pc:sldMasterMkLst>
          <pc:docMk/>
          <pc:sldMasterMk cId="0" sldId="2147483648"/>
        </pc:sldMasterMkLst>
        <pc:spChg chg="mod">
          <ac:chgData name="Alfred Asterjadhi" userId="39de57b9-85c0-4fd1-aaac-8ca2b6560ad0" providerId="ADAL" clId="{E1913768-674D-44BD-96B7-613C13A8F211}" dt="2021-01-13T17:16:42.01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FFD2CA1A-D627-48AF-904E-0B34A676288B}"/>
    <pc:docChg chg="modMainMaster">
      <pc:chgData name="Alfred Asterjadhi" userId="39de57b9-85c0-4fd1-aaac-8ca2b6560ad0" providerId="ADAL" clId="{FFD2CA1A-D627-48AF-904E-0B34A676288B}" dt="2021-03-08T21:40:23.836" v="1" actId="20577"/>
      <pc:docMkLst>
        <pc:docMk/>
      </pc:docMkLst>
      <pc:sldMasterChg chg="modSp mod">
        <pc:chgData name="Alfred Asterjadhi" userId="39de57b9-85c0-4fd1-aaac-8ca2b6560ad0" providerId="ADAL" clId="{FFD2CA1A-D627-48AF-904E-0B34A676288B}" dt="2021-03-08T21:40:23.836" v="1" actId="20577"/>
        <pc:sldMasterMkLst>
          <pc:docMk/>
          <pc:sldMasterMk cId="0" sldId="2147483648"/>
        </pc:sldMasterMkLst>
        <pc:spChg chg="mod">
          <ac:chgData name="Alfred Asterjadhi" userId="39de57b9-85c0-4fd1-aaac-8ca2b6560ad0" providerId="ADAL" clId="{FFD2CA1A-D627-48AF-904E-0B34A676288B}" dt="2021-03-08T21:40:23.836" v="1" actId="20577"/>
          <ac:spMkLst>
            <pc:docMk/>
            <pc:sldMasterMk cId="0" sldId="2147483648"/>
            <ac:spMk id="10" creationId="{00000000-0000-0000-0000-000000000000}"/>
          </ac:spMkLst>
        </pc:spChg>
      </pc:sldMasterChg>
    </pc:docChg>
  </pc:docChgLst>
  <pc:docChgLst>
    <pc:chgData name="Alfred Asterjadhi" userId="39de57b9-85c0-4fd1-aaac-8ca2b6560ad0" providerId="ADAL" clId="{E9045064-67C2-4B1A-BF15-4F22A04C4EC4}"/>
    <pc:docChg chg="undo custSel addSld modSld modMainMaster">
      <pc:chgData name="Alfred Asterjadhi" userId="39de57b9-85c0-4fd1-aaac-8ca2b6560ad0" providerId="ADAL" clId="{E9045064-67C2-4B1A-BF15-4F22A04C4EC4}" dt="2021-01-11T14:40:08.925" v="928" actId="6549"/>
      <pc:docMkLst>
        <pc:docMk/>
      </pc:docMkLst>
      <pc:sldChg chg="delSp modSp">
        <pc:chgData name="Alfred Asterjadhi" userId="39de57b9-85c0-4fd1-aaac-8ca2b6560ad0" providerId="ADAL" clId="{E9045064-67C2-4B1A-BF15-4F22A04C4EC4}" dt="2021-01-11T03:07:39.299" v="4" actId="478"/>
        <pc:sldMkLst>
          <pc:docMk/>
          <pc:sldMk cId="0" sldId="256"/>
        </pc:sldMkLst>
        <pc:spChg chg="del mod">
          <ac:chgData name="Alfred Asterjadhi" userId="39de57b9-85c0-4fd1-aaac-8ca2b6560ad0" providerId="ADAL" clId="{E9045064-67C2-4B1A-BF15-4F22A04C4EC4}" dt="2021-01-11T03:07:39.299" v="4" actId="478"/>
          <ac:spMkLst>
            <pc:docMk/>
            <pc:sldMk cId="0" sldId="256"/>
            <ac:spMk id="2" creationId="{C85BE90B-FA25-477B-BC19-DCC96803C97C}"/>
          </ac:spMkLst>
        </pc:spChg>
      </pc:sldChg>
      <pc:sldChg chg="modSp">
        <pc:chgData name="Alfred Asterjadhi" userId="39de57b9-85c0-4fd1-aaac-8ca2b6560ad0" providerId="ADAL" clId="{E9045064-67C2-4B1A-BF15-4F22A04C4EC4}" dt="2021-01-11T03:37:01.827" v="648"/>
        <pc:sldMkLst>
          <pc:docMk/>
          <pc:sldMk cId="2243228416" sldId="299"/>
        </pc:sldMkLst>
        <pc:spChg chg="mod">
          <ac:chgData name="Alfred Asterjadhi" userId="39de57b9-85c0-4fd1-aaac-8ca2b6560ad0" providerId="ADAL" clId="{E9045064-67C2-4B1A-BF15-4F22A04C4EC4}" dt="2021-01-11T03:36:54.944" v="646"/>
          <ac:spMkLst>
            <pc:docMk/>
            <pc:sldMk cId="2243228416" sldId="299"/>
            <ac:spMk id="3" creationId="{3857177C-4F12-41D1-AB93-6925069E5DB9}"/>
          </ac:spMkLst>
        </pc:spChg>
        <pc:spChg chg="mod">
          <ac:chgData name="Alfred Asterjadhi" userId="39de57b9-85c0-4fd1-aaac-8ca2b6560ad0" providerId="ADAL" clId="{E9045064-67C2-4B1A-BF15-4F22A04C4EC4}" dt="2021-01-11T03:36:58.887" v="647"/>
          <ac:spMkLst>
            <pc:docMk/>
            <pc:sldMk cId="2243228416" sldId="299"/>
            <ac:spMk id="17" creationId="{442A1050-6527-4B2E-A943-E125D6B48B52}"/>
          </ac:spMkLst>
        </pc:spChg>
        <pc:spChg chg="mod">
          <ac:chgData name="Alfred Asterjadhi" userId="39de57b9-85c0-4fd1-aaac-8ca2b6560ad0" providerId="ADAL" clId="{E9045064-67C2-4B1A-BF15-4F22A04C4EC4}" dt="2021-01-11T03:37:01.827" v="648"/>
          <ac:spMkLst>
            <pc:docMk/>
            <pc:sldMk cId="2243228416" sldId="299"/>
            <ac:spMk id="18" creationId="{85E9751F-9C9F-433F-B45B-75AD3CEE784B}"/>
          </ac:spMkLst>
        </pc:spChg>
      </pc:sldChg>
      <pc:sldChg chg="addSp delSp modSp">
        <pc:chgData name="Alfred Asterjadhi" userId="39de57b9-85c0-4fd1-aaac-8ca2b6560ad0" providerId="ADAL" clId="{E9045064-67C2-4B1A-BF15-4F22A04C4EC4}" dt="2021-01-11T14:26:39.947" v="927" actId="6549"/>
        <pc:sldMkLst>
          <pc:docMk/>
          <pc:sldMk cId="596865926" sldId="324"/>
        </pc:sldMkLst>
        <pc:spChg chg="mod">
          <ac:chgData name="Alfred Asterjadhi" userId="39de57b9-85c0-4fd1-aaac-8ca2b6560ad0" providerId="ADAL" clId="{E9045064-67C2-4B1A-BF15-4F22A04C4EC4}" dt="2021-01-11T14:26:39.947" v="927" actId="6549"/>
          <ac:spMkLst>
            <pc:docMk/>
            <pc:sldMk cId="596865926" sldId="324"/>
            <ac:spMk id="3" creationId="{D3245099-458D-4C79-9B1C-5CE8FF5DED80}"/>
          </ac:spMkLst>
        </pc:spChg>
        <pc:graphicFrameChg chg="add del">
          <ac:chgData name="Alfred Asterjadhi" userId="39de57b9-85c0-4fd1-aaac-8ca2b6560ad0" providerId="ADAL" clId="{E9045064-67C2-4B1A-BF15-4F22A04C4EC4}" dt="2021-01-11T03:08:28.279" v="8"/>
          <ac:graphicFrameMkLst>
            <pc:docMk/>
            <pc:sldMk cId="596865926" sldId="324"/>
            <ac:graphicFrameMk id="7" creationId="{0C123EF1-07B1-4A59-98A1-0095176FFE1A}"/>
          </ac:graphicFrameMkLst>
        </pc:graphicFrameChg>
        <pc:graphicFrameChg chg="add del">
          <ac:chgData name="Alfred Asterjadhi" userId="39de57b9-85c0-4fd1-aaac-8ca2b6560ad0" providerId="ADAL" clId="{E9045064-67C2-4B1A-BF15-4F22A04C4EC4}" dt="2021-01-11T14:22:45.671" v="872"/>
          <ac:graphicFrameMkLst>
            <pc:docMk/>
            <pc:sldMk cId="596865926" sldId="324"/>
            <ac:graphicFrameMk id="7" creationId="{8D8E415E-4175-4DBC-B632-195AF40CD87F}"/>
          </ac:graphicFrameMkLst>
        </pc:graphicFrameChg>
        <pc:graphicFrameChg chg="add del">
          <ac:chgData name="Alfred Asterjadhi" userId="39de57b9-85c0-4fd1-aaac-8ca2b6560ad0" providerId="ADAL" clId="{E9045064-67C2-4B1A-BF15-4F22A04C4EC4}" dt="2021-01-11T03:08:32.930" v="10"/>
          <ac:graphicFrameMkLst>
            <pc:docMk/>
            <pc:sldMk cId="596865926" sldId="324"/>
            <ac:graphicFrameMk id="8" creationId="{0E3369E9-32D3-4A3B-A172-FF59646B23B2}"/>
          </ac:graphicFrameMkLst>
        </pc:graphicFrameChg>
        <pc:graphicFrameChg chg="add del">
          <ac:chgData name="Alfred Asterjadhi" userId="39de57b9-85c0-4fd1-aaac-8ca2b6560ad0" providerId="ADAL" clId="{E9045064-67C2-4B1A-BF15-4F22A04C4EC4}" dt="2021-01-11T14:22:51.757" v="874"/>
          <ac:graphicFrameMkLst>
            <pc:docMk/>
            <pc:sldMk cId="596865926" sldId="324"/>
            <ac:graphicFrameMk id="8" creationId="{C030A41F-00D6-45B5-B1C8-EA795FDDBCED}"/>
          </ac:graphicFrameMkLst>
        </pc:graphicFrameChg>
        <pc:graphicFrameChg chg="add del">
          <ac:chgData name="Alfred Asterjadhi" userId="39de57b9-85c0-4fd1-aaac-8ca2b6560ad0" providerId="ADAL" clId="{E9045064-67C2-4B1A-BF15-4F22A04C4EC4}" dt="2021-01-11T03:08:38.319" v="12"/>
          <ac:graphicFrameMkLst>
            <pc:docMk/>
            <pc:sldMk cId="596865926" sldId="324"/>
            <ac:graphicFrameMk id="9" creationId="{46B25884-3AB3-4C2D-BE83-3E1D6862475C}"/>
          </ac:graphicFrameMkLst>
        </pc:graphicFrameChg>
        <pc:graphicFrameChg chg="add del">
          <ac:chgData name="Alfred Asterjadhi" userId="39de57b9-85c0-4fd1-aaac-8ca2b6560ad0" providerId="ADAL" clId="{E9045064-67C2-4B1A-BF15-4F22A04C4EC4}" dt="2021-01-11T03:08:42.704" v="14"/>
          <ac:graphicFrameMkLst>
            <pc:docMk/>
            <pc:sldMk cId="596865926" sldId="324"/>
            <ac:graphicFrameMk id="10" creationId="{58F0A9BE-F8B4-4CF9-A6B7-36AE6D02E168}"/>
          </ac:graphicFrameMkLst>
        </pc:graphicFrameChg>
        <pc:graphicFrameChg chg="add del">
          <ac:chgData name="Alfred Asterjadhi" userId="39de57b9-85c0-4fd1-aaac-8ca2b6560ad0" providerId="ADAL" clId="{E9045064-67C2-4B1A-BF15-4F22A04C4EC4}" dt="2021-01-11T03:08:48.066" v="16"/>
          <ac:graphicFrameMkLst>
            <pc:docMk/>
            <pc:sldMk cId="596865926" sldId="324"/>
            <ac:graphicFrameMk id="11" creationId="{01D75BC6-A68C-4B31-BFFC-4B0790573F59}"/>
          </ac:graphicFrameMkLst>
        </pc:graphicFrameChg>
        <pc:graphicFrameChg chg="add del">
          <ac:chgData name="Alfred Asterjadhi" userId="39de57b9-85c0-4fd1-aaac-8ca2b6560ad0" providerId="ADAL" clId="{E9045064-67C2-4B1A-BF15-4F22A04C4EC4}" dt="2021-01-11T03:08:56.538" v="18"/>
          <ac:graphicFrameMkLst>
            <pc:docMk/>
            <pc:sldMk cId="596865926" sldId="324"/>
            <ac:graphicFrameMk id="12" creationId="{DE2D87A0-31D5-4C4B-912B-38F21B520896}"/>
          </ac:graphicFrameMkLst>
        </pc:graphicFrameChg>
        <pc:graphicFrameChg chg="add del">
          <ac:chgData name="Alfred Asterjadhi" userId="39de57b9-85c0-4fd1-aaac-8ca2b6560ad0" providerId="ADAL" clId="{E9045064-67C2-4B1A-BF15-4F22A04C4EC4}" dt="2021-01-11T03:08:59.084" v="20"/>
          <ac:graphicFrameMkLst>
            <pc:docMk/>
            <pc:sldMk cId="596865926" sldId="324"/>
            <ac:graphicFrameMk id="13" creationId="{720AC5CF-732E-4923-B39D-D8B6A19A249B}"/>
          </ac:graphicFrameMkLst>
        </pc:graphicFrameChg>
        <pc:graphicFrameChg chg="add del">
          <ac:chgData name="Alfred Asterjadhi" userId="39de57b9-85c0-4fd1-aaac-8ca2b6560ad0" providerId="ADAL" clId="{E9045064-67C2-4B1A-BF15-4F22A04C4EC4}" dt="2021-01-11T03:10:20.016" v="25"/>
          <ac:graphicFrameMkLst>
            <pc:docMk/>
            <pc:sldMk cId="596865926" sldId="324"/>
            <ac:graphicFrameMk id="14" creationId="{93680200-8C6C-48C1-A86F-3140683AD143}"/>
          </ac:graphicFrameMkLst>
        </pc:graphicFrameChg>
      </pc:sldChg>
      <pc:sldChg chg="addSp delSp modSp">
        <pc:chgData name="Alfred Asterjadhi" userId="39de57b9-85c0-4fd1-aaac-8ca2b6560ad0" providerId="ADAL" clId="{E9045064-67C2-4B1A-BF15-4F22A04C4EC4}" dt="2021-01-11T14:40:08.925" v="928" actId="6549"/>
        <pc:sldMkLst>
          <pc:docMk/>
          <pc:sldMk cId="3464474659" sldId="325"/>
        </pc:sldMkLst>
        <pc:spChg chg="mod">
          <ac:chgData name="Alfred Asterjadhi" userId="39de57b9-85c0-4fd1-aaac-8ca2b6560ad0" providerId="ADAL" clId="{E9045064-67C2-4B1A-BF15-4F22A04C4EC4}" dt="2021-01-11T14:40:08.925" v="928" actId="6549"/>
          <ac:spMkLst>
            <pc:docMk/>
            <pc:sldMk cId="3464474659" sldId="325"/>
            <ac:spMk id="3" creationId="{49A6CCA4-296A-475E-8868-A1006DFAF806}"/>
          </ac:spMkLst>
        </pc:spChg>
        <pc:spChg chg="add del mod">
          <ac:chgData name="Alfred Asterjadhi" userId="39de57b9-85c0-4fd1-aaac-8ca2b6560ad0" providerId="ADAL" clId="{E9045064-67C2-4B1A-BF15-4F22A04C4EC4}" dt="2021-01-11T03:22:22.818" v="176"/>
          <ac:spMkLst>
            <pc:docMk/>
            <pc:sldMk cId="3464474659" sldId="325"/>
            <ac:spMk id="8" creationId="{04A7CA18-FE2E-4C7C-8C9A-E5D4501CDCDC}"/>
          </ac:spMkLst>
        </pc:spChg>
        <pc:spChg chg="add del mod">
          <ac:chgData name="Alfred Asterjadhi" userId="39de57b9-85c0-4fd1-aaac-8ca2b6560ad0" providerId="ADAL" clId="{E9045064-67C2-4B1A-BF15-4F22A04C4EC4}" dt="2021-01-11T03:22:22.818" v="176"/>
          <ac:spMkLst>
            <pc:docMk/>
            <pc:sldMk cId="3464474659" sldId="325"/>
            <ac:spMk id="9" creationId="{C5297E0F-C51A-49CF-BFB7-ED5E1E98FA1F}"/>
          </ac:spMkLst>
        </pc:spChg>
        <pc:spChg chg="add del mod">
          <ac:chgData name="Alfred Asterjadhi" userId="39de57b9-85c0-4fd1-aaac-8ca2b6560ad0" providerId="ADAL" clId="{E9045064-67C2-4B1A-BF15-4F22A04C4EC4}" dt="2021-01-11T03:22:22.818" v="176"/>
          <ac:spMkLst>
            <pc:docMk/>
            <pc:sldMk cId="3464474659" sldId="325"/>
            <ac:spMk id="10" creationId="{E6EF002D-DE42-4E0B-B4F5-CA7C08F9357A}"/>
          </ac:spMkLst>
        </pc:spChg>
        <pc:spChg chg="add del mod">
          <ac:chgData name="Alfred Asterjadhi" userId="39de57b9-85c0-4fd1-aaac-8ca2b6560ad0" providerId="ADAL" clId="{E9045064-67C2-4B1A-BF15-4F22A04C4EC4}" dt="2021-01-11T03:22:22.818" v="176"/>
          <ac:spMkLst>
            <pc:docMk/>
            <pc:sldMk cId="3464474659" sldId="325"/>
            <ac:spMk id="11" creationId="{0F991D19-5178-45B6-89C1-550E46E294DE}"/>
          </ac:spMkLst>
        </pc:spChg>
        <pc:spChg chg="add del mod">
          <ac:chgData name="Alfred Asterjadhi" userId="39de57b9-85c0-4fd1-aaac-8ca2b6560ad0" providerId="ADAL" clId="{E9045064-67C2-4B1A-BF15-4F22A04C4EC4}" dt="2021-01-11T03:22:22.818" v="176"/>
          <ac:spMkLst>
            <pc:docMk/>
            <pc:sldMk cId="3464474659" sldId="325"/>
            <ac:spMk id="12" creationId="{D4D61B30-6BC9-4FAD-8BA6-A370A8301DA6}"/>
          </ac:spMkLst>
        </pc:spChg>
        <pc:graphicFrameChg chg="add del">
          <ac:chgData name="Alfred Asterjadhi" userId="39de57b9-85c0-4fd1-aaac-8ca2b6560ad0" providerId="ADAL" clId="{E9045064-67C2-4B1A-BF15-4F22A04C4EC4}" dt="2021-01-11T03:17:11.262" v="70"/>
          <ac:graphicFrameMkLst>
            <pc:docMk/>
            <pc:sldMk cId="3464474659" sldId="325"/>
            <ac:graphicFrameMk id="7" creationId="{496D042F-0FAE-4AAB-B055-BBDE3A9D7052}"/>
          </ac:graphicFrameMkLst>
        </pc:graphicFrameChg>
        <pc:graphicFrameChg chg="add del">
          <ac:chgData name="Alfred Asterjadhi" userId="39de57b9-85c0-4fd1-aaac-8ca2b6560ad0" providerId="ADAL" clId="{E9045064-67C2-4B1A-BF15-4F22A04C4EC4}" dt="2021-01-11T03:25:55.614" v="227"/>
          <ac:graphicFrameMkLst>
            <pc:docMk/>
            <pc:sldMk cId="3464474659" sldId="325"/>
            <ac:graphicFrameMk id="13" creationId="{4AD764E3-3B99-4393-8070-A09FAEAE922A}"/>
          </ac:graphicFrameMkLst>
        </pc:graphicFrameChg>
      </pc:sldChg>
      <pc:sldChg chg="modSp">
        <pc:chgData name="Alfred Asterjadhi" userId="39de57b9-85c0-4fd1-aaac-8ca2b6560ad0" providerId="ADAL" clId="{E9045064-67C2-4B1A-BF15-4F22A04C4EC4}" dt="2021-01-11T03:37:19.497" v="651"/>
        <pc:sldMkLst>
          <pc:docMk/>
          <pc:sldMk cId="3263408447" sldId="326"/>
        </pc:sldMkLst>
        <pc:spChg chg="mod">
          <ac:chgData name="Alfred Asterjadhi" userId="39de57b9-85c0-4fd1-aaac-8ca2b6560ad0" providerId="ADAL" clId="{E9045064-67C2-4B1A-BF15-4F22A04C4EC4}" dt="2021-01-11T03:37:19.497" v="651"/>
          <ac:spMkLst>
            <pc:docMk/>
            <pc:sldMk cId="3263408447" sldId="326"/>
            <ac:spMk id="3" creationId="{D3245099-458D-4C79-9B1C-5CE8FF5DED80}"/>
          </ac:spMkLst>
        </pc:spChg>
      </pc:sldChg>
      <pc:sldChg chg="modSp">
        <pc:chgData name="Alfred Asterjadhi" userId="39de57b9-85c0-4fd1-aaac-8ca2b6560ad0" providerId="ADAL" clId="{E9045064-67C2-4B1A-BF15-4F22A04C4EC4}" dt="2021-01-11T03:37:22.235" v="652"/>
        <pc:sldMkLst>
          <pc:docMk/>
          <pc:sldMk cId="1491866732" sldId="327"/>
        </pc:sldMkLst>
        <pc:spChg chg="mod">
          <ac:chgData name="Alfred Asterjadhi" userId="39de57b9-85c0-4fd1-aaac-8ca2b6560ad0" providerId="ADAL" clId="{E9045064-67C2-4B1A-BF15-4F22A04C4EC4}" dt="2021-01-11T03:37:22.235" v="652"/>
          <ac:spMkLst>
            <pc:docMk/>
            <pc:sldMk cId="1491866732" sldId="327"/>
            <ac:spMk id="3" creationId="{49A6CCA4-296A-475E-8868-A1006DFAF806}"/>
          </ac:spMkLst>
        </pc:spChg>
      </pc:sldChg>
      <pc:sldChg chg="modSp">
        <pc:chgData name="Alfred Asterjadhi" userId="39de57b9-85c0-4fd1-aaac-8ca2b6560ad0" providerId="ADAL" clId="{E9045064-67C2-4B1A-BF15-4F22A04C4EC4}" dt="2021-01-11T14:22:10.212" v="869" actId="20577"/>
        <pc:sldMkLst>
          <pc:docMk/>
          <pc:sldMk cId="1908471061" sldId="328"/>
        </pc:sldMkLst>
        <pc:spChg chg="mod">
          <ac:chgData name="Alfred Asterjadhi" userId="39de57b9-85c0-4fd1-aaac-8ca2b6560ad0" providerId="ADAL" clId="{E9045064-67C2-4B1A-BF15-4F22A04C4EC4}" dt="2021-01-11T14:22:10.212" v="869" actId="20577"/>
          <ac:spMkLst>
            <pc:docMk/>
            <pc:sldMk cId="1908471061" sldId="328"/>
            <ac:spMk id="3" creationId="{3EF9BE80-D462-4B64-8448-3B553445EDCF}"/>
          </ac:spMkLst>
        </pc:spChg>
      </pc:sldChg>
      <pc:sldChg chg="modSp">
        <pc:chgData name="Alfred Asterjadhi" userId="39de57b9-85c0-4fd1-aaac-8ca2b6560ad0" providerId="ADAL" clId="{E9045064-67C2-4B1A-BF15-4F22A04C4EC4}" dt="2021-01-11T03:37:25.119" v="653"/>
        <pc:sldMkLst>
          <pc:docMk/>
          <pc:sldMk cId="2064304001" sldId="329"/>
        </pc:sldMkLst>
        <pc:spChg chg="mod">
          <ac:chgData name="Alfred Asterjadhi" userId="39de57b9-85c0-4fd1-aaac-8ca2b6560ad0" providerId="ADAL" clId="{E9045064-67C2-4B1A-BF15-4F22A04C4EC4}" dt="2021-01-11T03:37:25.119" v="653"/>
          <ac:spMkLst>
            <pc:docMk/>
            <pc:sldMk cId="2064304001" sldId="329"/>
            <ac:spMk id="3" creationId="{49A6CCA4-296A-475E-8868-A1006DFAF806}"/>
          </ac:spMkLst>
        </pc:spChg>
      </pc:sldChg>
      <pc:sldChg chg="addSp delSp modSp add">
        <pc:chgData name="Alfred Asterjadhi" userId="39de57b9-85c0-4fd1-aaac-8ca2b6560ad0" providerId="ADAL" clId="{E9045064-67C2-4B1A-BF15-4F22A04C4EC4}" dt="2021-01-11T03:32:33.606" v="500" actId="20577"/>
        <pc:sldMkLst>
          <pc:docMk/>
          <pc:sldMk cId="15571502" sldId="330"/>
        </pc:sldMkLst>
        <pc:spChg chg="mod">
          <ac:chgData name="Alfred Asterjadhi" userId="39de57b9-85c0-4fd1-aaac-8ca2b6560ad0" providerId="ADAL" clId="{E9045064-67C2-4B1A-BF15-4F22A04C4EC4}" dt="2021-01-11T03:32:33.606" v="500" actId="20577"/>
          <ac:spMkLst>
            <pc:docMk/>
            <pc:sldMk cId="15571502" sldId="330"/>
            <ac:spMk id="2" creationId="{8A601CD6-155C-48E2-BBC3-80D57D196B5F}"/>
          </ac:spMkLst>
        </pc:spChg>
        <pc:spChg chg="add del mod">
          <ac:chgData name="Alfred Asterjadhi" userId="39de57b9-85c0-4fd1-aaac-8ca2b6560ad0" providerId="ADAL" clId="{E9045064-67C2-4B1A-BF15-4F22A04C4EC4}" dt="2021-01-11T03:31:47.019" v="499" actId="20577"/>
          <ac:spMkLst>
            <pc:docMk/>
            <pc:sldMk cId="15571502" sldId="330"/>
            <ac:spMk id="3" creationId="{902C7E79-172D-4204-BFDD-F0160AFC7405}"/>
          </ac:spMkLst>
        </pc:spChg>
        <pc:spChg chg="add del">
          <ac:chgData name="Alfred Asterjadhi" userId="39de57b9-85c0-4fd1-aaac-8ca2b6560ad0" providerId="ADAL" clId="{E9045064-67C2-4B1A-BF15-4F22A04C4EC4}" dt="2021-01-11T03:27:50.061" v="247"/>
          <ac:spMkLst>
            <pc:docMk/>
            <pc:sldMk cId="15571502" sldId="330"/>
            <ac:spMk id="7" creationId="{BAE7A2D0-70A1-40F8-B54F-6D93BE0A7078}"/>
          </ac:spMkLst>
        </pc:spChg>
        <pc:spChg chg="add del mod">
          <ac:chgData name="Alfred Asterjadhi" userId="39de57b9-85c0-4fd1-aaac-8ca2b6560ad0" providerId="ADAL" clId="{E9045064-67C2-4B1A-BF15-4F22A04C4EC4}" dt="2021-01-11T03:27:54.228" v="249"/>
          <ac:spMkLst>
            <pc:docMk/>
            <pc:sldMk cId="15571502" sldId="330"/>
            <ac:spMk id="8" creationId="{02FFFD33-F96E-4F5F-B560-137558B20A1F}"/>
          </ac:spMkLst>
        </pc:spChg>
        <pc:spChg chg="add del mod">
          <ac:chgData name="Alfred Asterjadhi" userId="39de57b9-85c0-4fd1-aaac-8ca2b6560ad0" providerId="ADAL" clId="{E9045064-67C2-4B1A-BF15-4F22A04C4EC4}" dt="2021-01-11T03:27:54.228" v="249"/>
          <ac:spMkLst>
            <pc:docMk/>
            <pc:sldMk cId="15571502" sldId="330"/>
            <ac:spMk id="9" creationId="{AE85CF2B-BDDB-4210-B784-E3778B55E400}"/>
          </ac:spMkLst>
        </pc:spChg>
        <pc:spChg chg="add del mod">
          <ac:chgData name="Alfred Asterjadhi" userId="39de57b9-85c0-4fd1-aaac-8ca2b6560ad0" providerId="ADAL" clId="{E9045064-67C2-4B1A-BF15-4F22A04C4EC4}" dt="2021-01-11T03:27:54.228" v="249"/>
          <ac:spMkLst>
            <pc:docMk/>
            <pc:sldMk cId="15571502" sldId="330"/>
            <ac:spMk id="10" creationId="{DD0997EC-0D44-43A6-BB19-8D80C6EE34D1}"/>
          </ac:spMkLst>
        </pc:spChg>
        <pc:spChg chg="add del mod">
          <ac:chgData name="Alfred Asterjadhi" userId="39de57b9-85c0-4fd1-aaac-8ca2b6560ad0" providerId="ADAL" clId="{E9045064-67C2-4B1A-BF15-4F22A04C4EC4}" dt="2021-01-11T03:27:54.228" v="249"/>
          <ac:spMkLst>
            <pc:docMk/>
            <pc:sldMk cId="15571502" sldId="330"/>
            <ac:spMk id="11" creationId="{7AF2E3A4-02FD-4D7F-A215-17C81C888765}"/>
          </ac:spMkLst>
        </pc:spChg>
        <pc:spChg chg="add del mod">
          <ac:chgData name="Alfred Asterjadhi" userId="39de57b9-85c0-4fd1-aaac-8ca2b6560ad0" providerId="ADAL" clId="{E9045064-67C2-4B1A-BF15-4F22A04C4EC4}" dt="2021-01-11T03:27:54.228" v="249"/>
          <ac:spMkLst>
            <pc:docMk/>
            <pc:sldMk cId="15571502" sldId="330"/>
            <ac:spMk id="12" creationId="{1C9FCB39-ACF0-4598-8BB1-54CFC989A291}"/>
          </ac:spMkLst>
        </pc:spChg>
        <pc:spChg chg="add del mod">
          <ac:chgData name="Alfred Asterjadhi" userId="39de57b9-85c0-4fd1-aaac-8ca2b6560ad0" providerId="ADAL" clId="{E9045064-67C2-4B1A-BF15-4F22A04C4EC4}" dt="2021-01-11T03:28:16.033" v="262"/>
          <ac:spMkLst>
            <pc:docMk/>
            <pc:sldMk cId="15571502" sldId="330"/>
            <ac:spMk id="13" creationId="{9ED69389-1710-4765-8D51-B571C1872EA5}"/>
          </ac:spMkLst>
        </pc:spChg>
        <pc:spChg chg="add del mod">
          <ac:chgData name="Alfred Asterjadhi" userId="39de57b9-85c0-4fd1-aaac-8ca2b6560ad0" providerId="ADAL" clId="{E9045064-67C2-4B1A-BF15-4F22A04C4EC4}" dt="2021-01-11T03:28:16.033" v="262"/>
          <ac:spMkLst>
            <pc:docMk/>
            <pc:sldMk cId="15571502" sldId="330"/>
            <ac:spMk id="14" creationId="{6154BBAC-25C9-4C64-8BAF-9C820086BD98}"/>
          </ac:spMkLst>
        </pc:spChg>
        <pc:spChg chg="add del mod">
          <ac:chgData name="Alfred Asterjadhi" userId="39de57b9-85c0-4fd1-aaac-8ca2b6560ad0" providerId="ADAL" clId="{E9045064-67C2-4B1A-BF15-4F22A04C4EC4}" dt="2021-01-11T03:28:16.033" v="262"/>
          <ac:spMkLst>
            <pc:docMk/>
            <pc:sldMk cId="15571502" sldId="330"/>
            <ac:spMk id="15" creationId="{AD82D13B-5478-468A-B07E-4F9DD138E6C0}"/>
          </ac:spMkLst>
        </pc:spChg>
        <pc:spChg chg="add del mod">
          <ac:chgData name="Alfred Asterjadhi" userId="39de57b9-85c0-4fd1-aaac-8ca2b6560ad0" providerId="ADAL" clId="{E9045064-67C2-4B1A-BF15-4F22A04C4EC4}" dt="2021-01-11T03:28:16.033" v="262"/>
          <ac:spMkLst>
            <pc:docMk/>
            <pc:sldMk cId="15571502" sldId="330"/>
            <ac:spMk id="16" creationId="{EC4DF517-5CF0-4DC1-B5A5-8CDCB1E785D4}"/>
          </ac:spMkLst>
        </pc:spChg>
        <pc:spChg chg="add del mod">
          <ac:chgData name="Alfred Asterjadhi" userId="39de57b9-85c0-4fd1-aaac-8ca2b6560ad0" providerId="ADAL" clId="{E9045064-67C2-4B1A-BF15-4F22A04C4EC4}" dt="2021-01-11T03:28:16.033" v="262"/>
          <ac:spMkLst>
            <pc:docMk/>
            <pc:sldMk cId="15571502" sldId="330"/>
            <ac:spMk id="17" creationId="{7AC5A50B-287A-4350-AB98-6881DA71396F}"/>
          </ac:spMkLst>
        </pc:spChg>
        <pc:spChg chg="add del mod">
          <ac:chgData name="Alfred Asterjadhi" userId="39de57b9-85c0-4fd1-aaac-8ca2b6560ad0" providerId="ADAL" clId="{E9045064-67C2-4B1A-BF15-4F22A04C4EC4}" dt="2021-01-11T03:28:18.811" v="263"/>
          <ac:spMkLst>
            <pc:docMk/>
            <pc:sldMk cId="15571502" sldId="330"/>
            <ac:spMk id="18" creationId="{83FD44A9-694B-4074-A012-8D1F5CDF856D}"/>
          </ac:spMkLst>
        </pc:spChg>
        <pc:spChg chg="add del mod">
          <ac:chgData name="Alfred Asterjadhi" userId="39de57b9-85c0-4fd1-aaac-8ca2b6560ad0" providerId="ADAL" clId="{E9045064-67C2-4B1A-BF15-4F22A04C4EC4}" dt="2021-01-11T03:28:18.811" v="263"/>
          <ac:spMkLst>
            <pc:docMk/>
            <pc:sldMk cId="15571502" sldId="330"/>
            <ac:spMk id="19" creationId="{DAB6DEB2-18C1-4CD3-92BE-35D7D9D10424}"/>
          </ac:spMkLst>
        </pc:spChg>
        <pc:spChg chg="add del mod">
          <ac:chgData name="Alfred Asterjadhi" userId="39de57b9-85c0-4fd1-aaac-8ca2b6560ad0" providerId="ADAL" clId="{E9045064-67C2-4B1A-BF15-4F22A04C4EC4}" dt="2021-01-11T03:28:18.811" v="263"/>
          <ac:spMkLst>
            <pc:docMk/>
            <pc:sldMk cId="15571502" sldId="330"/>
            <ac:spMk id="20" creationId="{7040C7D2-8AFB-4697-9DD9-C34DFB75FBB8}"/>
          </ac:spMkLst>
        </pc:spChg>
        <pc:spChg chg="add del mod">
          <ac:chgData name="Alfred Asterjadhi" userId="39de57b9-85c0-4fd1-aaac-8ca2b6560ad0" providerId="ADAL" clId="{E9045064-67C2-4B1A-BF15-4F22A04C4EC4}" dt="2021-01-11T03:28:18.811" v="263"/>
          <ac:spMkLst>
            <pc:docMk/>
            <pc:sldMk cId="15571502" sldId="330"/>
            <ac:spMk id="21" creationId="{303ACD07-0B39-4068-B1FD-3FBE16541D15}"/>
          </ac:spMkLst>
        </pc:spChg>
        <pc:spChg chg="add del mod">
          <ac:chgData name="Alfred Asterjadhi" userId="39de57b9-85c0-4fd1-aaac-8ca2b6560ad0" providerId="ADAL" clId="{E9045064-67C2-4B1A-BF15-4F22A04C4EC4}" dt="2021-01-11T03:28:18.811" v="263"/>
          <ac:spMkLst>
            <pc:docMk/>
            <pc:sldMk cId="15571502" sldId="330"/>
            <ac:spMk id="22" creationId="{BCE2FF43-BF39-42DE-B3C3-50700D4E4815}"/>
          </ac:spMkLst>
        </pc:spChg>
      </pc:sldChg>
      <pc:sldChg chg="addSp delSp modSp add">
        <pc:chgData name="Alfred Asterjadhi" userId="39de57b9-85c0-4fd1-aaac-8ca2b6560ad0" providerId="ADAL" clId="{E9045064-67C2-4B1A-BF15-4F22A04C4EC4}" dt="2021-01-11T03:32:40.647" v="524" actId="20577"/>
        <pc:sldMkLst>
          <pc:docMk/>
          <pc:sldMk cId="3200711991" sldId="331"/>
        </pc:sldMkLst>
        <pc:spChg chg="del">
          <ac:chgData name="Alfred Asterjadhi" userId="39de57b9-85c0-4fd1-aaac-8ca2b6560ad0" providerId="ADAL" clId="{E9045064-67C2-4B1A-BF15-4F22A04C4EC4}" dt="2021-01-11T03:30:00.322" v="476"/>
          <ac:spMkLst>
            <pc:docMk/>
            <pc:sldMk cId="3200711991" sldId="331"/>
            <ac:spMk id="2" creationId="{1DF7BFF8-FCDD-41CF-85AA-9DF95D76B00D}"/>
          </ac:spMkLst>
        </pc:spChg>
        <pc:spChg chg="mod">
          <ac:chgData name="Alfred Asterjadhi" userId="39de57b9-85c0-4fd1-aaac-8ca2b6560ad0" providerId="ADAL" clId="{E9045064-67C2-4B1A-BF15-4F22A04C4EC4}" dt="2021-01-11T03:30:10.773" v="482" actId="15"/>
          <ac:spMkLst>
            <pc:docMk/>
            <pc:sldMk cId="3200711991" sldId="331"/>
            <ac:spMk id="3" creationId="{B7EF8522-FD6C-4D3A-93AF-A726F17B8911}"/>
          </ac:spMkLst>
        </pc:spChg>
        <pc:spChg chg="add del mod">
          <ac:chgData name="Alfred Asterjadhi" userId="39de57b9-85c0-4fd1-aaac-8ca2b6560ad0" providerId="ADAL" clId="{E9045064-67C2-4B1A-BF15-4F22A04C4EC4}" dt="2021-01-11T03:30:00.322" v="476"/>
          <ac:spMkLst>
            <pc:docMk/>
            <pc:sldMk cId="3200711991" sldId="331"/>
            <ac:spMk id="7" creationId="{2F25AA67-5C89-45B5-99BC-CA8A66939D0F}"/>
          </ac:spMkLst>
        </pc:spChg>
        <pc:spChg chg="add del mod">
          <ac:chgData name="Alfred Asterjadhi" userId="39de57b9-85c0-4fd1-aaac-8ca2b6560ad0" providerId="ADAL" clId="{E9045064-67C2-4B1A-BF15-4F22A04C4EC4}" dt="2021-01-11T03:30:00.322" v="476"/>
          <ac:spMkLst>
            <pc:docMk/>
            <pc:sldMk cId="3200711991" sldId="331"/>
            <ac:spMk id="8" creationId="{1901E1AF-CA40-4025-9EEE-91ACDF113D9B}"/>
          </ac:spMkLst>
        </pc:spChg>
        <pc:spChg chg="add del mod">
          <ac:chgData name="Alfred Asterjadhi" userId="39de57b9-85c0-4fd1-aaac-8ca2b6560ad0" providerId="ADAL" clId="{E9045064-67C2-4B1A-BF15-4F22A04C4EC4}" dt="2021-01-11T03:30:00.322" v="476"/>
          <ac:spMkLst>
            <pc:docMk/>
            <pc:sldMk cId="3200711991" sldId="331"/>
            <ac:spMk id="9" creationId="{75C1D3E4-D0D8-4D57-9A5E-B8D1D878FAF3}"/>
          </ac:spMkLst>
        </pc:spChg>
        <pc:spChg chg="add del mod">
          <ac:chgData name="Alfred Asterjadhi" userId="39de57b9-85c0-4fd1-aaac-8ca2b6560ad0" providerId="ADAL" clId="{E9045064-67C2-4B1A-BF15-4F22A04C4EC4}" dt="2021-01-11T03:30:00.322" v="476"/>
          <ac:spMkLst>
            <pc:docMk/>
            <pc:sldMk cId="3200711991" sldId="331"/>
            <ac:spMk id="10" creationId="{5FA053C2-9AA6-43BB-A01F-5BD95DD21568}"/>
          </ac:spMkLst>
        </pc:spChg>
        <pc:spChg chg="add mod">
          <ac:chgData name="Alfred Asterjadhi" userId="39de57b9-85c0-4fd1-aaac-8ca2b6560ad0" providerId="ADAL" clId="{E9045064-67C2-4B1A-BF15-4F22A04C4EC4}" dt="2021-01-11T03:32:40.647" v="524" actId="20577"/>
          <ac:spMkLst>
            <pc:docMk/>
            <pc:sldMk cId="3200711991" sldId="331"/>
            <ac:spMk id="11" creationId="{6FA4C400-C204-4503-AFE8-AE9904ADC428}"/>
          </ac:spMkLst>
        </pc:spChg>
      </pc:sldChg>
      <pc:sldChg chg="addSp delSp modSp add">
        <pc:chgData name="Alfred Asterjadhi" userId="39de57b9-85c0-4fd1-aaac-8ca2b6560ad0" providerId="ADAL" clId="{E9045064-67C2-4B1A-BF15-4F22A04C4EC4}" dt="2021-01-11T03:36:07.413" v="639" actId="403"/>
        <pc:sldMkLst>
          <pc:docMk/>
          <pc:sldMk cId="2409609221" sldId="332"/>
        </pc:sldMkLst>
        <pc:spChg chg="mod">
          <ac:chgData name="Alfred Asterjadhi" userId="39de57b9-85c0-4fd1-aaac-8ca2b6560ad0" providerId="ADAL" clId="{E9045064-67C2-4B1A-BF15-4F22A04C4EC4}" dt="2021-01-11T03:33:07.883" v="561" actId="20577"/>
          <ac:spMkLst>
            <pc:docMk/>
            <pc:sldMk cId="2409609221" sldId="332"/>
            <ac:spMk id="2" creationId="{3A791F08-C969-4AF3-921D-E73BEF1E28D7}"/>
          </ac:spMkLst>
        </pc:spChg>
        <pc:spChg chg="mod">
          <ac:chgData name="Alfred Asterjadhi" userId="39de57b9-85c0-4fd1-aaac-8ca2b6560ad0" providerId="ADAL" clId="{E9045064-67C2-4B1A-BF15-4F22A04C4EC4}" dt="2021-01-11T03:36:07.413" v="639" actId="403"/>
          <ac:spMkLst>
            <pc:docMk/>
            <pc:sldMk cId="2409609221" sldId="332"/>
            <ac:spMk id="3" creationId="{7C9E0B85-0AB1-49A9-AFD9-65F08408602D}"/>
          </ac:spMkLst>
        </pc:spChg>
        <pc:spChg chg="add del mod">
          <ac:chgData name="Alfred Asterjadhi" userId="39de57b9-85c0-4fd1-aaac-8ca2b6560ad0" providerId="ADAL" clId="{E9045064-67C2-4B1A-BF15-4F22A04C4EC4}" dt="2021-01-11T03:33:15.787" v="563"/>
          <ac:spMkLst>
            <pc:docMk/>
            <pc:sldMk cId="2409609221" sldId="332"/>
            <ac:spMk id="7" creationId="{1B9E59E4-59CF-4434-BC41-FE72BD1185E1}"/>
          </ac:spMkLst>
        </pc:spChg>
        <pc:spChg chg="add del mod">
          <ac:chgData name="Alfred Asterjadhi" userId="39de57b9-85c0-4fd1-aaac-8ca2b6560ad0" providerId="ADAL" clId="{E9045064-67C2-4B1A-BF15-4F22A04C4EC4}" dt="2021-01-11T03:33:15.787" v="563"/>
          <ac:spMkLst>
            <pc:docMk/>
            <pc:sldMk cId="2409609221" sldId="332"/>
            <ac:spMk id="8" creationId="{1D749E43-0DB6-4B32-A202-6177A648DB5D}"/>
          </ac:spMkLst>
        </pc:spChg>
        <pc:spChg chg="add del mod">
          <ac:chgData name="Alfred Asterjadhi" userId="39de57b9-85c0-4fd1-aaac-8ca2b6560ad0" providerId="ADAL" clId="{E9045064-67C2-4B1A-BF15-4F22A04C4EC4}" dt="2021-01-11T03:33:15.787" v="563"/>
          <ac:spMkLst>
            <pc:docMk/>
            <pc:sldMk cId="2409609221" sldId="332"/>
            <ac:spMk id="9" creationId="{454AF945-A105-4CAE-A43D-946DF7419C1A}"/>
          </ac:spMkLst>
        </pc:spChg>
        <pc:spChg chg="add del mod">
          <ac:chgData name="Alfred Asterjadhi" userId="39de57b9-85c0-4fd1-aaac-8ca2b6560ad0" providerId="ADAL" clId="{E9045064-67C2-4B1A-BF15-4F22A04C4EC4}" dt="2021-01-11T03:33:15.787" v="563"/>
          <ac:spMkLst>
            <pc:docMk/>
            <pc:sldMk cId="2409609221" sldId="332"/>
            <ac:spMk id="10" creationId="{FCBA8323-5B51-4426-B6C9-FE4736A42450}"/>
          </ac:spMkLst>
        </pc:spChg>
        <pc:spChg chg="add del mod">
          <ac:chgData name="Alfred Asterjadhi" userId="39de57b9-85c0-4fd1-aaac-8ca2b6560ad0" providerId="ADAL" clId="{E9045064-67C2-4B1A-BF15-4F22A04C4EC4}" dt="2021-01-11T03:33:15.787" v="563"/>
          <ac:spMkLst>
            <pc:docMk/>
            <pc:sldMk cId="2409609221" sldId="332"/>
            <ac:spMk id="11" creationId="{54223FD2-9943-40F9-B897-1958643EED61}"/>
          </ac:spMkLst>
        </pc:spChg>
        <pc:spChg chg="add del mod">
          <ac:chgData name="Alfred Asterjadhi" userId="39de57b9-85c0-4fd1-aaac-8ca2b6560ad0" providerId="ADAL" clId="{E9045064-67C2-4B1A-BF15-4F22A04C4EC4}" dt="2021-01-11T03:33:20.861" v="566"/>
          <ac:spMkLst>
            <pc:docMk/>
            <pc:sldMk cId="2409609221" sldId="332"/>
            <ac:spMk id="12" creationId="{B10169DD-4291-4066-A2AE-88D718CF1211}"/>
          </ac:spMkLst>
        </pc:spChg>
        <pc:spChg chg="add del mod">
          <ac:chgData name="Alfred Asterjadhi" userId="39de57b9-85c0-4fd1-aaac-8ca2b6560ad0" providerId="ADAL" clId="{E9045064-67C2-4B1A-BF15-4F22A04C4EC4}" dt="2021-01-11T03:33:20.861" v="566"/>
          <ac:spMkLst>
            <pc:docMk/>
            <pc:sldMk cId="2409609221" sldId="332"/>
            <ac:spMk id="13" creationId="{23964D5E-D461-4C1E-9EA5-9AFAD1787C37}"/>
          </ac:spMkLst>
        </pc:spChg>
        <pc:spChg chg="add del mod">
          <ac:chgData name="Alfred Asterjadhi" userId="39de57b9-85c0-4fd1-aaac-8ca2b6560ad0" providerId="ADAL" clId="{E9045064-67C2-4B1A-BF15-4F22A04C4EC4}" dt="2021-01-11T03:33:20.861" v="566"/>
          <ac:spMkLst>
            <pc:docMk/>
            <pc:sldMk cId="2409609221" sldId="332"/>
            <ac:spMk id="14" creationId="{B8ECCFB4-81FE-4ADD-8144-55AC8BC29F24}"/>
          </ac:spMkLst>
        </pc:spChg>
        <pc:spChg chg="add del mod">
          <ac:chgData name="Alfred Asterjadhi" userId="39de57b9-85c0-4fd1-aaac-8ca2b6560ad0" providerId="ADAL" clId="{E9045064-67C2-4B1A-BF15-4F22A04C4EC4}" dt="2021-01-11T03:33:20.861" v="566"/>
          <ac:spMkLst>
            <pc:docMk/>
            <pc:sldMk cId="2409609221" sldId="332"/>
            <ac:spMk id="15" creationId="{1F59882A-0A55-4EF3-8DA5-F2DD3E936831}"/>
          </ac:spMkLst>
        </pc:spChg>
        <pc:spChg chg="add del mod">
          <ac:chgData name="Alfred Asterjadhi" userId="39de57b9-85c0-4fd1-aaac-8ca2b6560ad0" providerId="ADAL" clId="{E9045064-67C2-4B1A-BF15-4F22A04C4EC4}" dt="2021-01-11T03:33:20.861" v="566"/>
          <ac:spMkLst>
            <pc:docMk/>
            <pc:sldMk cId="2409609221" sldId="332"/>
            <ac:spMk id="16" creationId="{47440CB1-FD82-430A-AA19-A98953CCC317}"/>
          </ac:spMkLst>
        </pc:spChg>
        <pc:spChg chg="add del mod">
          <ac:chgData name="Alfred Asterjadhi" userId="39de57b9-85c0-4fd1-aaac-8ca2b6560ad0" providerId="ADAL" clId="{E9045064-67C2-4B1A-BF15-4F22A04C4EC4}" dt="2021-01-11T03:33:22.981" v="567"/>
          <ac:spMkLst>
            <pc:docMk/>
            <pc:sldMk cId="2409609221" sldId="332"/>
            <ac:spMk id="17" creationId="{A4C06768-AC75-405E-90E1-8091A5E3E81E}"/>
          </ac:spMkLst>
        </pc:spChg>
        <pc:spChg chg="add del mod">
          <ac:chgData name="Alfred Asterjadhi" userId="39de57b9-85c0-4fd1-aaac-8ca2b6560ad0" providerId="ADAL" clId="{E9045064-67C2-4B1A-BF15-4F22A04C4EC4}" dt="2021-01-11T03:33:22.981" v="567"/>
          <ac:spMkLst>
            <pc:docMk/>
            <pc:sldMk cId="2409609221" sldId="332"/>
            <ac:spMk id="18" creationId="{33CE786F-2E42-423B-9ADC-5F2DC047FFFD}"/>
          </ac:spMkLst>
        </pc:spChg>
        <pc:spChg chg="add del mod">
          <ac:chgData name="Alfred Asterjadhi" userId="39de57b9-85c0-4fd1-aaac-8ca2b6560ad0" providerId="ADAL" clId="{E9045064-67C2-4B1A-BF15-4F22A04C4EC4}" dt="2021-01-11T03:33:22.981" v="567"/>
          <ac:spMkLst>
            <pc:docMk/>
            <pc:sldMk cId="2409609221" sldId="332"/>
            <ac:spMk id="19" creationId="{AEC4E88B-D1CA-4DE5-8924-C4D369E6F9ED}"/>
          </ac:spMkLst>
        </pc:spChg>
        <pc:spChg chg="add del mod">
          <ac:chgData name="Alfred Asterjadhi" userId="39de57b9-85c0-4fd1-aaac-8ca2b6560ad0" providerId="ADAL" clId="{E9045064-67C2-4B1A-BF15-4F22A04C4EC4}" dt="2021-01-11T03:33:22.981" v="567"/>
          <ac:spMkLst>
            <pc:docMk/>
            <pc:sldMk cId="2409609221" sldId="332"/>
            <ac:spMk id="20" creationId="{C4E722CA-0B38-4362-A483-2896EC6D4A11}"/>
          </ac:spMkLst>
        </pc:spChg>
        <pc:spChg chg="add del mod">
          <ac:chgData name="Alfred Asterjadhi" userId="39de57b9-85c0-4fd1-aaac-8ca2b6560ad0" providerId="ADAL" clId="{E9045064-67C2-4B1A-BF15-4F22A04C4EC4}" dt="2021-01-11T03:33:22.981" v="567"/>
          <ac:spMkLst>
            <pc:docMk/>
            <pc:sldMk cId="2409609221" sldId="332"/>
            <ac:spMk id="21" creationId="{8FC36903-3959-4183-A229-DC91AC2782F6}"/>
          </ac:spMkLst>
        </pc:spChg>
        <pc:spChg chg="add del mod">
          <ac:chgData name="Alfred Asterjadhi" userId="39de57b9-85c0-4fd1-aaac-8ca2b6560ad0" providerId="ADAL" clId="{E9045064-67C2-4B1A-BF15-4F22A04C4EC4}" dt="2021-01-11T03:33:31.828" v="572"/>
          <ac:spMkLst>
            <pc:docMk/>
            <pc:sldMk cId="2409609221" sldId="332"/>
            <ac:spMk id="22" creationId="{6BA799E2-31D4-4F12-B894-EEC98FC3E364}"/>
          </ac:spMkLst>
        </pc:spChg>
        <pc:spChg chg="add del mod">
          <ac:chgData name="Alfred Asterjadhi" userId="39de57b9-85c0-4fd1-aaac-8ca2b6560ad0" providerId="ADAL" clId="{E9045064-67C2-4B1A-BF15-4F22A04C4EC4}" dt="2021-01-11T03:33:31.828" v="572"/>
          <ac:spMkLst>
            <pc:docMk/>
            <pc:sldMk cId="2409609221" sldId="332"/>
            <ac:spMk id="23" creationId="{02C4C611-BB4F-4717-9DF7-ED0EE41B2A64}"/>
          </ac:spMkLst>
        </pc:spChg>
        <pc:spChg chg="add del mod">
          <ac:chgData name="Alfred Asterjadhi" userId="39de57b9-85c0-4fd1-aaac-8ca2b6560ad0" providerId="ADAL" clId="{E9045064-67C2-4B1A-BF15-4F22A04C4EC4}" dt="2021-01-11T03:33:31.828" v="572"/>
          <ac:spMkLst>
            <pc:docMk/>
            <pc:sldMk cId="2409609221" sldId="332"/>
            <ac:spMk id="24" creationId="{4DCC6467-9774-4C46-8D09-CF27C6C2C7CE}"/>
          </ac:spMkLst>
        </pc:spChg>
        <pc:spChg chg="add del mod">
          <ac:chgData name="Alfred Asterjadhi" userId="39de57b9-85c0-4fd1-aaac-8ca2b6560ad0" providerId="ADAL" clId="{E9045064-67C2-4B1A-BF15-4F22A04C4EC4}" dt="2021-01-11T03:33:31.828" v="572"/>
          <ac:spMkLst>
            <pc:docMk/>
            <pc:sldMk cId="2409609221" sldId="332"/>
            <ac:spMk id="25" creationId="{6FFA2054-3A17-4503-919A-23109FD7811E}"/>
          </ac:spMkLst>
        </pc:spChg>
        <pc:spChg chg="add del mod">
          <ac:chgData name="Alfred Asterjadhi" userId="39de57b9-85c0-4fd1-aaac-8ca2b6560ad0" providerId="ADAL" clId="{E9045064-67C2-4B1A-BF15-4F22A04C4EC4}" dt="2021-01-11T03:33:31.828" v="572"/>
          <ac:spMkLst>
            <pc:docMk/>
            <pc:sldMk cId="2409609221" sldId="332"/>
            <ac:spMk id="26" creationId="{2E47A312-908C-46B5-A66C-042D45978A94}"/>
          </ac:spMkLst>
        </pc:spChg>
        <pc:spChg chg="add del mod">
          <ac:chgData name="Alfred Asterjadhi" userId="39de57b9-85c0-4fd1-aaac-8ca2b6560ad0" providerId="ADAL" clId="{E9045064-67C2-4B1A-BF15-4F22A04C4EC4}" dt="2021-01-11T03:35:49.377" v="632"/>
          <ac:spMkLst>
            <pc:docMk/>
            <pc:sldMk cId="2409609221" sldId="332"/>
            <ac:spMk id="27" creationId="{8CE2C444-1A49-4E9A-9943-3DEA4D500C75}"/>
          </ac:spMkLst>
        </pc:spChg>
        <pc:spChg chg="add del mod">
          <ac:chgData name="Alfred Asterjadhi" userId="39de57b9-85c0-4fd1-aaac-8ca2b6560ad0" providerId="ADAL" clId="{E9045064-67C2-4B1A-BF15-4F22A04C4EC4}" dt="2021-01-11T03:35:49.377" v="632"/>
          <ac:spMkLst>
            <pc:docMk/>
            <pc:sldMk cId="2409609221" sldId="332"/>
            <ac:spMk id="28" creationId="{1AF063F6-B975-4F8A-A782-5F864504717C}"/>
          </ac:spMkLst>
        </pc:spChg>
        <pc:spChg chg="add del mod">
          <ac:chgData name="Alfred Asterjadhi" userId="39de57b9-85c0-4fd1-aaac-8ca2b6560ad0" providerId="ADAL" clId="{E9045064-67C2-4B1A-BF15-4F22A04C4EC4}" dt="2021-01-11T03:35:49.377" v="632"/>
          <ac:spMkLst>
            <pc:docMk/>
            <pc:sldMk cId="2409609221" sldId="332"/>
            <ac:spMk id="29" creationId="{0C1B2AAD-8625-4B7E-A382-12B28473F77F}"/>
          </ac:spMkLst>
        </pc:spChg>
        <pc:spChg chg="add del mod">
          <ac:chgData name="Alfred Asterjadhi" userId="39de57b9-85c0-4fd1-aaac-8ca2b6560ad0" providerId="ADAL" clId="{E9045064-67C2-4B1A-BF15-4F22A04C4EC4}" dt="2021-01-11T03:35:49.377" v="632"/>
          <ac:spMkLst>
            <pc:docMk/>
            <pc:sldMk cId="2409609221" sldId="332"/>
            <ac:spMk id="30" creationId="{5F9C2AE3-84F1-45AD-BF9C-B8C5C92AF0C3}"/>
          </ac:spMkLst>
        </pc:spChg>
        <pc:spChg chg="add del mod">
          <ac:chgData name="Alfred Asterjadhi" userId="39de57b9-85c0-4fd1-aaac-8ca2b6560ad0" providerId="ADAL" clId="{E9045064-67C2-4B1A-BF15-4F22A04C4EC4}" dt="2021-01-11T03:35:49.377" v="632"/>
          <ac:spMkLst>
            <pc:docMk/>
            <pc:sldMk cId="2409609221" sldId="332"/>
            <ac:spMk id="31" creationId="{F9D4BDA4-2364-47C9-BA55-0139F3376AF3}"/>
          </ac:spMkLst>
        </pc:spChg>
      </pc:sldChg>
      <pc:sldMasterChg chg="modSp">
        <pc:chgData name="Alfred Asterjadhi" userId="39de57b9-85c0-4fd1-aaac-8ca2b6560ad0" providerId="ADAL" clId="{E9045064-67C2-4B1A-BF15-4F22A04C4EC4}" dt="2021-01-11T03:07:26.695" v="1" actId="20577"/>
        <pc:sldMasterMkLst>
          <pc:docMk/>
          <pc:sldMasterMk cId="0" sldId="2147483648"/>
        </pc:sldMasterMkLst>
        <pc:spChg chg="mod">
          <ac:chgData name="Alfred Asterjadhi" userId="39de57b9-85c0-4fd1-aaac-8ca2b6560ad0" providerId="ADAL" clId="{E9045064-67C2-4B1A-BF15-4F22A04C4EC4}" dt="2021-01-11T03:07:26.69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1F7D363-93F5-4486-BF2B-1DD088418FAC}"/>
    <pc:docChg chg="undo custSel modSld modMainMaster">
      <pc:chgData name="Alfred Asterjadhi" userId="39de57b9-85c0-4fd1-aaac-8ca2b6560ad0" providerId="ADAL" clId="{B1F7D363-93F5-4486-BF2B-1DD088418FAC}" dt="2021-01-12T20:23:08.138" v="741" actId="13926"/>
      <pc:docMkLst>
        <pc:docMk/>
      </pc:docMkLst>
      <pc:sldChg chg="modSp">
        <pc:chgData name="Alfred Asterjadhi" userId="39de57b9-85c0-4fd1-aaac-8ca2b6560ad0" providerId="ADAL" clId="{B1F7D363-93F5-4486-BF2B-1DD088418FAC}" dt="2021-01-12T20:16:02.245" v="652" actId="20577"/>
        <pc:sldMkLst>
          <pc:docMk/>
          <pc:sldMk cId="596865926" sldId="324"/>
        </pc:sldMkLst>
        <pc:spChg chg="mod">
          <ac:chgData name="Alfred Asterjadhi" userId="39de57b9-85c0-4fd1-aaac-8ca2b6560ad0" providerId="ADAL" clId="{B1F7D363-93F5-4486-BF2B-1DD088418FAC}" dt="2021-01-12T19:43:25.808" v="2" actId="13926"/>
          <ac:spMkLst>
            <pc:docMk/>
            <pc:sldMk cId="596865926" sldId="324"/>
            <ac:spMk id="2" creationId="{6A27F32D-AAB2-4E4E-8703-7DB27C650C46}"/>
          </ac:spMkLst>
        </pc:spChg>
        <pc:spChg chg="mod">
          <ac:chgData name="Alfred Asterjadhi" userId="39de57b9-85c0-4fd1-aaac-8ca2b6560ad0" providerId="ADAL" clId="{B1F7D363-93F5-4486-BF2B-1DD088418FAC}" dt="2021-01-12T20:16:02.245" v="652" actId="20577"/>
          <ac:spMkLst>
            <pc:docMk/>
            <pc:sldMk cId="596865926" sldId="324"/>
            <ac:spMk id="3" creationId="{D3245099-458D-4C79-9B1C-5CE8FF5DED80}"/>
          </ac:spMkLst>
        </pc:spChg>
      </pc:sldChg>
      <pc:sldChg chg="modSp">
        <pc:chgData name="Alfred Asterjadhi" userId="39de57b9-85c0-4fd1-aaac-8ca2b6560ad0" providerId="ADAL" clId="{B1F7D363-93F5-4486-BF2B-1DD088418FAC}" dt="2021-01-12T20:23:01.265" v="740" actId="20577"/>
        <pc:sldMkLst>
          <pc:docMk/>
          <pc:sldMk cId="3464474659" sldId="325"/>
        </pc:sldMkLst>
        <pc:spChg chg="mod">
          <ac:chgData name="Alfred Asterjadhi" userId="39de57b9-85c0-4fd1-aaac-8ca2b6560ad0" providerId="ADAL" clId="{B1F7D363-93F5-4486-BF2B-1DD088418FAC}" dt="2021-01-12T19:43:30.381" v="3" actId="13926"/>
          <ac:spMkLst>
            <pc:docMk/>
            <pc:sldMk cId="3464474659" sldId="325"/>
            <ac:spMk id="2" creationId="{11C5C3A7-526B-4152-8A7F-BC9636A70131}"/>
          </ac:spMkLst>
        </pc:spChg>
        <pc:spChg chg="mod">
          <ac:chgData name="Alfred Asterjadhi" userId="39de57b9-85c0-4fd1-aaac-8ca2b6560ad0" providerId="ADAL" clId="{B1F7D363-93F5-4486-BF2B-1DD088418FAC}" dt="2021-01-12T20:23:01.265" v="740" actId="20577"/>
          <ac:spMkLst>
            <pc:docMk/>
            <pc:sldMk cId="3464474659" sldId="325"/>
            <ac:spMk id="3" creationId="{49A6CCA4-296A-475E-8868-A1006DFAF806}"/>
          </ac:spMkLst>
        </pc:spChg>
      </pc:sldChg>
      <pc:sldChg chg="addSp delSp modSp">
        <pc:chgData name="Alfred Asterjadhi" userId="39de57b9-85c0-4fd1-aaac-8ca2b6560ad0" providerId="ADAL" clId="{B1F7D363-93F5-4486-BF2B-1DD088418FAC}" dt="2021-01-12T20:23:08.138" v="741" actId="13926"/>
        <pc:sldMkLst>
          <pc:docMk/>
          <pc:sldMk cId="3263408447" sldId="326"/>
        </pc:sldMkLst>
        <pc:spChg chg="mod">
          <ac:chgData name="Alfred Asterjadhi" userId="39de57b9-85c0-4fd1-aaac-8ca2b6560ad0" providerId="ADAL" clId="{B1F7D363-93F5-4486-BF2B-1DD088418FAC}" dt="2021-01-12T20:23:08.138" v="741" actId="13926"/>
          <ac:spMkLst>
            <pc:docMk/>
            <pc:sldMk cId="3263408447" sldId="326"/>
            <ac:spMk id="2" creationId="{6A27F32D-AAB2-4E4E-8703-7DB27C650C46}"/>
          </ac:spMkLst>
        </pc:spChg>
        <pc:spChg chg="mod">
          <ac:chgData name="Alfred Asterjadhi" userId="39de57b9-85c0-4fd1-aaac-8ca2b6560ad0" providerId="ADAL" clId="{B1F7D363-93F5-4486-BF2B-1DD088418FAC}" dt="2021-01-12T20:22:48.144" v="734" actId="114"/>
          <ac:spMkLst>
            <pc:docMk/>
            <pc:sldMk cId="3263408447" sldId="326"/>
            <ac:spMk id="3" creationId="{D3245099-458D-4C79-9B1C-5CE8FF5DED80}"/>
          </ac:spMkLst>
        </pc:spChg>
        <pc:spChg chg="add del mod">
          <ac:chgData name="Alfred Asterjadhi" userId="39de57b9-85c0-4fd1-aaac-8ca2b6560ad0" providerId="ADAL" clId="{B1F7D363-93F5-4486-BF2B-1DD088418FAC}" dt="2021-01-12T20:22:24.778" v="722"/>
          <ac:spMkLst>
            <pc:docMk/>
            <pc:sldMk cId="3263408447" sldId="326"/>
            <ac:spMk id="10" creationId="{BA7F06A4-B04C-4FDB-8DB5-640E86409CC0}"/>
          </ac:spMkLst>
        </pc:spChg>
        <pc:spChg chg="add del mod">
          <ac:chgData name="Alfred Asterjadhi" userId="39de57b9-85c0-4fd1-aaac-8ca2b6560ad0" providerId="ADAL" clId="{B1F7D363-93F5-4486-BF2B-1DD088418FAC}" dt="2021-01-12T20:22:24.778" v="722"/>
          <ac:spMkLst>
            <pc:docMk/>
            <pc:sldMk cId="3263408447" sldId="326"/>
            <ac:spMk id="11" creationId="{81998C12-6C4B-4951-9B20-306C84C23C59}"/>
          </ac:spMkLst>
        </pc:spChg>
        <pc:spChg chg="add del mod">
          <ac:chgData name="Alfred Asterjadhi" userId="39de57b9-85c0-4fd1-aaac-8ca2b6560ad0" providerId="ADAL" clId="{B1F7D363-93F5-4486-BF2B-1DD088418FAC}" dt="2021-01-12T20:22:24.778" v="722"/>
          <ac:spMkLst>
            <pc:docMk/>
            <pc:sldMk cId="3263408447" sldId="326"/>
            <ac:spMk id="12" creationId="{5A9865D0-EA6B-4AA8-8C02-EA91D1891054}"/>
          </ac:spMkLst>
        </pc:spChg>
        <pc:spChg chg="add del mod">
          <ac:chgData name="Alfred Asterjadhi" userId="39de57b9-85c0-4fd1-aaac-8ca2b6560ad0" providerId="ADAL" clId="{B1F7D363-93F5-4486-BF2B-1DD088418FAC}" dt="2021-01-12T20:22:24.778" v="722"/>
          <ac:spMkLst>
            <pc:docMk/>
            <pc:sldMk cId="3263408447" sldId="326"/>
            <ac:spMk id="13" creationId="{DA8241CB-9FF8-46EB-B937-B3DD688CE592}"/>
          </ac:spMkLst>
        </pc:spChg>
        <pc:spChg chg="add del mod">
          <ac:chgData name="Alfred Asterjadhi" userId="39de57b9-85c0-4fd1-aaac-8ca2b6560ad0" providerId="ADAL" clId="{B1F7D363-93F5-4486-BF2B-1DD088418FAC}" dt="2021-01-12T20:22:24.778" v="722"/>
          <ac:spMkLst>
            <pc:docMk/>
            <pc:sldMk cId="3263408447" sldId="326"/>
            <ac:spMk id="14" creationId="{29481196-0698-49CC-9F6B-918B2C592B12}"/>
          </ac:spMkLst>
        </pc:spChg>
        <pc:graphicFrameChg chg="add del">
          <ac:chgData name="Alfred Asterjadhi" userId="39de57b9-85c0-4fd1-aaac-8ca2b6560ad0" providerId="ADAL" clId="{B1F7D363-93F5-4486-BF2B-1DD088418FAC}" dt="2021-01-12T20:16:59.645" v="678"/>
          <ac:graphicFrameMkLst>
            <pc:docMk/>
            <pc:sldMk cId="3263408447" sldId="326"/>
            <ac:graphicFrameMk id="7" creationId="{2DDBF858-095C-4B42-B22B-FB0C37118CDD}"/>
          </ac:graphicFrameMkLst>
        </pc:graphicFrameChg>
        <pc:graphicFrameChg chg="add del">
          <ac:chgData name="Alfred Asterjadhi" userId="39de57b9-85c0-4fd1-aaac-8ca2b6560ad0" providerId="ADAL" clId="{B1F7D363-93F5-4486-BF2B-1DD088418FAC}" dt="2021-01-12T20:17:04.083" v="680"/>
          <ac:graphicFrameMkLst>
            <pc:docMk/>
            <pc:sldMk cId="3263408447" sldId="326"/>
            <ac:graphicFrameMk id="8" creationId="{62C3C5A7-5014-446E-AAA0-BF06DB6F0AFC}"/>
          </ac:graphicFrameMkLst>
        </pc:graphicFrameChg>
        <pc:graphicFrameChg chg="add del">
          <ac:chgData name="Alfred Asterjadhi" userId="39de57b9-85c0-4fd1-aaac-8ca2b6560ad0" providerId="ADAL" clId="{B1F7D363-93F5-4486-BF2B-1DD088418FAC}" dt="2021-01-12T20:18:00.638" v="688"/>
          <ac:graphicFrameMkLst>
            <pc:docMk/>
            <pc:sldMk cId="3263408447" sldId="326"/>
            <ac:graphicFrameMk id="9" creationId="{259E774A-3FF7-48C2-9E04-D3DB18DC22E4}"/>
          </ac:graphicFrameMkLst>
        </pc:graphicFrameChg>
      </pc:sldChg>
      <pc:sldChg chg="addSp delSp modSp">
        <pc:chgData name="Alfred Asterjadhi" userId="39de57b9-85c0-4fd1-aaac-8ca2b6560ad0" providerId="ADAL" clId="{B1F7D363-93F5-4486-BF2B-1DD088418FAC}" dt="2021-01-12T20:03:57.713" v="571" actId="13926"/>
        <pc:sldMkLst>
          <pc:docMk/>
          <pc:sldMk cId="1491866732" sldId="327"/>
        </pc:sldMkLst>
        <pc:spChg chg="mod">
          <ac:chgData name="Alfred Asterjadhi" userId="39de57b9-85c0-4fd1-aaac-8ca2b6560ad0" providerId="ADAL" clId="{B1F7D363-93F5-4486-BF2B-1DD088418FAC}" dt="2021-01-12T20:03:57.713" v="571" actId="13926"/>
          <ac:spMkLst>
            <pc:docMk/>
            <pc:sldMk cId="1491866732" sldId="327"/>
            <ac:spMk id="2" creationId="{11C5C3A7-526B-4152-8A7F-BC9636A70131}"/>
          </ac:spMkLst>
        </pc:spChg>
        <pc:spChg chg="mod">
          <ac:chgData name="Alfred Asterjadhi" userId="39de57b9-85c0-4fd1-aaac-8ca2b6560ad0" providerId="ADAL" clId="{B1F7D363-93F5-4486-BF2B-1DD088418FAC}" dt="2021-01-12T20:01:42.474" v="430" actId="14100"/>
          <ac:spMkLst>
            <pc:docMk/>
            <pc:sldMk cId="1491866732" sldId="327"/>
            <ac:spMk id="3" creationId="{49A6CCA4-296A-475E-8868-A1006DFAF806}"/>
          </ac:spMkLst>
        </pc:spChg>
        <pc:graphicFrameChg chg="add del">
          <ac:chgData name="Alfred Asterjadhi" userId="39de57b9-85c0-4fd1-aaac-8ca2b6560ad0" providerId="ADAL" clId="{B1F7D363-93F5-4486-BF2B-1DD088418FAC}" dt="2021-01-12T19:46:55.678" v="104"/>
          <ac:graphicFrameMkLst>
            <pc:docMk/>
            <pc:sldMk cId="1491866732" sldId="327"/>
            <ac:graphicFrameMk id="7" creationId="{F99D8EBC-84F6-4CEB-8E80-561565B5F0F6}"/>
          </ac:graphicFrameMkLst>
        </pc:graphicFrameChg>
        <pc:graphicFrameChg chg="add del">
          <ac:chgData name="Alfred Asterjadhi" userId="39de57b9-85c0-4fd1-aaac-8ca2b6560ad0" providerId="ADAL" clId="{B1F7D363-93F5-4486-BF2B-1DD088418FAC}" dt="2021-01-12T19:46:58.574" v="106"/>
          <ac:graphicFrameMkLst>
            <pc:docMk/>
            <pc:sldMk cId="1491866732" sldId="327"/>
            <ac:graphicFrameMk id="8" creationId="{914D05AF-B30F-4409-8D9C-54ACDA1CA682}"/>
          </ac:graphicFrameMkLst>
        </pc:graphicFrameChg>
        <pc:graphicFrameChg chg="add del">
          <ac:chgData name="Alfred Asterjadhi" userId="39de57b9-85c0-4fd1-aaac-8ca2b6560ad0" providerId="ADAL" clId="{B1F7D363-93F5-4486-BF2B-1DD088418FAC}" dt="2021-01-12T19:47:02.628" v="108"/>
          <ac:graphicFrameMkLst>
            <pc:docMk/>
            <pc:sldMk cId="1491866732" sldId="327"/>
            <ac:graphicFrameMk id="9" creationId="{ABE3F430-6BD4-4E37-83B2-FC507B05EAD5}"/>
          </ac:graphicFrameMkLst>
        </pc:graphicFrameChg>
        <pc:graphicFrameChg chg="add del">
          <ac:chgData name="Alfred Asterjadhi" userId="39de57b9-85c0-4fd1-aaac-8ca2b6560ad0" providerId="ADAL" clId="{B1F7D363-93F5-4486-BF2B-1DD088418FAC}" dt="2021-01-12T19:49:40.095" v="171"/>
          <ac:graphicFrameMkLst>
            <pc:docMk/>
            <pc:sldMk cId="1491866732" sldId="327"/>
            <ac:graphicFrameMk id="10" creationId="{8B6414F3-5B95-41C8-8E2E-70FD81F41957}"/>
          </ac:graphicFrameMkLst>
        </pc:graphicFrameChg>
      </pc:sldChg>
      <pc:sldMasterChg chg="modSp">
        <pc:chgData name="Alfred Asterjadhi" userId="39de57b9-85c0-4fd1-aaac-8ca2b6560ad0" providerId="ADAL" clId="{B1F7D363-93F5-4486-BF2B-1DD088418FAC}" dt="2021-01-12T19:43:11.477" v="1" actId="20577"/>
        <pc:sldMasterMkLst>
          <pc:docMk/>
          <pc:sldMasterMk cId="0" sldId="2147483648"/>
        </pc:sldMasterMkLst>
        <pc:spChg chg="mod">
          <ac:chgData name="Alfred Asterjadhi" userId="39de57b9-85c0-4fd1-aaac-8ca2b6560ad0" providerId="ADAL" clId="{B1F7D363-93F5-4486-BF2B-1DD088418FAC}" dt="2021-01-12T19:43:11.47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E754A84-70C3-4888-8420-055C327C2C9E}"/>
    <pc:docChg chg="undo modSld modMainMaster">
      <pc:chgData name="Alfred Asterjadhi" userId="39de57b9-85c0-4fd1-aaac-8ca2b6560ad0" providerId="ADAL" clId="{BE754A84-70C3-4888-8420-055C327C2C9E}" dt="2021-01-11T15:09:31.860" v="186" actId="20577"/>
      <pc:docMkLst>
        <pc:docMk/>
      </pc:docMkLst>
      <pc:sldChg chg="modSp">
        <pc:chgData name="Alfred Asterjadhi" userId="39de57b9-85c0-4fd1-aaac-8ca2b6560ad0" providerId="ADAL" clId="{BE754A84-70C3-4888-8420-055C327C2C9E}" dt="2021-01-11T14:52:56.604" v="168" actId="20577"/>
        <pc:sldMkLst>
          <pc:docMk/>
          <pc:sldMk cId="132832093" sldId="267"/>
        </pc:sldMkLst>
        <pc:spChg chg="mod">
          <ac:chgData name="Alfred Asterjadhi" userId="39de57b9-85c0-4fd1-aaac-8ca2b6560ad0" providerId="ADAL" clId="{BE754A84-70C3-4888-8420-055C327C2C9E}" dt="2021-01-11T14:52:56.604" v="168" actId="20577"/>
          <ac:spMkLst>
            <pc:docMk/>
            <pc:sldMk cId="132832093" sldId="267"/>
            <ac:spMk id="3" creationId="{00000000-0000-0000-0000-000000000000}"/>
          </ac:spMkLst>
        </pc:spChg>
      </pc:sldChg>
      <pc:sldChg chg="modSp">
        <pc:chgData name="Alfred Asterjadhi" userId="39de57b9-85c0-4fd1-aaac-8ca2b6560ad0" providerId="ADAL" clId="{BE754A84-70C3-4888-8420-055C327C2C9E}" dt="2021-01-11T15:09:31.860" v="186" actId="20577"/>
        <pc:sldMkLst>
          <pc:docMk/>
          <pc:sldMk cId="1908471061" sldId="328"/>
        </pc:sldMkLst>
        <pc:spChg chg="mod">
          <ac:chgData name="Alfred Asterjadhi" userId="39de57b9-85c0-4fd1-aaac-8ca2b6560ad0" providerId="ADAL" clId="{BE754A84-70C3-4888-8420-055C327C2C9E}" dt="2021-01-11T15:09:31.860" v="186" actId="20577"/>
          <ac:spMkLst>
            <pc:docMk/>
            <pc:sldMk cId="1908471061" sldId="328"/>
            <ac:spMk id="3" creationId="{3EF9BE80-D462-4B64-8448-3B553445EDCF}"/>
          </ac:spMkLst>
        </pc:spChg>
      </pc:sldChg>
      <pc:sldMasterChg chg="modSp">
        <pc:chgData name="Alfred Asterjadhi" userId="39de57b9-85c0-4fd1-aaac-8ca2b6560ad0" providerId="ADAL" clId="{BE754A84-70C3-4888-8420-055C327C2C9E}" dt="2021-01-11T14:51:05.180" v="1" actId="20577"/>
        <pc:sldMasterMkLst>
          <pc:docMk/>
          <pc:sldMasterMk cId="0" sldId="2147483648"/>
        </pc:sldMasterMkLst>
        <pc:spChg chg="mod">
          <ac:chgData name="Alfred Asterjadhi" userId="39de57b9-85c0-4fd1-aaac-8ca2b6560ad0" providerId="ADAL" clId="{BE754A84-70C3-4888-8420-055C327C2C9E}" dt="2021-01-11T14:51:05.180" v="1" actId="20577"/>
          <ac:spMkLst>
            <pc:docMk/>
            <pc:sldMasterMk cId="0" sldId="2147483648"/>
            <ac:spMk id="10" creationId="{00000000-0000-0000-0000-000000000000}"/>
          </ac:spMkLst>
        </pc:spChg>
      </pc:sldMasterChg>
    </pc:docChg>
  </pc:docChgLst>
  <pc:docChgLst>
    <pc:chgData name="Alfred Asterjadhi" userId="39de57b9-85c0-4fd1-aaac-8ca2b6560ad0" providerId="ADAL" clId="{1E18AAEB-E61A-4A1B-B178-35214D088A11}"/>
    <pc:docChg chg="modMainMaster">
      <pc:chgData name="Alfred Asterjadhi" userId="39de57b9-85c0-4fd1-aaac-8ca2b6560ad0" providerId="ADAL" clId="{1E18AAEB-E61A-4A1B-B178-35214D088A11}" dt="2021-01-15T16:22:52.817" v="1" actId="20577"/>
      <pc:docMkLst>
        <pc:docMk/>
      </pc:docMkLst>
      <pc:sldMasterChg chg="modSp">
        <pc:chgData name="Alfred Asterjadhi" userId="39de57b9-85c0-4fd1-aaac-8ca2b6560ad0" providerId="ADAL" clId="{1E18AAEB-E61A-4A1B-B178-35214D088A11}" dt="2021-01-15T16:22:52.817" v="1" actId="20577"/>
        <pc:sldMasterMkLst>
          <pc:docMk/>
          <pc:sldMasterMk cId="0" sldId="2147483648"/>
        </pc:sldMasterMkLst>
        <pc:spChg chg="mod">
          <ac:chgData name="Alfred Asterjadhi" userId="39de57b9-85c0-4fd1-aaac-8ca2b6560ad0" providerId="ADAL" clId="{1E18AAEB-E61A-4A1B-B178-35214D088A11}" dt="2021-01-15T16:22:52.81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F0A96221-7881-488D-B053-55CA90BA522C}"/>
    <pc:docChg chg="undo custSel addSld delSld modSld modMainMaster">
      <pc:chgData name="Alfred Asterjadhi" userId="39de57b9-85c0-4fd1-aaac-8ca2b6560ad0" providerId="ADAL" clId="{F0A96221-7881-488D-B053-55CA90BA522C}" dt="2021-01-07T18:55:36.632" v="1093" actId="20577"/>
      <pc:docMkLst>
        <pc:docMk/>
      </pc:docMkLst>
      <pc:sldChg chg="modSp">
        <pc:chgData name="Alfred Asterjadhi" userId="39de57b9-85c0-4fd1-aaac-8ca2b6560ad0" providerId="ADAL" clId="{F0A96221-7881-488D-B053-55CA90BA522C}" dt="2021-01-01T20:52:56.172" v="1058" actId="20577"/>
        <pc:sldMkLst>
          <pc:docMk/>
          <pc:sldMk cId="0" sldId="256"/>
        </pc:sldMkLst>
        <pc:spChg chg="mod">
          <ac:chgData name="Alfred Asterjadhi" userId="39de57b9-85c0-4fd1-aaac-8ca2b6560ad0" providerId="ADAL" clId="{F0A96221-7881-488D-B053-55CA90BA522C}" dt="2020-12-28T17:21:21.317" v="108" actId="20577"/>
          <ac:spMkLst>
            <pc:docMk/>
            <pc:sldMk cId="0" sldId="256"/>
            <ac:spMk id="6" creationId="{00000000-0000-0000-0000-000000000000}"/>
          </ac:spMkLst>
        </pc:spChg>
        <pc:spChg chg="mod">
          <ac:chgData name="Alfred Asterjadhi" userId="39de57b9-85c0-4fd1-aaac-8ca2b6560ad0" providerId="ADAL" clId="{F0A96221-7881-488D-B053-55CA90BA522C}" dt="2020-12-28T17:23:01.949" v="137" actId="20577"/>
          <ac:spMkLst>
            <pc:docMk/>
            <pc:sldMk cId="0" sldId="256"/>
            <ac:spMk id="3073" creationId="{00000000-0000-0000-0000-000000000000}"/>
          </ac:spMkLst>
        </pc:spChg>
        <pc:spChg chg="mod">
          <ac:chgData name="Alfred Asterjadhi" userId="39de57b9-85c0-4fd1-aaac-8ca2b6560ad0" providerId="ADAL" clId="{F0A96221-7881-488D-B053-55CA90BA522C}" dt="2021-01-01T20:52:56.172" v="1058" actId="20577"/>
          <ac:spMkLst>
            <pc:docMk/>
            <pc:sldMk cId="0" sldId="256"/>
            <ac:spMk id="3074" creationId="{00000000-0000-0000-0000-000000000000}"/>
          </ac:spMkLst>
        </pc:spChg>
      </pc:sldChg>
      <pc:sldChg chg="modSp">
        <pc:chgData name="Alfred Asterjadhi" userId="39de57b9-85c0-4fd1-aaac-8ca2b6560ad0" providerId="ADAL" clId="{F0A96221-7881-488D-B053-55CA90BA522C}" dt="2020-12-28T17:24:08.050" v="165" actId="20577"/>
        <pc:sldMkLst>
          <pc:docMk/>
          <pc:sldMk cId="0" sldId="257"/>
        </pc:sldMkLst>
        <pc:spChg chg="mod">
          <ac:chgData name="Alfred Asterjadhi" userId="39de57b9-85c0-4fd1-aaac-8ca2b6560ad0" providerId="ADAL" clId="{F0A96221-7881-488D-B053-55CA90BA522C}" dt="2020-12-28T17:22:13.120" v="125"/>
          <ac:spMkLst>
            <pc:docMk/>
            <pc:sldMk cId="0" sldId="257"/>
            <ac:spMk id="7" creationId="{4565958B-DD30-4EE7-AF20-DC550898176B}"/>
          </ac:spMkLst>
        </pc:spChg>
        <pc:spChg chg="mod">
          <ac:chgData name="Alfred Asterjadhi" userId="39de57b9-85c0-4fd1-aaac-8ca2b6560ad0" providerId="ADAL" clId="{F0A96221-7881-488D-B053-55CA90BA522C}" dt="2020-12-28T17:24:08.050" v="165" actId="20577"/>
          <ac:spMkLst>
            <pc:docMk/>
            <pc:sldMk cId="0" sldId="257"/>
            <ac:spMk id="4098" creationId="{00000000-0000-0000-0000-000000000000}"/>
          </ac:spMkLst>
        </pc:spChg>
      </pc:sldChg>
      <pc:sldChg chg="modSp">
        <pc:chgData name="Alfred Asterjadhi" userId="39de57b9-85c0-4fd1-aaac-8ca2b6560ad0" providerId="ADAL" clId="{F0A96221-7881-488D-B053-55CA90BA522C}" dt="2020-12-28T17:22:16.590" v="126"/>
        <pc:sldMkLst>
          <pc:docMk/>
          <pc:sldMk cId="3254182675" sldId="258"/>
        </pc:sldMkLst>
        <pc:spChg chg="mod">
          <ac:chgData name="Alfred Asterjadhi" userId="39de57b9-85c0-4fd1-aaac-8ca2b6560ad0" providerId="ADAL" clId="{F0A96221-7881-488D-B053-55CA90BA522C}" dt="2020-12-28T17:22:16.590" v="126"/>
          <ac:spMkLst>
            <pc:docMk/>
            <pc:sldMk cId="3254182675" sldId="258"/>
            <ac:spMk id="7" creationId="{4F62ADF5-BC8B-4EF4-B4E8-C355611EECFF}"/>
          </ac:spMkLst>
        </pc:spChg>
      </pc:sldChg>
      <pc:sldChg chg="addSp delSp modSp del">
        <pc:chgData name="Alfred Asterjadhi" userId="39de57b9-85c0-4fd1-aaac-8ca2b6560ad0" providerId="ADAL" clId="{F0A96221-7881-488D-B053-55CA90BA522C}" dt="2020-12-28T17:27:01.351" v="201" actId="2696"/>
        <pc:sldMkLst>
          <pc:docMk/>
          <pc:sldMk cId="3930105769" sldId="259"/>
        </pc:sldMkLst>
        <pc:spChg chg="mod">
          <ac:chgData name="Alfred Asterjadhi" userId="39de57b9-85c0-4fd1-aaac-8ca2b6560ad0" providerId="ADAL" clId="{F0A96221-7881-488D-B053-55CA90BA522C}" dt="2020-12-28T17:26:55.421" v="199" actId="20577"/>
          <ac:spMkLst>
            <pc:docMk/>
            <pc:sldMk cId="3930105769" sldId="259"/>
            <ac:spMk id="2" creationId="{00000000-0000-0000-0000-000000000000}"/>
          </ac:spMkLst>
        </pc:spChg>
        <pc:spChg chg="mod">
          <ac:chgData name="Alfred Asterjadhi" userId="39de57b9-85c0-4fd1-aaac-8ca2b6560ad0" providerId="ADAL" clId="{F0A96221-7881-488D-B053-55CA90BA522C}" dt="2020-12-28T17:26:54.757" v="198" actId="20577"/>
          <ac:spMkLst>
            <pc:docMk/>
            <pc:sldMk cId="3930105769" sldId="259"/>
            <ac:spMk id="3" creationId="{00000000-0000-0000-0000-000000000000}"/>
          </ac:spMkLst>
        </pc:spChg>
        <pc:spChg chg="add del mod">
          <ac:chgData name="Alfred Asterjadhi" userId="39de57b9-85c0-4fd1-aaac-8ca2b6560ad0" providerId="ADAL" clId="{F0A96221-7881-488D-B053-55CA90BA522C}" dt="2020-12-28T17:26:56.030" v="200"/>
          <ac:spMkLst>
            <pc:docMk/>
            <pc:sldMk cId="3930105769" sldId="259"/>
            <ac:spMk id="6" creationId="{3AB9B0DD-FA97-4F7B-A64C-1DF5387CC9A9}"/>
          </ac:spMkLst>
        </pc:spChg>
        <pc:spChg chg="add del mod">
          <ac:chgData name="Alfred Asterjadhi" userId="39de57b9-85c0-4fd1-aaac-8ca2b6560ad0" providerId="ADAL" clId="{F0A96221-7881-488D-B053-55CA90BA522C}" dt="2020-12-28T17:26:56.030" v="200"/>
          <ac:spMkLst>
            <pc:docMk/>
            <pc:sldMk cId="3930105769" sldId="259"/>
            <ac:spMk id="7" creationId="{1E36E82A-0201-4287-8B7F-6D4F126BA3CA}"/>
          </ac:spMkLst>
        </pc:spChg>
        <pc:spChg chg="mod">
          <ac:chgData name="Alfred Asterjadhi" userId="39de57b9-85c0-4fd1-aaac-8ca2b6560ad0" providerId="ADAL" clId="{F0A96221-7881-488D-B053-55CA90BA522C}" dt="2020-12-28T17:22:19.331" v="127"/>
          <ac:spMkLst>
            <pc:docMk/>
            <pc:sldMk cId="3930105769" sldId="259"/>
            <ac:spMk id="8" creationId="{B9729627-ADAE-4024-BD86-16598384D9AB}"/>
          </ac:spMkLst>
        </pc:spChg>
        <pc:spChg chg="add del mod">
          <ac:chgData name="Alfred Asterjadhi" userId="39de57b9-85c0-4fd1-aaac-8ca2b6560ad0" providerId="ADAL" clId="{F0A96221-7881-488D-B053-55CA90BA522C}" dt="2020-12-28T17:26:56.030" v="200"/>
          <ac:spMkLst>
            <pc:docMk/>
            <pc:sldMk cId="3930105769" sldId="259"/>
            <ac:spMk id="9" creationId="{078643EF-53B0-4168-944B-41A4344EADBE}"/>
          </ac:spMkLst>
        </pc:spChg>
        <pc:spChg chg="add del mod">
          <ac:chgData name="Alfred Asterjadhi" userId="39de57b9-85c0-4fd1-aaac-8ca2b6560ad0" providerId="ADAL" clId="{F0A96221-7881-488D-B053-55CA90BA522C}" dt="2020-12-28T17:26:56.030" v="200"/>
          <ac:spMkLst>
            <pc:docMk/>
            <pc:sldMk cId="3930105769" sldId="259"/>
            <ac:spMk id="10" creationId="{E1E784BA-E602-4E74-B4FB-A62DFE53D6AE}"/>
          </ac:spMkLst>
        </pc:spChg>
        <pc:spChg chg="add del mod">
          <ac:chgData name="Alfred Asterjadhi" userId="39de57b9-85c0-4fd1-aaac-8ca2b6560ad0" providerId="ADAL" clId="{F0A96221-7881-488D-B053-55CA90BA522C}" dt="2020-12-28T17:26:56.030" v="200"/>
          <ac:spMkLst>
            <pc:docMk/>
            <pc:sldMk cId="3930105769" sldId="259"/>
            <ac:spMk id="11" creationId="{4D01C09A-7B3F-46CA-9978-E6D7E16B440B}"/>
          </ac:spMkLst>
        </pc:spChg>
        <pc:spChg chg="add del mod">
          <ac:chgData name="Alfred Asterjadhi" userId="39de57b9-85c0-4fd1-aaac-8ca2b6560ad0" providerId="ADAL" clId="{F0A96221-7881-488D-B053-55CA90BA522C}" dt="2020-12-28T17:26:54.249" v="197"/>
          <ac:spMkLst>
            <pc:docMk/>
            <pc:sldMk cId="3930105769" sldId="259"/>
            <ac:spMk id="12" creationId="{B95D2738-29B6-4CEC-BF8A-7D801CA9CA40}"/>
          </ac:spMkLst>
        </pc:spChg>
        <pc:spChg chg="add del mod">
          <ac:chgData name="Alfred Asterjadhi" userId="39de57b9-85c0-4fd1-aaac-8ca2b6560ad0" providerId="ADAL" clId="{F0A96221-7881-488D-B053-55CA90BA522C}" dt="2020-12-28T17:26:54.249" v="197"/>
          <ac:spMkLst>
            <pc:docMk/>
            <pc:sldMk cId="3930105769" sldId="259"/>
            <ac:spMk id="13" creationId="{D3434413-072D-4567-AFB3-694678558171}"/>
          </ac:spMkLst>
        </pc:spChg>
        <pc:spChg chg="add del mod">
          <ac:chgData name="Alfred Asterjadhi" userId="39de57b9-85c0-4fd1-aaac-8ca2b6560ad0" providerId="ADAL" clId="{F0A96221-7881-488D-B053-55CA90BA522C}" dt="2020-12-28T17:26:54.249" v="197"/>
          <ac:spMkLst>
            <pc:docMk/>
            <pc:sldMk cId="3930105769" sldId="259"/>
            <ac:spMk id="14" creationId="{5A6B8042-0AA8-48B8-B784-2E1109EDE54E}"/>
          </ac:spMkLst>
        </pc:spChg>
        <pc:spChg chg="add del mod">
          <ac:chgData name="Alfred Asterjadhi" userId="39de57b9-85c0-4fd1-aaac-8ca2b6560ad0" providerId="ADAL" clId="{F0A96221-7881-488D-B053-55CA90BA522C}" dt="2020-12-28T17:26:54.249" v="197"/>
          <ac:spMkLst>
            <pc:docMk/>
            <pc:sldMk cId="3930105769" sldId="259"/>
            <ac:spMk id="15" creationId="{246281B7-95AC-4F32-9727-56DF75E0893A}"/>
          </ac:spMkLst>
        </pc:spChg>
        <pc:spChg chg="add del mod">
          <ac:chgData name="Alfred Asterjadhi" userId="39de57b9-85c0-4fd1-aaac-8ca2b6560ad0" providerId="ADAL" clId="{F0A96221-7881-488D-B053-55CA90BA522C}" dt="2020-12-28T17:26:54.249" v="197"/>
          <ac:spMkLst>
            <pc:docMk/>
            <pc:sldMk cId="3930105769" sldId="259"/>
            <ac:spMk id="16" creationId="{04EEC78D-75EE-4B12-B669-0C5D8055413E}"/>
          </ac:spMkLst>
        </pc:spChg>
      </pc:sldChg>
      <pc:sldChg chg="addSp delSp modSp">
        <pc:chgData name="Alfred Asterjadhi" userId="39de57b9-85c0-4fd1-aaac-8ca2b6560ad0" providerId="ADAL" clId="{F0A96221-7881-488D-B053-55CA90BA522C}" dt="2020-12-28T17:29:20.379" v="442" actId="14100"/>
        <pc:sldMkLst>
          <pc:docMk/>
          <pc:sldMk cId="3136880362" sldId="260"/>
        </pc:sldMkLst>
        <pc:spChg chg="mod">
          <ac:chgData name="Alfred Asterjadhi" userId="39de57b9-85c0-4fd1-aaac-8ca2b6560ad0" providerId="ADAL" clId="{F0A96221-7881-488D-B053-55CA90BA522C}" dt="2020-12-28T17:29:20.379" v="442" actId="14100"/>
          <ac:spMkLst>
            <pc:docMk/>
            <pc:sldMk cId="3136880362" sldId="260"/>
            <ac:spMk id="3" creationId="{00000000-0000-0000-0000-000000000000}"/>
          </ac:spMkLst>
        </pc:spChg>
        <pc:spChg chg="add del mod">
          <ac:chgData name="Alfred Asterjadhi" userId="39de57b9-85c0-4fd1-aaac-8ca2b6560ad0" providerId="ADAL" clId="{F0A96221-7881-488D-B053-55CA90BA522C}" dt="2020-12-28T17:27:16.064" v="203"/>
          <ac:spMkLst>
            <pc:docMk/>
            <pc:sldMk cId="3136880362" sldId="260"/>
            <ac:spMk id="6" creationId="{D3E9071F-C324-4A0F-BB62-5339A87F924A}"/>
          </ac:spMkLst>
        </pc:spChg>
        <pc:spChg chg="mod">
          <ac:chgData name="Alfred Asterjadhi" userId="39de57b9-85c0-4fd1-aaac-8ca2b6560ad0" providerId="ADAL" clId="{F0A96221-7881-488D-B053-55CA90BA522C}" dt="2020-12-28T17:22:22.644" v="128"/>
          <ac:spMkLst>
            <pc:docMk/>
            <pc:sldMk cId="3136880362" sldId="260"/>
            <ac:spMk id="7" creationId="{733EE7F5-4D25-4915-8021-FD9EE23E2C32}"/>
          </ac:spMkLst>
        </pc:spChg>
        <pc:spChg chg="add del mod">
          <ac:chgData name="Alfred Asterjadhi" userId="39de57b9-85c0-4fd1-aaac-8ca2b6560ad0" providerId="ADAL" clId="{F0A96221-7881-488D-B053-55CA90BA522C}" dt="2020-12-28T17:27:16.064" v="203"/>
          <ac:spMkLst>
            <pc:docMk/>
            <pc:sldMk cId="3136880362" sldId="260"/>
            <ac:spMk id="8" creationId="{ABE9C017-CC37-4007-9F1D-1F24A108B98F}"/>
          </ac:spMkLst>
        </pc:spChg>
        <pc:spChg chg="add del mod">
          <ac:chgData name="Alfred Asterjadhi" userId="39de57b9-85c0-4fd1-aaac-8ca2b6560ad0" providerId="ADAL" clId="{F0A96221-7881-488D-B053-55CA90BA522C}" dt="2020-12-28T17:27:16.064" v="203"/>
          <ac:spMkLst>
            <pc:docMk/>
            <pc:sldMk cId="3136880362" sldId="260"/>
            <ac:spMk id="9" creationId="{2E064F99-4E40-4E25-89A0-3401D2FDAB63}"/>
          </ac:spMkLst>
        </pc:spChg>
        <pc:spChg chg="add del mod">
          <ac:chgData name="Alfred Asterjadhi" userId="39de57b9-85c0-4fd1-aaac-8ca2b6560ad0" providerId="ADAL" clId="{F0A96221-7881-488D-B053-55CA90BA522C}" dt="2020-12-28T17:27:16.064" v="203"/>
          <ac:spMkLst>
            <pc:docMk/>
            <pc:sldMk cId="3136880362" sldId="260"/>
            <ac:spMk id="10" creationId="{712B5BD9-A52A-4A53-9587-B8FCAC075A4B}"/>
          </ac:spMkLst>
        </pc:spChg>
        <pc:spChg chg="add del mod">
          <ac:chgData name="Alfred Asterjadhi" userId="39de57b9-85c0-4fd1-aaac-8ca2b6560ad0" providerId="ADAL" clId="{F0A96221-7881-488D-B053-55CA90BA522C}" dt="2020-12-28T17:27:16.064" v="203"/>
          <ac:spMkLst>
            <pc:docMk/>
            <pc:sldMk cId="3136880362" sldId="260"/>
            <ac:spMk id="11" creationId="{4D292613-ABAF-498F-9D59-59A69D85BECE}"/>
          </ac:spMkLst>
        </pc:spChg>
      </pc:sldChg>
      <pc:sldChg chg="modSp">
        <pc:chgData name="Alfred Asterjadhi" userId="39de57b9-85c0-4fd1-aaac-8ca2b6560ad0" providerId="ADAL" clId="{F0A96221-7881-488D-B053-55CA90BA522C}" dt="2020-12-28T17:22:25.052" v="129"/>
        <pc:sldMkLst>
          <pc:docMk/>
          <pc:sldMk cId="1676196551" sldId="261"/>
        </pc:sldMkLst>
        <pc:spChg chg="mod">
          <ac:chgData name="Alfred Asterjadhi" userId="39de57b9-85c0-4fd1-aaac-8ca2b6560ad0" providerId="ADAL" clId="{F0A96221-7881-488D-B053-55CA90BA522C}" dt="2020-12-28T17:22:25.052" v="129"/>
          <ac:spMkLst>
            <pc:docMk/>
            <pc:sldMk cId="1676196551" sldId="261"/>
            <ac:spMk id="7" creationId="{0A0F1EBF-63A8-4C75-8DB7-0D8CD44D0896}"/>
          </ac:spMkLst>
        </pc:spChg>
      </pc:sldChg>
      <pc:sldChg chg="del">
        <pc:chgData name="Alfred Asterjadhi" userId="39de57b9-85c0-4fd1-aaac-8ca2b6560ad0" providerId="ADAL" clId="{F0A96221-7881-488D-B053-55CA90BA522C}" dt="2020-12-23T05:03:32.649" v="42" actId="2696"/>
        <pc:sldMkLst>
          <pc:docMk/>
          <pc:sldMk cId="1707477462" sldId="262"/>
        </pc:sldMkLst>
      </pc:sldChg>
      <pc:sldChg chg="modSp">
        <pc:chgData name="Alfred Asterjadhi" userId="39de57b9-85c0-4fd1-aaac-8ca2b6560ad0" providerId="ADAL" clId="{F0A96221-7881-488D-B053-55CA90BA522C}" dt="2020-12-28T17:22:27.399" v="130"/>
        <pc:sldMkLst>
          <pc:docMk/>
          <pc:sldMk cId="2927177891" sldId="263"/>
        </pc:sldMkLst>
        <pc:spChg chg="mod">
          <ac:chgData name="Alfred Asterjadhi" userId="39de57b9-85c0-4fd1-aaac-8ca2b6560ad0" providerId="ADAL" clId="{F0A96221-7881-488D-B053-55CA90BA522C}" dt="2020-12-28T17:22:27.399" v="130"/>
          <ac:spMkLst>
            <pc:docMk/>
            <pc:sldMk cId="2927177891" sldId="263"/>
            <ac:spMk id="9" creationId="{4BB4CFD1-21C6-467E-AB6E-3577A473F86D}"/>
          </ac:spMkLst>
        </pc:spChg>
      </pc:sldChg>
      <pc:sldChg chg="modSp">
        <pc:chgData name="Alfred Asterjadhi" userId="39de57b9-85c0-4fd1-aaac-8ca2b6560ad0" providerId="ADAL" clId="{F0A96221-7881-488D-B053-55CA90BA522C}" dt="2020-12-28T17:22:29.529" v="131"/>
        <pc:sldMkLst>
          <pc:docMk/>
          <pc:sldMk cId="4277600907" sldId="264"/>
        </pc:sldMkLst>
        <pc:spChg chg="mod">
          <ac:chgData name="Alfred Asterjadhi" userId="39de57b9-85c0-4fd1-aaac-8ca2b6560ad0" providerId="ADAL" clId="{F0A96221-7881-488D-B053-55CA90BA522C}" dt="2020-12-28T17:22:29.529" v="131"/>
          <ac:spMkLst>
            <pc:docMk/>
            <pc:sldMk cId="4277600907" sldId="264"/>
            <ac:spMk id="8" creationId="{B2C4C695-AFB3-4956-B721-DB0805BA0685}"/>
          </ac:spMkLst>
        </pc:spChg>
      </pc:sldChg>
      <pc:sldChg chg="modSp">
        <pc:chgData name="Alfred Asterjadhi" userId="39de57b9-85c0-4fd1-aaac-8ca2b6560ad0" providerId="ADAL" clId="{F0A96221-7881-488D-B053-55CA90BA522C}" dt="2020-12-28T17:22:32.676" v="132"/>
        <pc:sldMkLst>
          <pc:docMk/>
          <pc:sldMk cId="2436815634" sldId="265"/>
        </pc:sldMkLst>
        <pc:spChg chg="mod">
          <ac:chgData name="Alfred Asterjadhi" userId="39de57b9-85c0-4fd1-aaac-8ca2b6560ad0" providerId="ADAL" clId="{F0A96221-7881-488D-B053-55CA90BA522C}" dt="2020-12-28T17:22:32.676" v="132"/>
          <ac:spMkLst>
            <pc:docMk/>
            <pc:sldMk cId="2436815634" sldId="265"/>
            <ac:spMk id="9" creationId="{535943CE-0A57-43F4-9844-46B4091CBC16}"/>
          </ac:spMkLst>
        </pc:spChg>
      </pc:sldChg>
      <pc:sldChg chg="modSp">
        <pc:chgData name="Alfred Asterjadhi" userId="39de57b9-85c0-4fd1-aaac-8ca2b6560ad0" providerId="ADAL" clId="{F0A96221-7881-488D-B053-55CA90BA522C}" dt="2020-12-28T17:22:35.446" v="133"/>
        <pc:sldMkLst>
          <pc:docMk/>
          <pc:sldMk cId="2400177835" sldId="266"/>
        </pc:sldMkLst>
        <pc:spChg chg="mod">
          <ac:chgData name="Alfred Asterjadhi" userId="39de57b9-85c0-4fd1-aaac-8ca2b6560ad0" providerId="ADAL" clId="{F0A96221-7881-488D-B053-55CA90BA522C}" dt="2020-12-28T17:22:35.446" v="133"/>
          <ac:spMkLst>
            <pc:docMk/>
            <pc:sldMk cId="2400177835" sldId="266"/>
            <ac:spMk id="8" creationId="{C5505616-1CE2-43B4-878B-31634EEB6CA7}"/>
          </ac:spMkLst>
        </pc:spChg>
      </pc:sldChg>
      <pc:sldChg chg="modSp">
        <pc:chgData name="Alfred Asterjadhi" userId="39de57b9-85c0-4fd1-aaac-8ca2b6560ad0" providerId="ADAL" clId="{F0A96221-7881-488D-B053-55CA90BA522C}" dt="2021-01-07T18:55:36.632" v="1093" actId="20577"/>
        <pc:sldMkLst>
          <pc:docMk/>
          <pc:sldMk cId="132832093" sldId="267"/>
        </pc:sldMkLst>
        <pc:spChg chg="mod">
          <ac:chgData name="Alfred Asterjadhi" userId="39de57b9-85c0-4fd1-aaac-8ca2b6560ad0" providerId="ADAL" clId="{F0A96221-7881-488D-B053-55CA90BA522C}" dt="2021-01-07T18:55:36.632" v="1093" actId="20577"/>
          <ac:spMkLst>
            <pc:docMk/>
            <pc:sldMk cId="132832093" sldId="267"/>
            <ac:spMk id="3" creationId="{00000000-0000-0000-0000-000000000000}"/>
          </ac:spMkLst>
        </pc:spChg>
        <pc:spChg chg="mod">
          <ac:chgData name="Alfred Asterjadhi" userId="39de57b9-85c0-4fd1-aaac-8ca2b6560ad0" providerId="ADAL" clId="{F0A96221-7881-488D-B053-55CA90BA522C}" dt="2020-12-28T17:22:40.774" v="135"/>
          <ac:spMkLst>
            <pc:docMk/>
            <pc:sldMk cId="132832093" sldId="267"/>
            <ac:spMk id="7" creationId="{C00CAC69-BF6D-4936-9CE0-D96F88ACD748}"/>
          </ac:spMkLst>
        </pc:spChg>
      </pc:sldChg>
      <pc:sldChg chg="del">
        <pc:chgData name="Alfred Asterjadhi" userId="39de57b9-85c0-4fd1-aaac-8ca2b6560ad0" providerId="ADAL" clId="{F0A96221-7881-488D-B053-55CA90BA522C}" dt="2020-12-23T05:03:35.658" v="49" actId="2696"/>
        <pc:sldMkLst>
          <pc:docMk/>
          <pc:sldMk cId="3514143719" sldId="268"/>
        </pc:sldMkLst>
      </pc:sldChg>
      <pc:sldChg chg="del">
        <pc:chgData name="Alfred Asterjadhi" userId="39de57b9-85c0-4fd1-aaac-8ca2b6560ad0" providerId="ADAL" clId="{F0A96221-7881-488D-B053-55CA90BA522C}" dt="2020-12-28T17:39:54.781" v="713" actId="2696"/>
        <pc:sldMkLst>
          <pc:docMk/>
          <pc:sldMk cId="3976818858" sldId="269"/>
        </pc:sldMkLst>
      </pc:sldChg>
      <pc:sldChg chg="modSp">
        <pc:chgData name="Alfred Asterjadhi" userId="39de57b9-85c0-4fd1-aaac-8ca2b6560ad0" providerId="ADAL" clId="{F0A96221-7881-488D-B053-55CA90BA522C}" dt="2020-12-28T17:22:37.752" v="134"/>
        <pc:sldMkLst>
          <pc:docMk/>
          <pc:sldMk cId="3387863760" sldId="270"/>
        </pc:sldMkLst>
        <pc:spChg chg="mod">
          <ac:chgData name="Alfred Asterjadhi" userId="39de57b9-85c0-4fd1-aaac-8ca2b6560ad0" providerId="ADAL" clId="{F0A96221-7881-488D-B053-55CA90BA522C}" dt="2020-12-28T17:22:37.752" v="134"/>
          <ac:spMkLst>
            <pc:docMk/>
            <pc:sldMk cId="3387863760" sldId="270"/>
            <ac:spMk id="8" creationId="{B1C9D975-9B89-429E-A2AD-175C2CE0D83A}"/>
          </ac:spMkLst>
        </pc:spChg>
      </pc:sldChg>
      <pc:sldChg chg="del">
        <pc:chgData name="Alfred Asterjadhi" userId="39de57b9-85c0-4fd1-aaac-8ca2b6560ad0" providerId="ADAL" clId="{F0A96221-7881-488D-B053-55CA90BA522C}" dt="2020-12-28T17:41:34.038" v="724" actId="2696"/>
        <pc:sldMkLst>
          <pc:docMk/>
          <pc:sldMk cId="85407649" sldId="271"/>
        </pc:sldMkLst>
      </pc:sldChg>
      <pc:sldChg chg="del">
        <pc:chgData name="Alfred Asterjadhi" userId="39de57b9-85c0-4fd1-aaac-8ca2b6560ad0" providerId="ADAL" clId="{F0A96221-7881-488D-B053-55CA90BA522C}" dt="2020-12-23T05:03:37.198" v="53" actId="2696"/>
        <pc:sldMkLst>
          <pc:docMk/>
          <pc:sldMk cId="326024653" sldId="272"/>
        </pc:sldMkLst>
      </pc:sldChg>
      <pc:sldChg chg="del">
        <pc:chgData name="Alfred Asterjadhi" userId="39de57b9-85c0-4fd1-aaac-8ca2b6560ad0" providerId="ADAL" clId="{F0A96221-7881-488D-B053-55CA90BA522C}" dt="2020-12-23T05:02:01.238" v="14" actId="2696"/>
        <pc:sldMkLst>
          <pc:docMk/>
          <pc:sldMk cId="2264694635" sldId="273"/>
        </pc:sldMkLst>
      </pc:sldChg>
      <pc:sldChg chg="del">
        <pc:chgData name="Alfred Asterjadhi" userId="39de57b9-85c0-4fd1-aaac-8ca2b6560ad0" providerId="ADAL" clId="{F0A96221-7881-488D-B053-55CA90BA522C}" dt="2020-12-23T05:03:35.323" v="48" actId="2696"/>
        <pc:sldMkLst>
          <pc:docMk/>
          <pc:sldMk cId="3410504749" sldId="274"/>
        </pc:sldMkLst>
      </pc:sldChg>
      <pc:sldChg chg="del">
        <pc:chgData name="Alfred Asterjadhi" userId="39de57b9-85c0-4fd1-aaac-8ca2b6560ad0" providerId="ADAL" clId="{F0A96221-7881-488D-B053-55CA90BA522C}" dt="2020-12-23T05:03:37.996" v="55" actId="2696"/>
        <pc:sldMkLst>
          <pc:docMk/>
          <pc:sldMk cId="1836740274" sldId="275"/>
        </pc:sldMkLst>
      </pc:sldChg>
      <pc:sldChg chg="del">
        <pc:chgData name="Alfred Asterjadhi" userId="39de57b9-85c0-4fd1-aaac-8ca2b6560ad0" providerId="ADAL" clId="{F0A96221-7881-488D-B053-55CA90BA522C}" dt="2020-12-23T05:03:38.399" v="56" actId="2696"/>
        <pc:sldMkLst>
          <pc:docMk/>
          <pc:sldMk cId="221818773" sldId="276"/>
        </pc:sldMkLst>
      </pc:sldChg>
      <pc:sldChg chg="del">
        <pc:chgData name="Alfred Asterjadhi" userId="39de57b9-85c0-4fd1-aaac-8ca2b6560ad0" providerId="ADAL" clId="{F0A96221-7881-488D-B053-55CA90BA522C}" dt="2020-12-23T05:03:38.812" v="57" actId="2696"/>
        <pc:sldMkLst>
          <pc:docMk/>
          <pc:sldMk cId="3249754029" sldId="277"/>
        </pc:sldMkLst>
      </pc:sldChg>
      <pc:sldChg chg="del">
        <pc:chgData name="Alfred Asterjadhi" userId="39de57b9-85c0-4fd1-aaac-8ca2b6560ad0" providerId="ADAL" clId="{F0A96221-7881-488D-B053-55CA90BA522C}" dt="2020-12-23T05:03:39.233" v="58" actId="2696"/>
        <pc:sldMkLst>
          <pc:docMk/>
          <pc:sldMk cId="917974443" sldId="278"/>
        </pc:sldMkLst>
      </pc:sldChg>
      <pc:sldChg chg="del">
        <pc:chgData name="Alfred Asterjadhi" userId="39de57b9-85c0-4fd1-aaac-8ca2b6560ad0" providerId="ADAL" clId="{F0A96221-7881-488D-B053-55CA90BA522C}" dt="2020-12-23T05:03:39.671" v="59" actId="2696"/>
        <pc:sldMkLst>
          <pc:docMk/>
          <pc:sldMk cId="2383292774" sldId="279"/>
        </pc:sldMkLst>
      </pc:sldChg>
      <pc:sldChg chg="del">
        <pc:chgData name="Alfred Asterjadhi" userId="39de57b9-85c0-4fd1-aaac-8ca2b6560ad0" providerId="ADAL" clId="{F0A96221-7881-488D-B053-55CA90BA522C}" dt="2020-12-23T05:03:40.123" v="60" actId="2696"/>
        <pc:sldMkLst>
          <pc:docMk/>
          <pc:sldMk cId="1997936852" sldId="280"/>
        </pc:sldMkLst>
      </pc:sldChg>
      <pc:sldChg chg="del">
        <pc:chgData name="Alfred Asterjadhi" userId="39de57b9-85c0-4fd1-aaac-8ca2b6560ad0" providerId="ADAL" clId="{F0A96221-7881-488D-B053-55CA90BA522C}" dt="2020-12-23T05:03:40.534" v="61" actId="2696"/>
        <pc:sldMkLst>
          <pc:docMk/>
          <pc:sldMk cId="3222443171" sldId="281"/>
        </pc:sldMkLst>
      </pc:sldChg>
      <pc:sldChg chg="del">
        <pc:chgData name="Alfred Asterjadhi" userId="39de57b9-85c0-4fd1-aaac-8ca2b6560ad0" providerId="ADAL" clId="{F0A96221-7881-488D-B053-55CA90BA522C}" dt="2020-12-23T05:03:40.948" v="62" actId="2696"/>
        <pc:sldMkLst>
          <pc:docMk/>
          <pc:sldMk cId="667942486" sldId="282"/>
        </pc:sldMkLst>
      </pc:sldChg>
      <pc:sldChg chg="del">
        <pc:chgData name="Alfred Asterjadhi" userId="39de57b9-85c0-4fd1-aaac-8ca2b6560ad0" providerId="ADAL" clId="{F0A96221-7881-488D-B053-55CA90BA522C}" dt="2020-12-23T05:03:41.850" v="64" actId="2696"/>
        <pc:sldMkLst>
          <pc:docMk/>
          <pc:sldMk cId="1998818558" sldId="283"/>
        </pc:sldMkLst>
      </pc:sldChg>
      <pc:sldChg chg="del">
        <pc:chgData name="Alfred Asterjadhi" userId="39de57b9-85c0-4fd1-aaac-8ca2b6560ad0" providerId="ADAL" clId="{F0A96221-7881-488D-B053-55CA90BA522C}" dt="2020-12-23T05:03:42.317" v="65" actId="2696"/>
        <pc:sldMkLst>
          <pc:docMk/>
          <pc:sldMk cId="4140538915" sldId="284"/>
        </pc:sldMkLst>
      </pc:sldChg>
      <pc:sldChg chg="del">
        <pc:chgData name="Alfred Asterjadhi" userId="39de57b9-85c0-4fd1-aaac-8ca2b6560ad0" providerId="ADAL" clId="{F0A96221-7881-488D-B053-55CA90BA522C}" dt="2020-12-23T05:03:42.933" v="66" actId="2696"/>
        <pc:sldMkLst>
          <pc:docMk/>
          <pc:sldMk cId="1162964241" sldId="285"/>
        </pc:sldMkLst>
      </pc:sldChg>
      <pc:sldChg chg="del">
        <pc:chgData name="Alfred Asterjadhi" userId="39de57b9-85c0-4fd1-aaac-8ca2b6560ad0" providerId="ADAL" clId="{F0A96221-7881-488D-B053-55CA90BA522C}" dt="2020-12-23T05:04:32.646" v="98" actId="2696"/>
        <pc:sldMkLst>
          <pc:docMk/>
          <pc:sldMk cId="3468723519" sldId="286"/>
        </pc:sldMkLst>
      </pc:sldChg>
      <pc:sldChg chg="del">
        <pc:chgData name="Alfred Asterjadhi" userId="39de57b9-85c0-4fd1-aaac-8ca2b6560ad0" providerId="ADAL" clId="{F0A96221-7881-488D-B053-55CA90BA522C}" dt="2020-12-23T05:03:43.826" v="68" actId="2696"/>
        <pc:sldMkLst>
          <pc:docMk/>
          <pc:sldMk cId="1284905364" sldId="287"/>
        </pc:sldMkLst>
      </pc:sldChg>
      <pc:sldChg chg="del">
        <pc:chgData name="Alfred Asterjadhi" userId="39de57b9-85c0-4fd1-aaac-8ca2b6560ad0" providerId="ADAL" clId="{F0A96221-7881-488D-B053-55CA90BA522C}" dt="2020-12-23T05:03:44.258" v="69" actId="2696"/>
        <pc:sldMkLst>
          <pc:docMk/>
          <pc:sldMk cId="148102703" sldId="288"/>
        </pc:sldMkLst>
      </pc:sldChg>
      <pc:sldChg chg="del">
        <pc:chgData name="Alfred Asterjadhi" userId="39de57b9-85c0-4fd1-aaac-8ca2b6560ad0" providerId="ADAL" clId="{F0A96221-7881-488D-B053-55CA90BA522C}" dt="2020-12-23T05:03:44.705" v="70" actId="2696"/>
        <pc:sldMkLst>
          <pc:docMk/>
          <pc:sldMk cId="2870544573" sldId="289"/>
        </pc:sldMkLst>
      </pc:sldChg>
      <pc:sldChg chg="del">
        <pc:chgData name="Alfred Asterjadhi" userId="39de57b9-85c0-4fd1-aaac-8ca2b6560ad0" providerId="ADAL" clId="{F0A96221-7881-488D-B053-55CA90BA522C}" dt="2020-12-23T05:03:45.121" v="71" actId="2696"/>
        <pc:sldMkLst>
          <pc:docMk/>
          <pc:sldMk cId="1328238546" sldId="290"/>
        </pc:sldMkLst>
      </pc:sldChg>
      <pc:sldChg chg="del">
        <pc:chgData name="Alfred Asterjadhi" userId="39de57b9-85c0-4fd1-aaac-8ca2b6560ad0" providerId="ADAL" clId="{F0A96221-7881-488D-B053-55CA90BA522C}" dt="2020-12-23T05:02:09.655" v="16" actId="2696"/>
        <pc:sldMkLst>
          <pc:docMk/>
          <pc:sldMk cId="890163940" sldId="291"/>
        </pc:sldMkLst>
      </pc:sldChg>
      <pc:sldChg chg="del">
        <pc:chgData name="Alfred Asterjadhi" userId="39de57b9-85c0-4fd1-aaac-8ca2b6560ad0" providerId="ADAL" clId="{F0A96221-7881-488D-B053-55CA90BA522C}" dt="2020-12-23T05:03:45.907" v="73" actId="2696"/>
        <pc:sldMkLst>
          <pc:docMk/>
          <pc:sldMk cId="3608669323" sldId="292"/>
        </pc:sldMkLst>
      </pc:sldChg>
      <pc:sldChg chg="del">
        <pc:chgData name="Alfred Asterjadhi" userId="39de57b9-85c0-4fd1-aaac-8ca2b6560ad0" providerId="ADAL" clId="{F0A96221-7881-488D-B053-55CA90BA522C}" dt="2020-12-23T05:03:46.339" v="74" actId="2696"/>
        <pc:sldMkLst>
          <pc:docMk/>
          <pc:sldMk cId="4249106458" sldId="293"/>
        </pc:sldMkLst>
      </pc:sldChg>
      <pc:sldChg chg="del">
        <pc:chgData name="Alfred Asterjadhi" userId="39de57b9-85c0-4fd1-aaac-8ca2b6560ad0" providerId="ADAL" clId="{F0A96221-7881-488D-B053-55CA90BA522C}" dt="2020-12-23T05:03:46.880" v="75" actId="2696"/>
        <pc:sldMkLst>
          <pc:docMk/>
          <pc:sldMk cId="73471261" sldId="294"/>
        </pc:sldMkLst>
      </pc:sldChg>
      <pc:sldChg chg="del">
        <pc:chgData name="Alfred Asterjadhi" userId="39de57b9-85c0-4fd1-aaac-8ca2b6560ad0" providerId="ADAL" clId="{F0A96221-7881-488D-B053-55CA90BA522C}" dt="2020-12-23T05:03:47.454" v="76" actId="2696"/>
        <pc:sldMkLst>
          <pc:docMk/>
          <pc:sldMk cId="3040319573" sldId="295"/>
        </pc:sldMkLst>
      </pc:sldChg>
      <pc:sldChg chg="del">
        <pc:chgData name="Alfred Asterjadhi" userId="39de57b9-85c0-4fd1-aaac-8ca2b6560ad0" providerId="ADAL" clId="{F0A96221-7881-488D-B053-55CA90BA522C}" dt="2020-12-23T05:03:47.945" v="77" actId="2696"/>
        <pc:sldMkLst>
          <pc:docMk/>
          <pc:sldMk cId="1123956000" sldId="296"/>
        </pc:sldMkLst>
      </pc:sldChg>
      <pc:sldChg chg="del">
        <pc:chgData name="Alfred Asterjadhi" userId="39de57b9-85c0-4fd1-aaac-8ca2b6560ad0" providerId="ADAL" clId="{F0A96221-7881-488D-B053-55CA90BA522C}" dt="2020-12-28T17:41:43.718" v="725" actId="2696"/>
        <pc:sldMkLst>
          <pc:docMk/>
          <pc:sldMk cId="2784506043" sldId="297"/>
        </pc:sldMkLst>
      </pc:sldChg>
      <pc:sldChg chg="del">
        <pc:chgData name="Alfred Asterjadhi" userId="39de57b9-85c0-4fd1-aaac-8ca2b6560ad0" providerId="ADAL" clId="{F0A96221-7881-488D-B053-55CA90BA522C}" dt="2020-12-23T05:04:43.983" v="102" actId="2696"/>
        <pc:sldMkLst>
          <pc:docMk/>
          <pc:sldMk cId="2039312353" sldId="298"/>
        </pc:sldMkLst>
      </pc:sldChg>
      <pc:sldChg chg="addSp delSp modSp">
        <pc:chgData name="Alfred Asterjadhi" userId="39de57b9-85c0-4fd1-aaac-8ca2b6560ad0" providerId="ADAL" clId="{F0A96221-7881-488D-B053-55CA90BA522C}" dt="2021-01-02T00:21:05.673" v="1066" actId="1076"/>
        <pc:sldMkLst>
          <pc:docMk/>
          <pc:sldMk cId="2243228416" sldId="299"/>
        </pc:sldMkLst>
        <pc:spChg chg="mod">
          <ac:chgData name="Alfred Asterjadhi" userId="39de57b9-85c0-4fd1-aaac-8ca2b6560ad0" providerId="ADAL" clId="{F0A96221-7881-488D-B053-55CA90BA522C}" dt="2020-12-28T17:40:32.663" v="723" actId="20577"/>
          <ac:spMkLst>
            <pc:docMk/>
            <pc:sldMk cId="2243228416" sldId="299"/>
            <ac:spMk id="2" creationId="{D98037EA-01CD-49B6-9BB5-232DD9A4DDC5}"/>
          </ac:spMkLst>
        </pc:spChg>
        <pc:spChg chg="mod">
          <ac:chgData name="Alfred Asterjadhi" userId="39de57b9-85c0-4fd1-aaac-8ca2b6560ad0" providerId="ADAL" clId="{F0A96221-7881-488D-B053-55CA90BA522C}" dt="2021-01-01T20:53:39.555" v="1062" actId="6549"/>
          <ac:spMkLst>
            <pc:docMk/>
            <pc:sldMk cId="2243228416" sldId="299"/>
            <ac:spMk id="3" creationId="{3857177C-4F12-41D1-AB93-6925069E5DB9}"/>
          </ac:spMkLst>
        </pc:spChg>
        <pc:spChg chg="add del mod">
          <ac:chgData name="Alfred Asterjadhi" userId="39de57b9-85c0-4fd1-aaac-8ca2b6560ad0" providerId="ADAL" clId="{F0A96221-7881-488D-B053-55CA90BA522C}" dt="2020-12-28T17:31:24.479" v="463"/>
          <ac:spMkLst>
            <pc:docMk/>
            <pc:sldMk cId="2243228416" sldId="299"/>
            <ac:spMk id="6" creationId="{80900358-3464-4FF7-A462-2F19CB70FDBC}"/>
          </ac:spMkLst>
        </pc:spChg>
        <pc:spChg chg="del">
          <ac:chgData name="Alfred Asterjadhi" userId="39de57b9-85c0-4fd1-aaac-8ca2b6560ad0" providerId="ADAL" clId="{F0A96221-7881-488D-B053-55CA90BA522C}" dt="2020-12-28T17:31:22.053" v="462" actId="478"/>
          <ac:spMkLst>
            <pc:docMk/>
            <pc:sldMk cId="2243228416" sldId="299"/>
            <ac:spMk id="7" creationId="{A33ECB10-7819-4C82-A0B2-418AAFBED5A3}"/>
          </ac:spMkLst>
        </pc:spChg>
        <pc:spChg chg="mod">
          <ac:chgData name="Alfred Asterjadhi" userId="39de57b9-85c0-4fd1-aaac-8ca2b6560ad0" providerId="ADAL" clId="{F0A96221-7881-488D-B053-55CA90BA522C}" dt="2020-12-28T17:56:05.656" v="1049" actId="20577"/>
          <ac:spMkLst>
            <pc:docMk/>
            <pc:sldMk cId="2243228416" sldId="299"/>
            <ac:spMk id="8" creationId="{ADA0A8BA-AA59-4AB6-9BD0-89E3B2E275F5}"/>
          </ac:spMkLst>
        </pc:spChg>
        <pc:spChg chg="add del mod">
          <ac:chgData name="Alfred Asterjadhi" userId="39de57b9-85c0-4fd1-aaac-8ca2b6560ad0" providerId="ADAL" clId="{F0A96221-7881-488D-B053-55CA90BA522C}" dt="2020-12-28T17:31:24.479" v="463"/>
          <ac:spMkLst>
            <pc:docMk/>
            <pc:sldMk cId="2243228416" sldId="299"/>
            <ac:spMk id="9" creationId="{63523C85-3EC7-45FD-AC8F-B772A889DBF9}"/>
          </ac:spMkLst>
        </pc:spChg>
        <pc:spChg chg="add del mod">
          <ac:chgData name="Alfred Asterjadhi" userId="39de57b9-85c0-4fd1-aaac-8ca2b6560ad0" providerId="ADAL" clId="{F0A96221-7881-488D-B053-55CA90BA522C}" dt="2020-12-28T17:31:24.479" v="463"/>
          <ac:spMkLst>
            <pc:docMk/>
            <pc:sldMk cId="2243228416" sldId="299"/>
            <ac:spMk id="10" creationId="{FF3BD5A5-5965-4EE7-8069-9A1BD1D1C6A3}"/>
          </ac:spMkLst>
        </pc:spChg>
        <pc:spChg chg="add del mod">
          <ac:chgData name="Alfred Asterjadhi" userId="39de57b9-85c0-4fd1-aaac-8ca2b6560ad0" providerId="ADAL" clId="{F0A96221-7881-488D-B053-55CA90BA522C}" dt="2020-12-28T17:31:24.479" v="463"/>
          <ac:spMkLst>
            <pc:docMk/>
            <pc:sldMk cId="2243228416" sldId="299"/>
            <ac:spMk id="11" creationId="{E7DB1A1C-C8B3-4327-83E4-A6CD22C7EA84}"/>
          </ac:spMkLst>
        </pc:spChg>
        <pc:spChg chg="add del mod">
          <ac:chgData name="Alfred Asterjadhi" userId="39de57b9-85c0-4fd1-aaac-8ca2b6560ad0" providerId="ADAL" clId="{F0A96221-7881-488D-B053-55CA90BA522C}" dt="2020-12-28T17:31:24.479" v="463"/>
          <ac:spMkLst>
            <pc:docMk/>
            <pc:sldMk cId="2243228416" sldId="299"/>
            <ac:spMk id="12" creationId="{1C0BD339-A3EE-4164-827C-5FD5DDA68ABD}"/>
          </ac:spMkLst>
        </pc:spChg>
        <pc:spChg chg="add del">
          <ac:chgData name="Alfred Asterjadhi" userId="39de57b9-85c0-4fd1-aaac-8ca2b6560ad0" providerId="ADAL" clId="{F0A96221-7881-488D-B053-55CA90BA522C}" dt="2020-12-28T17:33:53.283" v="530"/>
          <ac:spMkLst>
            <pc:docMk/>
            <pc:sldMk cId="2243228416" sldId="299"/>
            <ac:spMk id="13" creationId="{74C2A170-A199-4EF6-8F80-BBDB98D480E2}"/>
          </ac:spMkLst>
        </pc:spChg>
        <pc:spChg chg="add del mod">
          <ac:chgData name="Alfred Asterjadhi" userId="39de57b9-85c0-4fd1-aaac-8ca2b6560ad0" providerId="ADAL" clId="{F0A96221-7881-488D-B053-55CA90BA522C}" dt="2020-12-28T17:35:32.965" v="562" actId="478"/>
          <ac:spMkLst>
            <pc:docMk/>
            <pc:sldMk cId="2243228416" sldId="299"/>
            <ac:spMk id="14" creationId="{5AF53C53-2A60-4927-BB9F-89D085109794}"/>
          </ac:spMkLst>
        </pc:spChg>
        <pc:spChg chg="add del">
          <ac:chgData name="Alfred Asterjadhi" userId="39de57b9-85c0-4fd1-aaac-8ca2b6560ad0" providerId="ADAL" clId="{F0A96221-7881-488D-B053-55CA90BA522C}" dt="2020-12-28T17:35:36.418" v="564" actId="478"/>
          <ac:spMkLst>
            <pc:docMk/>
            <pc:sldMk cId="2243228416" sldId="299"/>
            <ac:spMk id="15" creationId="{6A4B29D9-A5C2-4214-BFE2-2EB87ECAD861}"/>
          </ac:spMkLst>
        </pc:spChg>
        <pc:spChg chg="add del">
          <ac:chgData name="Alfred Asterjadhi" userId="39de57b9-85c0-4fd1-aaac-8ca2b6560ad0" providerId="ADAL" clId="{F0A96221-7881-488D-B053-55CA90BA522C}" dt="2020-12-28T17:36:14.616" v="600"/>
          <ac:spMkLst>
            <pc:docMk/>
            <pc:sldMk cId="2243228416" sldId="299"/>
            <ac:spMk id="16" creationId="{595BBFE7-3172-4F2F-856D-02ED5C5DE54A}"/>
          </ac:spMkLst>
        </pc:spChg>
        <pc:spChg chg="add mod">
          <ac:chgData name="Alfred Asterjadhi" userId="39de57b9-85c0-4fd1-aaac-8ca2b6560ad0" providerId="ADAL" clId="{F0A96221-7881-488D-B053-55CA90BA522C}" dt="2021-01-01T20:53:45.556" v="1065" actId="20577"/>
          <ac:spMkLst>
            <pc:docMk/>
            <pc:sldMk cId="2243228416" sldId="299"/>
            <ac:spMk id="17" creationId="{442A1050-6527-4B2E-A943-E125D6B48B52}"/>
          </ac:spMkLst>
        </pc:spChg>
        <pc:spChg chg="add mod">
          <ac:chgData name="Alfred Asterjadhi" userId="39de57b9-85c0-4fd1-aaac-8ca2b6560ad0" providerId="ADAL" clId="{F0A96221-7881-488D-B053-55CA90BA522C}" dt="2021-01-02T00:21:05.673" v="1066" actId="1076"/>
          <ac:spMkLst>
            <pc:docMk/>
            <pc:sldMk cId="2243228416" sldId="299"/>
            <ac:spMk id="18" creationId="{85E9751F-9C9F-433F-B45B-75AD3CEE784B}"/>
          </ac:spMkLst>
        </pc:spChg>
      </pc:sldChg>
      <pc:sldChg chg="del">
        <pc:chgData name="Alfred Asterjadhi" userId="39de57b9-85c0-4fd1-aaac-8ca2b6560ad0" providerId="ADAL" clId="{F0A96221-7881-488D-B053-55CA90BA522C}" dt="2020-12-23T05:03:50.043" v="81" actId="2696"/>
        <pc:sldMkLst>
          <pc:docMk/>
          <pc:sldMk cId="3498282952" sldId="300"/>
        </pc:sldMkLst>
      </pc:sldChg>
      <pc:sldChg chg="del">
        <pc:chgData name="Alfred Asterjadhi" userId="39de57b9-85c0-4fd1-aaac-8ca2b6560ad0" providerId="ADAL" clId="{F0A96221-7881-488D-B053-55CA90BA522C}" dt="2020-12-23T05:03:50.504" v="82" actId="2696"/>
        <pc:sldMkLst>
          <pc:docMk/>
          <pc:sldMk cId="4096216144" sldId="301"/>
        </pc:sldMkLst>
      </pc:sldChg>
      <pc:sldChg chg="del">
        <pc:chgData name="Alfred Asterjadhi" userId="39de57b9-85c0-4fd1-aaac-8ca2b6560ad0" providerId="ADAL" clId="{F0A96221-7881-488D-B053-55CA90BA522C}" dt="2020-12-23T05:03:50.952" v="83" actId="2696"/>
        <pc:sldMkLst>
          <pc:docMk/>
          <pc:sldMk cId="975110731" sldId="302"/>
        </pc:sldMkLst>
      </pc:sldChg>
      <pc:sldChg chg="del">
        <pc:chgData name="Alfred Asterjadhi" userId="39de57b9-85c0-4fd1-aaac-8ca2b6560ad0" providerId="ADAL" clId="{F0A96221-7881-488D-B053-55CA90BA522C}" dt="2020-12-23T05:03:51.403" v="84" actId="2696"/>
        <pc:sldMkLst>
          <pc:docMk/>
          <pc:sldMk cId="1734611920" sldId="303"/>
        </pc:sldMkLst>
      </pc:sldChg>
      <pc:sldChg chg="del">
        <pc:chgData name="Alfred Asterjadhi" userId="39de57b9-85c0-4fd1-aaac-8ca2b6560ad0" providerId="ADAL" clId="{F0A96221-7881-488D-B053-55CA90BA522C}" dt="2020-12-23T05:03:52.194" v="85" actId="2696"/>
        <pc:sldMkLst>
          <pc:docMk/>
          <pc:sldMk cId="2352008090" sldId="304"/>
        </pc:sldMkLst>
      </pc:sldChg>
      <pc:sldChg chg="del">
        <pc:chgData name="Alfred Asterjadhi" userId="39de57b9-85c0-4fd1-aaac-8ca2b6560ad0" providerId="ADAL" clId="{F0A96221-7881-488D-B053-55CA90BA522C}" dt="2020-12-23T05:04:40.669" v="101" actId="2696"/>
        <pc:sldMkLst>
          <pc:docMk/>
          <pc:sldMk cId="1347423047" sldId="305"/>
        </pc:sldMkLst>
      </pc:sldChg>
      <pc:sldChg chg="del">
        <pc:chgData name="Alfred Asterjadhi" userId="39de57b9-85c0-4fd1-aaac-8ca2b6560ad0" providerId="ADAL" clId="{F0A96221-7881-488D-B053-55CA90BA522C}" dt="2020-12-23T05:03:53.326" v="87" actId="2696"/>
        <pc:sldMkLst>
          <pc:docMk/>
          <pc:sldMk cId="1928633523" sldId="307"/>
        </pc:sldMkLst>
      </pc:sldChg>
      <pc:sldChg chg="del">
        <pc:chgData name="Alfred Asterjadhi" userId="39de57b9-85c0-4fd1-aaac-8ca2b6560ad0" providerId="ADAL" clId="{F0A96221-7881-488D-B053-55CA90BA522C}" dt="2020-12-23T05:03:53.811" v="88" actId="2696"/>
        <pc:sldMkLst>
          <pc:docMk/>
          <pc:sldMk cId="118418183" sldId="308"/>
        </pc:sldMkLst>
      </pc:sldChg>
      <pc:sldChg chg="del">
        <pc:chgData name="Alfred Asterjadhi" userId="39de57b9-85c0-4fd1-aaac-8ca2b6560ad0" providerId="ADAL" clId="{F0A96221-7881-488D-B053-55CA90BA522C}" dt="2020-12-23T05:03:54.327" v="89" actId="2696"/>
        <pc:sldMkLst>
          <pc:docMk/>
          <pc:sldMk cId="3219635001" sldId="309"/>
        </pc:sldMkLst>
      </pc:sldChg>
      <pc:sldChg chg="modSp">
        <pc:chgData name="Alfred Asterjadhi" userId="39de57b9-85c0-4fd1-aaac-8ca2b6560ad0" providerId="ADAL" clId="{F0A96221-7881-488D-B053-55CA90BA522C}" dt="2020-12-28T17:55:57.650" v="1047" actId="20577"/>
        <pc:sldMkLst>
          <pc:docMk/>
          <pc:sldMk cId="1677969607" sldId="323"/>
        </pc:sldMkLst>
        <pc:spChg chg="mod">
          <ac:chgData name="Alfred Asterjadhi" userId="39de57b9-85c0-4fd1-aaac-8ca2b6560ad0" providerId="ADAL" clId="{F0A96221-7881-488D-B053-55CA90BA522C}" dt="2020-12-28T17:55:57.650" v="1047" actId="20577"/>
          <ac:spMkLst>
            <pc:docMk/>
            <pc:sldMk cId="1677969607" sldId="323"/>
            <ac:spMk id="7" creationId="{247ADCDE-7164-400D-8B27-4BAED4FE7810}"/>
          </ac:spMkLst>
        </pc:spChg>
      </pc:sldChg>
      <pc:sldChg chg="addSp delSp modSp add">
        <pc:chgData name="Alfred Asterjadhi" userId="39de57b9-85c0-4fd1-aaac-8ca2b6560ad0" providerId="ADAL" clId="{F0A96221-7881-488D-B053-55CA90BA522C}" dt="2020-12-28T21:06:08.250" v="1052" actId="20577"/>
        <pc:sldMkLst>
          <pc:docMk/>
          <pc:sldMk cId="596865926" sldId="324"/>
        </pc:sldMkLst>
        <pc:spChg chg="mod">
          <ac:chgData name="Alfred Asterjadhi" userId="39de57b9-85c0-4fd1-aaac-8ca2b6560ad0" providerId="ADAL" clId="{F0A96221-7881-488D-B053-55CA90BA522C}" dt="2020-12-28T21:06:08.250" v="1052" actId="20577"/>
          <ac:spMkLst>
            <pc:docMk/>
            <pc:sldMk cId="596865926" sldId="324"/>
            <ac:spMk id="2" creationId="{6A27F32D-AAB2-4E4E-8703-7DB27C650C46}"/>
          </ac:spMkLst>
        </pc:spChg>
        <pc:spChg chg="mod">
          <ac:chgData name="Alfred Asterjadhi" userId="39de57b9-85c0-4fd1-aaac-8ca2b6560ad0" providerId="ADAL" clId="{F0A96221-7881-488D-B053-55CA90BA522C}" dt="2020-12-28T17:55:34.833" v="1045" actId="20577"/>
          <ac:spMkLst>
            <pc:docMk/>
            <pc:sldMk cId="596865926" sldId="324"/>
            <ac:spMk id="3" creationId="{D3245099-458D-4C79-9B1C-5CE8FF5DED80}"/>
          </ac:spMkLst>
        </pc:spChg>
        <pc:spChg chg="add del mod">
          <ac:chgData name="Alfred Asterjadhi" userId="39de57b9-85c0-4fd1-aaac-8ca2b6560ad0" providerId="ADAL" clId="{F0A96221-7881-488D-B053-55CA90BA522C}" dt="2020-12-28T17:46:42.580" v="786"/>
          <ac:spMkLst>
            <pc:docMk/>
            <pc:sldMk cId="596865926" sldId="324"/>
            <ac:spMk id="7" creationId="{6DE29721-23C9-4EFE-9C2A-7FDCAD38A08D}"/>
          </ac:spMkLst>
        </pc:spChg>
        <pc:spChg chg="add del mod">
          <ac:chgData name="Alfred Asterjadhi" userId="39de57b9-85c0-4fd1-aaac-8ca2b6560ad0" providerId="ADAL" clId="{F0A96221-7881-488D-B053-55CA90BA522C}" dt="2020-12-28T17:46:42.580" v="786"/>
          <ac:spMkLst>
            <pc:docMk/>
            <pc:sldMk cId="596865926" sldId="324"/>
            <ac:spMk id="8" creationId="{3FFE04CA-1610-4809-9B02-26B526E9E29A}"/>
          </ac:spMkLst>
        </pc:spChg>
        <pc:spChg chg="add del mod">
          <ac:chgData name="Alfred Asterjadhi" userId="39de57b9-85c0-4fd1-aaac-8ca2b6560ad0" providerId="ADAL" clId="{F0A96221-7881-488D-B053-55CA90BA522C}" dt="2020-12-28T17:46:42.580" v="786"/>
          <ac:spMkLst>
            <pc:docMk/>
            <pc:sldMk cId="596865926" sldId="324"/>
            <ac:spMk id="9" creationId="{97502508-2EAD-4ED6-9A63-87A5B0E8DD0F}"/>
          </ac:spMkLst>
        </pc:spChg>
        <pc:spChg chg="add del mod">
          <ac:chgData name="Alfred Asterjadhi" userId="39de57b9-85c0-4fd1-aaac-8ca2b6560ad0" providerId="ADAL" clId="{F0A96221-7881-488D-B053-55CA90BA522C}" dt="2020-12-28T17:46:42.580" v="786"/>
          <ac:spMkLst>
            <pc:docMk/>
            <pc:sldMk cId="596865926" sldId="324"/>
            <ac:spMk id="10" creationId="{0E8F4B15-07A4-4BAB-BB90-8E92BAFFF0AD}"/>
          </ac:spMkLst>
        </pc:spChg>
        <pc:spChg chg="add del mod">
          <ac:chgData name="Alfred Asterjadhi" userId="39de57b9-85c0-4fd1-aaac-8ca2b6560ad0" providerId="ADAL" clId="{F0A96221-7881-488D-B053-55CA90BA522C}" dt="2020-12-28T17:46:42.580" v="786"/>
          <ac:spMkLst>
            <pc:docMk/>
            <pc:sldMk cId="596865926" sldId="324"/>
            <ac:spMk id="11" creationId="{DB475E37-B7A1-4C22-A404-CD9209231FFA}"/>
          </ac:spMkLst>
        </pc:spChg>
      </pc:sldChg>
      <pc:sldChg chg="addSp delSp modSp add del">
        <pc:chgData name="Alfred Asterjadhi" userId="39de57b9-85c0-4fd1-aaac-8ca2b6560ad0" providerId="ADAL" clId="{F0A96221-7881-488D-B053-55CA90BA522C}" dt="2020-12-28T17:45:21.430" v="751" actId="2696"/>
        <pc:sldMkLst>
          <pc:docMk/>
          <pc:sldMk cId="645706702" sldId="324"/>
        </pc:sldMkLst>
        <pc:spChg chg="del">
          <ac:chgData name="Alfred Asterjadhi" userId="39de57b9-85c0-4fd1-aaac-8ca2b6560ad0" providerId="ADAL" clId="{F0A96221-7881-488D-B053-55CA90BA522C}" dt="2020-12-28T17:42:18.852" v="739"/>
          <ac:spMkLst>
            <pc:docMk/>
            <pc:sldMk cId="645706702" sldId="324"/>
            <ac:spMk id="2" creationId="{7DFF1C32-8D9E-4C80-B105-19E440B59EFE}"/>
          </ac:spMkLst>
        </pc:spChg>
        <pc:spChg chg="del">
          <ac:chgData name="Alfred Asterjadhi" userId="39de57b9-85c0-4fd1-aaac-8ca2b6560ad0" providerId="ADAL" clId="{F0A96221-7881-488D-B053-55CA90BA522C}" dt="2020-12-28T17:42:15.064" v="738"/>
          <ac:spMkLst>
            <pc:docMk/>
            <pc:sldMk cId="645706702" sldId="324"/>
            <ac:spMk id="3" creationId="{EB539C0F-4356-4D8D-BD4F-18B19642A098}"/>
          </ac:spMkLst>
        </pc:spChg>
        <pc:spChg chg="add mod">
          <ac:chgData name="Alfred Asterjadhi" userId="39de57b9-85c0-4fd1-aaac-8ca2b6560ad0" providerId="ADAL" clId="{F0A96221-7881-488D-B053-55CA90BA522C}" dt="2020-12-28T17:43:29.883" v="746"/>
          <ac:spMkLst>
            <pc:docMk/>
            <pc:sldMk cId="645706702" sldId="324"/>
            <ac:spMk id="7" creationId="{21328C78-36AD-4BD9-99D6-40BD6CE8B9E0}"/>
          </ac:spMkLst>
        </pc:spChg>
        <pc:spChg chg="add del mod">
          <ac:chgData name="Alfred Asterjadhi" userId="39de57b9-85c0-4fd1-aaac-8ca2b6560ad0" providerId="ADAL" clId="{F0A96221-7881-488D-B053-55CA90BA522C}" dt="2020-12-28T17:42:18.852" v="739"/>
          <ac:spMkLst>
            <pc:docMk/>
            <pc:sldMk cId="645706702" sldId="324"/>
            <ac:spMk id="8" creationId="{F1D75969-E005-41A5-8F6E-AD3AB78AA491}"/>
          </ac:spMkLst>
        </pc:spChg>
        <pc:spChg chg="add del mod">
          <ac:chgData name="Alfred Asterjadhi" userId="39de57b9-85c0-4fd1-aaac-8ca2b6560ad0" providerId="ADAL" clId="{F0A96221-7881-488D-B053-55CA90BA522C}" dt="2020-12-28T17:42:18.852" v="739"/>
          <ac:spMkLst>
            <pc:docMk/>
            <pc:sldMk cId="645706702" sldId="324"/>
            <ac:spMk id="9" creationId="{F301CDAC-66C2-4F38-ADA1-3C01A4086EE8}"/>
          </ac:spMkLst>
        </pc:spChg>
        <pc:spChg chg="add del mod">
          <ac:chgData name="Alfred Asterjadhi" userId="39de57b9-85c0-4fd1-aaac-8ca2b6560ad0" providerId="ADAL" clId="{F0A96221-7881-488D-B053-55CA90BA522C}" dt="2020-12-28T17:42:18.852" v="739"/>
          <ac:spMkLst>
            <pc:docMk/>
            <pc:sldMk cId="645706702" sldId="324"/>
            <ac:spMk id="10" creationId="{5845B8E9-2AB1-4F37-87F5-BE7ECA31588C}"/>
          </ac:spMkLst>
        </pc:spChg>
        <pc:spChg chg="add del mod">
          <ac:chgData name="Alfred Asterjadhi" userId="39de57b9-85c0-4fd1-aaac-8ca2b6560ad0" providerId="ADAL" clId="{F0A96221-7881-488D-B053-55CA90BA522C}" dt="2020-12-28T17:42:18.852" v="739"/>
          <ac:spMkLst>
            <pc:docMk/>
            <pc:sldMk cId="645706702" sldId="324"/>
            <ac:spMk id="11" creationId="{B7587EEF-561B-4863-B29E-6523F457495C}"/>
          </ac:spMkLst>
        </pc:spChg>
        <pc:spChg chg="add mod">
          <ac:chgData name="Alfred Asterjadhi" userId="39de57b9-85c0-4fd1-aaac-8ca2b6560ad0" providerId="ADAL" clId="{F0A96221-7881-488D-B053-55CA90BA522C}" dt="2020-12-28T17:45:01.534" v="750"/>
          <ac:spMkLst>
            <pc:docMk/>
            <pc:sldMk cId="645706702" sldId="324"/>
            <ac:spMk id="12" creationId="{477BF377-3D5A-4721-89B7-1701EC0556BF}"/>
          </ac:spMkLst>
        </pc:spChg>
      </pc:sldChg>
      <pc:sldChg chg="del">
        <pc:chgData name="Alfred Asterjadhi" userId="39de57b9-85c0-4fd1-aaac-8ca2b6560ad0" providerId="ADAL" clId="{F0A96221-7881-488D-B053-55CA90BA522C}" dt="2020-12-23T05:04:46.185" v="103" actId="2696"/>
        <pc:sldMkLst>
          <pc:docMk/>
          <pc:sldMk cId="3558380272" sldId="324"/>
        </pc:sldMkLst>
      </pc:sldChg>
      <pc:sldChg chg="addSp delSp modSp add">
        <pc:chgData name="Alfred Asterjadhi" userId="39de57b9-85c0-4fd1-aaac-8ca2b6560ad0" providerId="ADAL" clId="{F0A96221-7881-488D-B053-55CA90BA522C}" dt="2020-12-28T17:55:18.813" v="1039" actId="20577"/>
        <pc:sldMkLst>
          <pc:docMk/>
          <pc:sldMk cId="3464474659" sldId="325"/>
        </pc:sldMkLst>
        <pc:spChg chg="mod">
          <ac:chgData name="Alfred Asterjadhi" userId="39de57b9-85c0-4fd1-aaac-8ca2b6560ad0" providerId="ADAL" clId="{F0A96221-7881-488D-B053-55CA90BA522C}" dt="2020-12-28T17:55:18.813" v="1039" actId="20577"/>
          <ac:spMkLst>
            <pc:docMk/>
            <pc:sldMk cId="3464474659" sldId="325"/>
            <ac:spMk id="2" creationId="{11C5C3A7-526B-4152-8A7F-BC9636A70131}"/>
          </ac:spMkLst>
        </pc:spChg>
        <pc:spChg chg="mod">
          <ac:chgData name="Alfred Asterjadhi" userId="39de57b9-85c0-4fd1-aaac-8ca2b6560ad0" providerId="ADAL" clId="{F0A96221-7881-488D-B053-55CA90BA522C}" dt="2020-12-28T17:52:33.359" v="928" actId="404"/>
          <ac:spMkLst>
            <pc:docMk/>
            <pc:sldMk cId="3464474659" sldId="325"/>
            <ac:spMk id="3" creationId="{49A6CCA4-296A-475E-8868-A1006DFAF806}"/>
          </ac:spMkLst>
        </pc:spChg>
        <pc:spChg chg="add del mod">
          <ac:chgData name="Alfred Asterjadhi" userId="39de57b9-85c0-4fd1-aaac-8ca2b6560ad0" providerId="ADAL" clId="{F0A96221-7881-488D-B053-55CA90BA522C}" dt="2020-12-28T17:46:36.964" v="784"/>
          <ac:spMkLst>
            <pc:docMk/>
            <pc:sldMk cId="3464474659" sldId="325"/>
            <ac:spMk id="7" creationId="{1F582BFB-5FFD-409F-B92F-7C17613B0B82}"/>
          </ac:spMkLst>
        </pc:spChg>
        <pc:spChg chg="add del mod">
          <ac:chgData name="Alfred Asterjadhi" userId="39de57b9-85c0-4fd1-aaac-8ca2b6560ad0" providerId="ADAL" clId="{F0A96221-7881-488D-B053-55CA90BA522C}" dt="2020-12-28T17:46:36.964" v="784"/>
          <ac:spMkLst>
            <pc:docMk/>
            <pc:sldMk cId="3464474659" sldId="325"/>
            <ac:spMk id="8" creationId="{CA5A90C2-ADE2-43F3-A9E4-164FF1F9D6CC}"/>
          </ac:spMkLst>
        </pc:spChg>
        <pc:spChg chg="add del mod">
          <ac:chgData name="Alfred Asterjadhi" userId="39de57b9-85c0-4fd1-aaac-8ca2b6560ad0" providerId="ADAL" clId="{F0A96221-7881-488D-B053-55CA90BA522C}" dt="2020-12-28T17:46:36.964" v="784"/>
          <ac:spMkLst>
            <pc:docMk/>
            <pc:sldMk cId="3464474659" sldId="325"/>
            <ac:spMk id="9" creationId="{1C5FE291-4241-4FA8-BA7A-13D94FBB680F}"/>
          </ac:spMkLst>
        </pc:spChg>
        <pc:spChg chg="add del mod">
          <ac:chgData name="Alfred Asterjadhi" userId="39de57b9-85c0-4fd1-aaac-8ca2b6560ad0" providerId="ADAL" clId="{F0A96221-7881-488D-B053-55CA90BA522C}" dt="2020-12-28T17:46:36.964" v="784"/>
          <ac:spMkLst>
            <pc:docMk/>
            <pc:sldMk cId="3464474659" sldId="325"/>
            <ac:spMk id="10" creationId="{7A9DBD61-ADE2-4968-8FC6-714DBEEB1362}"/>
          </ac:spMkLst>
        </pc:spChg>
        <pc:spChg chg="add del mod">
          <ac:chgData name="Alfred Asterjadhi" userId="39de57b9-85c0-4fd1-aaac-8ca2b6560ad0" providerId="ADAL" clId="{F0A96221-7881-488D-B053-55CA90BA522C}" dt="2020-12-28T17:46:36.964" v="784"/>
          <ac:spMkLst>
            <pc:docMk/>
            <pc:sldMk cId="3464474659" sldId="325"/>
            <ac:spMk id="11" creationId="{BDACD30D-5F5F-4507-871F-8CB8D972B7BB}"/>
          </ac:spMkLst>
        </pc:spChg>
      </pc:sldChg>
      <pc:sldChg chg="modSp add">
        <pc:chgData name="Alfred Asterjadhi" userId="39de57b9-85c0-4fd1-aaac-8ca2b6560ad0" providerId="ADAL" clId="{F0A96221-7881-488D-B053-55CA90BA522C}" dt="2020-12-28T17:55:13.013" v="1037" actId="20577"/>
        <pc:sldMkLst>
          <pc:docMk/>
          <pc:sldMk cId="3263408447" sldId="326"/>
        </pc:sldMkLst>
        <pc:spChg chg="mod">
          <ac:chgData name="Alfred Asterjadhi" userId="39de57b9-85c0-4fd1-aaac-8ca2b6560ad0" providerId="ADAL" clId="{F0A96221-7881-488D-B053-55CA90BA522C}" dt="2020-12-28T17:55:13.013" v="1037" actId="20577"/>
          <ac:spMkLst>
            <pc:docMk/>
            <pc:sldMk cId="3263408447" sldId="326"/>
            <ac:spMk id="2" creationId="{6A27F32D-AAB2-4E4E-8703-7DB27C650C46}"/>
          </ac:spMkLst>
        </pc:spChg>
        <pc:spChg chg="mod">
          <ac:chgData name="Alfred Asterjadhi" userId="39de57b9-85c0-4fd1-aaac-8ca2b6560ad0" providerId="ADAL" clId="{F0A96221-7881-488D-B053-55CA90BA522C}" dt="2020-12-28T17:52:25.041" v="924"/>
          <ac:spMkLst>
            <pc:docMk/>
            <pc:sldMk cId="3263408447" sldId="326"/>
            <ac:spMk id="3" creationId="{D3245099-458D-4C79-9B1C-5CE8FF5DED80}"/>
          </ac:spMkLst>
        </pc:spChg>
      </pc:sldChg>
      <pc:sldChg chg="modSp add">
        <pc:chgData name="Alfred Asterjadhi" userId="39de57b9-85c0-4fd1-aaac-8ca2b6560ad0" providerId="ADAL" clId="{F0A96221-7881-488D-B053-55CA90BA522C}" dt="2020-12-28T17:55:04.794" v="1035"/>
        <pc:sldMkLst>
          <pc:docMk/>
          <pc:sldMk cId="1491866732" sldId="327"/>
        </pc:sldMkLst>
        <pc:spChg chg="mod">
          <ac:chgData name="Alfred Asterjadhi" userId="39de57b9-85c0-4fd1-aaac-8ca2b6560ad0" providerId="ADAL" clId="{F0A96221-7881-488D-B053-55CA90BA522C}" dt="2020-12-28T17:55:04.794" v="1035"/>
          <ac:spMkLst>
            <pc:docMk/>
            <pc:sldMk cId="1491866732" sldId="327"/>
            <ac:spMk id="2" creationId="{11C5C3A7-526B-4152-8A7F-BC9636A70131}"/>
          </ac:spMkLst>
        </pc:spChg>
        <pc:spChg chg="mod">
          <ac:chgData name="Alfred Asterjadhi" userId="39de57b9-85c0-4fd1-aaac-8ca2b6560ad0" providerId="ADAL" clId="{F0A96221-7881-488D-B053-55CA90BA522C}" dt="2020-12-28T17:52:19.017" v="921"/>
          <ac:spMkLst>
            <pc:docMk/>
            <pc:sldMk cId="1491866732" sldId="327"/>
            <ac:spMk id="3" creationId="{49A6CCA4-296A-475E-8868-A1006DFAF806}"/>
          </ac:spMkLst>
        </pc:spChg>
      </pc:sldChg>
      <pc:sldChg chg="addSp delSp modSp add">
        <pc:chgData name="Alfred Asterjadhi" userId="39de57b9-85c0-4fd1-aaac-8ca2b6560ad0" providerId="ADAL" clId="{F0A96221-7881-488D-B053-55CA90BA522C}" dt="2020-12-28T17:50:53.153" v="881" actId="14100"/>
        <pc:sldMkLst>
          <pc:docMk/>
          <pc:sldMk cId="1908471061" sldId="328"/>
        </pc:sldMkLst>
        <pc:spChg chg="mod">
          <ac:chgData name="Alfred Asterjadhi" userId="39de57b9-85c0-4fd1-aaac-8ca2b6560ad0" providerId="ADAL" clId="{F0A96221-7881-488D-B053-55CA90BA522C}" dt="2020-12-28T17:50:13.116" v="870" actId="20577"/>
          <ac:spMkLst>
            <pc:docMk/>
            <pc:sldMk cId="1908471061" sldId="328"/>
            <ac:spMk id="2" creationId="{B657C291-90A3-4D15-9C06-A46352662972}"/>
          </ac:spMkLst>
        </pc:spChg>
        <pc:spChg chg="mod">
          <ac:chgData name="Alfred Asterjadhi" userId="39de57b9-85c0-4fd1-aaac-8ca2b6560ad0" providerId="ADAL" clId="{F0A96221-7881-488D-B053-55CA90BA522C}" dt="2020-12-28T17:50:53.153" v="881" actId="14100"/>
          <ac:spMkLst>
            <pc:docMk/>
            <pc:sldMk cId="1908471061" sldId="328"/>
            <ac:spMk id="3" creationId="{3EF9BE80-D462-4B64-8448-3B553445EDCF}"/>
          </ac:spMkLst>
        </pc:spChg>
        <pc:spChg chg="add del mod">
          <ac:chgData name="Alfred Asterjadhi" userId="39de57b9-85c0-4fd1-aaac-8ca2b6560ad0" providerId="ADAL" clId="{F0A96221-7881-488D-B053-55CA90BA522C}" dt="2020-12-28T17:50:29.643" v="872"/>
          <ac:spMkLst>
            <pc:docMk/>
            <pc:sldMk cId="1908471061" sldId="328"/>
            <ac:spMk id="7" creationId="{6DB0CC5E-B41F-4426-939D-D3AF6C5EE5DE}"/>
          </ac:spMkLst>
        </pc:spChg>
        <pc:spChg chg="add del mod">
          <ac:chgData name="Alfred Asterjadhi" userId="39de57b9-85c0-4fd1-aaac-8ca2b6560ad0" providerId="ADAL" clId="{F0A96221-7881-488D-B053-55CA90BA522C}" dt="2020-12-28T17:50:29.643" v="872"/>
          <ac:spMkLst>
            <pc:docMk/>
            <pc:sldMk cId="1908471061" sldId="328"/>
            <ac:spMk id="8" creationId="{76398762-A7B4-465D-8E68-AD526FBEFA4C}"/>
          </ac:spMkLst>
        </pc:spChg>
        <pc:spChg chg="add del mod">
          <ac:chgData name="Alfred Asterjadhi" userId="39de57b9-85c0-4fd1-aaac-8ca2b6560ad0" providerId="ADAL" clId="{F0A96221-7881-488D-B053-55CA90BA522C}" dt="2020-12-28T17:50:29.643" v="872"/>
          <ac:spMkLst>
            <pc:docMk/>
            <pc:sldMk cId="1908471061" sldId="328"/>
            <ac:spMk id="9" creationId="{4E7EDFAF-9085-4231-B136-DB913049BBDC}"/>
          </ac:spMkLst>
        </pc:spChg>
        <pc:spChg chg="add del mod">
          <ac:chgData name="Alfred Asterjadhi" userId="39de57b9-85c0-4fd1-aaac-8ca2b6560ad0" providerId="ADAL" clId="{F0A96221-7881-488D-B053-55CA90BA522C}" dt="2020-12-28T17:50:29.643" v="872"/>
          <ac:spMkLst>
            <pc:docMk/>
            <pc:sldMk cId="1908471061" sldId="328"/>
            <ac:spMk id="10" creationId="{65B3661C-2C00-4248-9F75-1D6C3FB7C8FA}"/>
          </ac:spMkLst>
        </pc:spChg>
        <pc:spChg chg="add del mod">
          <ac:chgData name="Alfred Asterjadhi" userId="39de57b9-85c0-4fd1-aaac-8ca2b6560ad0" providerId="ADAL" clId="{F0A96221-7881-488D-B053-55CA90BA522C}" dt="2020-12-28T17:50:29.643" v="872"/>
          <ac:spMkLst>
            <pc:docMk/>
            <pc:sldMk cId="1908471061" sldId="328"/>
            <ac:spMk id="11" creationId="{FD6C9BD5-07CF-40B3-8647-DDB1A92633D1}"/>
          </ac:spMkLst>
        </pc:spChg>
      </pc:sldChg>
      <pc:sldChg chg="modSp add">
        <pc:chgData name="Alfred Asterjadhi" userId="39de57b9-85c0-4fd1-aaac-8ca2b6560ad0" providerId="ADAL" clId="{F0A96221-7881-488D-B053-55CA90BA522C}" dt="2020-12-28T21:06:47.300" v="1053" actId="20577"/>
        <pc:sldMkLst>
          <pc:docMk/>
          <pc:sldMk cId="2064304001" sldId="329"/>
        </pc:sldMkLst>
        <pc:spChg chg="mod">
          <ac:chgData name="Alfred Asterjadhi" userId="39de57b9-85c0-4fd1-aaac-8ca2b6560ad0" providerId="ADAL" clId="{F0A96221-7881-488D-B053-55CA90BA522C}" dt="2020-12-28T17:54:52.353" v="1034" actId="20577"/>
          <ac:spMkLst>
            <pc:docMk/>
            <pc:sldMk cId="2064304001" sldId="329"/>
            <ac:spMk id="2" creationId="{11C5C3A7-526B-4152-8A7F-BC9636A70131}"/>
          </ac:spMkLst>
        </pc:spChg>
        <pc:spChg chg="mod">
          <ac:chgData name="Alfred Asterjadhi" userId="39de57b9-85c0-4fd1-aaac-8ca2b6560ad0" providerId="ADAL" clId="{F0A96221-7881-488D-B053-55CA90BA522C}" dt="2020-12-28T21:06:47.300" v="1053" actId="20577"/>
          <ac:spMkLst>
            <pc:docMk/>
            <pc:sldMk cId="2064304001" sldId="329"/>
            <ac:spMk id="3" creationId="{49A6CCA4-296A-475E-8868-A1006DFAF806}"/>
          </ac:spMkLst>
        </pc:spChg>
      </pc:sldChg>
      <pc:sldChg chg="del">
        <pc:chgData name="Alfred Asterjadhi" userId="39de57b9-85c0-4fd1-aaac-8ca2b6560ad0" providerId="ADAL" clId="{F0A96221-7881-488D-B053-55CA90BA522C}" dt="2020-12-28T17:41:46.368" v="726" actId="2696"/>
        <pc:sldMkLst>
          <pc:docMk/>
          <pc:sldMk cId="2664910995" sldId="330"/>
        </pc:sldMkLst>
      </pc:sldChg>
      <pc:sldChg chg="del">
        <pc:chgData name="Alfred Asterjadhi" userId="39de57b9-85c0-4fd1-aaac-8ca2b6560ad0" providerId="ADAL" clId="{F0A96221-7881-488D-B053-55CA90BA522C}" dt="2020-12-23T05:01:46.936" v="7" actId="2696"/>
        <pc:sldMkLst>
          <pc:docMk/>
          <pc:sldMk cId="4012074164" sldId="343"/>
        </pc:sldMkLst>
      </pc:sldChg>
      <pc:sldChg chg="del">
        <pc:chgData name="Alfred Asterjadhi" userId="39de57b9-85c0-4fd1-aaac-8ca2b6560ad0" providerId="ADAL" clId="{F0A96221-7881-488D-B053-55CA90BA522C}" dt="2020-12-23T05:01:42.793" v="4" actId="2696"/>
        <pc:sldMkLst>
          <pc:docMk/>
          <pc:sldMk cId="2090181183" sldId="356"/>
        </pc:sldMkLst>
      </pc:sldChg>
      <pc:sldChg chg="del">
        <pc:chgData name="Alfred Asterjadhi" userId="39de57b9-85c0-4fd1-aaac-8ca2b6560ad0" providerId="ADAL" clId="{F0A96221-7881-488D-B053-55CA90BA522C}" dt="2020-12-23T05:01:39.149" v="1" actId="2696"/>
        <pc:sldMkLst>
          <pc:docMk/>
          <pc:sldMk cId="2304446118" sldId="357"/>
        </pc:sldMkLst>
      </pc:sldChg>
      <pc:sldChg chg="del">
        <pc:chgData name="Alfred Asterjadhi" userId="39de57b9-85c0-4fd1-aaac-8ca2b6560ad0" providerId="ADAL" clId="{F0A96221-7881-488D-B053-55CA90BA522C}" dt="2020-12-23T05:01:55.090" v="13" actId="2696"/>
        <pc:sldMkLst>
          <pc:docMk/>
          <pc:sldMk cId="196256553" sldId="358"/>
        </pc:sldMkLst>
      </pc:sldChg>
      <pc:sldChg chg="del">
        <pc:chgData name="Alfred Asterjadhi" userId="39de57b9-85c0-4fd1-aaac-8ca2b6560ad0" providerId="ADAL" clId="{F0A96221-7881-488D-B053-55CA90BA522C}" dt="2020-12-23T05:02:03.002" v="15" actId="2696"/>
        <pc:sldMkLst>
          <pc:docMk/>
          <pc:sldMk cId="2034105741" sldId="364"/>
        </pc:sldMkLst>
      </pc:sldChg>
      <pc:sldChg chg="del">
        <pc:chgData name="Alfred Asterjadhi" userId="39de57b9-85c0-4fd1-aaac-8ca2b6560ad0" providerId="ADAL" clId="{F0A96221-7881-488D-B053-55CA90BA522C}" dt="2020-12-23T05:02:11.382" v="17" actId="2696"/>
        <pc:sldMkLst>
          <pc:docMk/>
          <pc:sldMk cId="3523270210" sldId="365"/>
        </pc:sldMkLst>
      </pc:sldChg>
      <pc:sldChg chg="del">
        <pc:chgData name="Alfred Asterjadhi" userId="39de57b9-85c0-4fd1-aaac-8ca2b6560ad0" providerId="ADAL" clId="{F0A96221-7881-488D-B053-55CA90BA522C}" dt="2020-12-23T05:03:05.754" v="35" actId="2696"/>
        <pc:sldMkLst>
          <pc:docMk/>
          <pc:sldMk cId="3180790638" sldId="369"/>
        </pc:sldMkLst>
      </pc:sldChg>
      <pc:sldChg chg="del">
        <pc:chgData name="Alfred Asterjadhi" userId="39de57b9-85c0-4fd1-aaac-8ca2b6560ad0" providerId="ADAL" clId="{F0A96221-7881-488D-B053-55CA90BA522C}" dt="2020-12-23T05:04:48.620" v="104" actId="2696"/>
        <pc:sldMkLst>
          <pc:docMk/>
          <pc:sldMk cId="994165189" sldId="370"/>
        </pc:sldMkLst>
      </pc:sldChg>
      <pc:sldChg chg="del">
        <pc:chgData name="Alfred Asterjadhi" userId="39de57b9-85c0-4fd1-aaac-8ca2b6560ad0" providerId="ADAL" clId="{F0A96221-7881-488D-B053-55CA90BA522C}" dt="2020-12-28T17:41:57.809" v="736" actId="2696"/>
        <pc:sldMkLst>
          <pc:docMk/>
          <pc:sldMk cId="2236786778" sldId="374"/>
        </pc:sldMkLst>
      </pc:sldChg>
      <pc:sldChg chg="del">
        <pc:chgData name="Alfred Asterjadhi" userId="39de57b9-85c0-4fd1-aaac-8ca2b6560ad0" providerId="ADAL" clId="{F0A96221-7881-488D-B053-55CA90BA522C}" dt="2020-12-23T05:02:35.109" v="18" actId="2696"/>
        <pc:sldMkLst>
          <pc:docMk/>
          <pc:sldMk cId="260372023" sldId="375"/>
        </pc:sldMkLst>
      </pc:sldChg>
      <pc:sldChg chg="del">
        <pc:chgData name="Alfred Asterjadhi" userId="39de57b9-85c0-4fd1-aaac-8ca2b6560ad0" providerId="ADAL" clId="{F0A96221-7881-488D-B053-55CA90BA522C}" dt="2020-12-23T05:02:35.956" v="19" actId="2696"/>
        <pc:sldMkLst>
          <pc:docMk/>
          <pc:sldMk cId="3599809708" sldId="376"/>
        </pc:sldMkLst>
      </pc:sldChg>
      <pc:sldChg chg="del">
        <pc:chgData name="Alfred Asterjadhi" userId="39de57b9-85c0-4fd1-aaac-8ca2b6560ad0" providerId="ADAL" clId="{F0A96221-7881-488D-B053-55CA90BA522C}" dt="2020-12-28T17:41:54.027" v="733" actId="2696"/>
        <pc:sldMkLst>
          <pc:docMk/>
          <pc:sldMk cId="1032495733" sldId="377"/>
        </pc:sldMkLst>
      </pc:sldChg>
      <pc:sldChg chg="del">
        <pc:chgData name="Alfred Asterjadhi" userId="39de57b9-85c0-4fd1-aaac-8ca2b6560ad0" providerId="ADAL" clId="{F0A96221-7881-488D-B053-55CA90BA522C}" dt="2020-12-23T05:02:47.047" v="22" actId="2696"/>
        <pc:sldMkLst>
          <pc:docMk/>
          <pc:sldMk cId="2835338694" sldId="378"/>
        </pc:sldMkLst>
      </pc:sldChg>
      <pc:sldChg chg="del">
        <pc:chgData name="Alfred Asterjadhi" userId="39de57b9-85c0-4fd1-aaac-8ca2b6560ad0" providerId="ADAL" clId="{F0A96221-7881-488D-B053-55CA90BA522C}" dt="2020-12-23T05:02:48.284" v="23" actId="2696"/>
        <pc:sldMkLst>
          <pc:docMk/>
          <pc:sldMk cId="1765247309" sldId="379"/>
        </pc:sldMkLst>
      </pc:sldChg>
      <pc:sldChg chg="del">
        <pc:chgData name="Alfred Asterjadhi" userId="39de57b9-85c0-4fd1-aaac-8ca2b6560ad0" providerId="ADAL" clId="{F0A96221-7881-488D-B053-55CA90BA522C}" dt="2020-12-28T17:41:53.075" v="732" actId="2696"/>
        <pc:sldMkLst>
          <pc:docMk/>
          <pc:sldMk cId="3624576305" sldId="380"/>
        </pc:sldMkLst>
      </pc:sldChg>
      <pc:sldChg chg="del">
        <pc:chgData name="Alfred Asterjadhi" userId="39de57b9-85c0-4fd1-aaac-8ca2b6560ad0" providerId="ADAL" clId="{F0A96221-7881-488D-B053-55CA90BA522C}" dt="2020-12-23T05:02:50.359" v="24" actId="2696"/>
        <pc:sldMkLst>
          <pc:docMk/>
          <pc:sldMk cId="3387707734" sldId="381"/>
        </pc:sldMkLst>
      </pc:sldChg>
      <pc:sldChg chg="del">
        <pc:chgData name="Alfred Asterjadhi" userId="39de57b9-85c0-4fd1-aaac-8ca2b6560ad0" providerId="ADAL" clId="{F0A96221-7881-488D-B053-55CA90BA522C}" dt="2020-12-23T05:02:51.840" v="25" actId="2696"/>
        <pc:sldMkLst>
          <pc:docMk/>
          <pc:sldMk cId="2596491405" sldId="382"/>
        </pc:sldMkLst>
      </pc:sldChg>
      <pc:sldChg chg="del">
        <pc:chgData name="Alfred Asterjadhi" userId="39de57b9-85c0-4fd1-aaac-8ca2b6560ad0" providerId="ADAL" clId="{F0A96221-7881-488D-B053-55CA90BA522C}" dt="2020-12-28T17:41:51.226" v="731" actId="2696"/>
        <pc:sldMkLst>
          <pc:docMk/>
          <pc:sldMk cId="471761505" sldId="383"/>
        </pc:sldMkLst>
      </pc:sldChg>
      <pc:sldChg chg="del">
        <pc:chgData name="Alfred Asterjadhi" userId="39de57b9-85c0-4fd1-aaac-8ca2b6560ad0" providerId="ADAL" clId="{F0A96221-7881-488D-B053-55CA90BA522C}" dt="2020-12-23T05:02:53.604" v="26" actId="2696"/>
        <pc:sldMkLst>
          <pc:docMk/>
          <pc:sldMk cId="3324196167" sldId="384"/>
        </pc:sldMkLst>
      </pc:sldChg>
      <pc:sldChg chg="del">
        <pc:chgData name="Alfred Asterjadhi" userId="39de57b9-85c0-4fd1-aaac-8ca2b6560ad0" providerId="ADAL" clId="{F0A96221-7881-488D-B053-55CA90BA522C}" dt="2020-12-23T05:02:54.343" v="27" actId="2696"/>
        <pc:sldMkLst>
          <pc:docMk/>
          <pc:sldMk cId="435812449" sldId="385"/>
        </pc:sldMkLst>
      </pc:sldChg>
      <pc:sldChg chg="del">
        <pc:chgData name="Alfred Asterjadhi" userId="39de57b9-85c0-4fd1-aaac-8ca2b6560ad0" providerId="ADAL" clId="{F0A96221-7881-488D-B053-55CA90BA522C}" dt="2020-12-28T17:41:49.286" v="729" actId="2696"/>
        <pc:sldMkLst>
          <pc:docMk/>
          <pc:sldMk cId="583181060" sldId="386"/>
        </pc:sldMkLst>
      </pc:sldChg>
      <pc:sldChg chg="del">
        <pc:chgData name="Alfred Asterjadhi" userId="39de57b9-85c0-4fd1-aaac-8ca2b6560ad0" providerId="ADAL" clId="{F0A96221-7881-488D-B053-55CA90BA522C}" dt="2020-12-23T05:02:57.901" v="29" actId="2696"/>
        <pc:sldMkLst>
          <pc:docMk/>
          <pc:sldMk cId="1950504488" sldId="387"/>
        </pc:sldMkLst>
      </pc:sldChg>
      <pc:sldChg chg="del">
        <pc:chgData name="Alfred Asterjadhi" userId="39de57b9-85c0-4fd1-aaac-8ca2b6560ad0" providerId="ADAL" clId="{F0A96221-7881-488D-B053-55CA90BA522C}" dt="2020-12-23T05:02:58.529" v="30" actId="2696"/>
        <pc:sldMkLst>
          <pc:docMk/>
          <pc:sldMk cId="4104515767" sldId="388"/>
        </pc:sldMkLst>
      </pc:sldChg>
      <pc:sldChg chg="del">
        <pc:chgData name="Alfred Asterjadhi" userId="39de57b9-85c0-4fd1-aaac-8ca2b6560ad0" providerId="ADAL" clId="{F0A96221-7881-488D-B053-55CA90BA522C}" dt="2020-12-28T17:41:48.314" v="728" actId="2696"/>
        <pc:sldMkLst>
          <pc:docMk/>
          <pc:sldMk cId="329778494" sldId="389"/>
        </pc:sldMkLst>
      </pc:sldChg>
      <pc:sldChg chg="del">
        <pc:chgData name="Alfred Asterjadhi" userId="39de57b9-85c0-4fd1-aaac-8ca2b6560ad0" providerId="ADAL" clId="{F0A96221-7881-488D-B053-55CA90BA522C}" dt="2020-12-23T05:03:00.194" v="31" actId="2696"/>
        <pc:sldMkLst>
          <pc:docMk/>
          <pc:sldMk cId="4291757325" sldId="390"/>
        </pc:sldMkLst>
      </pc:sldChg>
      <pc:sldChg chg="del">
        <pc:chgData name="Alfred Asterjadhi" userId="39de57b9-85c0-4fd1-aaac-8ca2b6560ad0" providerId="ADAL" clId="{F0A96221-7881-488D-B053-55CA90BA522C}" dt="2020-12-23T05:03:01.394" v="32" actId="2696"/>
        <pc:sldMkLst>
          <pc:docMk/>
          <pc:sldMk cId="3873152281" sldId="391"/>
        </pc:sldMkLst>
      </pc:sldChg>
      <pc:sldChg chg="del">
        <pc:chgData name="Alfred Asterjadhi" userId="39de57b9-85c0-4fd1-aaac-8ca2b6560ad0" providerId="ADAL" clId="{F0A96221-7881-488D-B053-55CA90BA522C}" dt="2020-12-23T05:04:49.983" v="105" actId="2696"/>
        <pc:sldMkLst>
          <pc:docMk/>
          <pc:sldMk cId="217313492" sldId="393"/>
        </pc:sldMkLst>
      </pc:sldChg>
      <pc:sldChg chg="del">
        <pc:chgData name="Alfred Asterjadhi" userId="39de57b9-85c0-4fd1-aaac-8ca2b6560ad0" providerId="ADAL" clId="{F0A96221-7881-488D-B053-55CA90BA522C}" dt="2020-12-23T05:01:45.344" v="5" actId="2696"/>
        <pc:sldMkLst>
          <pc:docMk/>
          <pc:sldMk cId="3947339360" sldId="394"/>
        </pc:sldMkLst>
      </pc:sldChg>
      <pc:sldChg chg="del">
        <pc:chgData name="Alfred Asterjadhi" userId="39de57b9-85c0-4fd1-aaac-8ca2b6560ad0" providerId="ADAL" clId="{F0A96221-7881-488D-B053-55CA90BA522C}" dt="2020-12-23T05:01:46.070" v="6" actId="2696"/>
        <pc:sldMkLst>
          <pc:docMk/>
          <pc:sldMk cId="1277193041" sldId="395"/>
        </pc:sldMkLst>
      </pc:sldChg>
      <pc:sldChg chg="del">
        <pc:chgData name="Alfred Asterjadhi" userId="39de57b9-85c0-4fd1-aaac-8ca2b6560ad0" providerId="ADAL" clId="{F0A96221-7881-488D-B053-55CA90BA522C}" dt="2020-12-23T05:01:40.597" v="2" actId="2696"/>
        <pc:sldMkLst>
          <pc:docMk/>
          <pc:sldMk cId="861208131" sldId="396"/>
        </pc:sldMkLst>
      </pc:sldChg>
      <pc:sldChg chg="del">
        <pc:chgData name="Alfred Asterjadhi" userId="39de57b9-85c0-4fd1-aaac-8ca2b6560ad0" providerId="ADAL" clId="{F0A96221-7881-488D-B053-55CA90BA522C}" dt="2020-12-23T05:00:59.345" v="0" actId="2696"/>
        <pc:sldMkLst>
          <pc:docMk/>
          <pc:sldMk cId="3596618118" sldId="397"/>
        </pc:sldMkLst>
      </pc:sldChg>
      <pc:sldChg chg="del">
        <pc:chgData name="Alfred Asterjadhi" userId="39de57b9-85c0-4fd1-aaac-8ca2b6560ad0" providerId="ADAL" clId="{F0A96221-7881-488D-B053-55CA90BA522C}" dt="2020-12-28T17:41:56.119" v="735" actId="2696"/>
        <pc:sldMkLst>
          <pc:docMk/>
          <pc:sldMk cId="3137302080" sldId="398"/>
        </pc:sldMkLst>
      </pc:sldChg>
      <pc:sldChg chg="del">
        <pc:chgData name="Alfred Asterjadhi" userId="39de57b9-85c0-4fd1-aaac-8ca2b6560ad0" providerId="ADAL" clId="{F0A96221-7881-488D-B053-55CA90BA522C}" dt="2020-12-23T05:02:38.791" v="20" actId="2696"/>
        <pc:sldMkLst>
          <pc:docMk/>
          <pc:sldMk cId="3523524851" sldId="399"/>
        </pc:sldMkLst>
      </pc:sldChg>
      <pc:sldChg chg="del">
        <pc:chgData name="Alfred Asterjadhi" userId="39de57b9-85c0-4fd1-aaac-8ca2b6560ad0" providerId="ADAL" clId="{F0A96221-7881-488D-B053-55CA90BA522C}" dt="2020-12-28T17:41:55.077" v="734" actId="2696"/>
        <pc:sldMkLst>
          <pc:docMk/>
          <pc:sldMk cId="3792746090" sldId="400"/>
        </pc:sldMkLst>
      </pc:sldChg>
      <pc:sldChg chg="del">
        <pc:chgData name="Alfred Asterjadhi" userId="39de57b9-85c0-4fd1-aaac-8ca2b6560ad0" providerId="ADAL" clId="{F0A96221-7881-488D-B053-55CA90BA522C}" dt="2020-12-23T05:02:41.337" v="21" actId="2696"/>
        <pc:sldMkLst>
          <pc:docMk/>
          <pc:sldMk cId="496491643" sldId="401"/>
        </pc:sldMkLst>
      </pc:sldChg>
      <pc:sldChg chg="del">
        <pc:chgData name="Alfred Asterjadhi" userId="39de57b9-85c0-4fd1-aaac-8ca2b6560ad0" providerId="ADAL" clId="{F0A96221-7881-488D-B053-55CA90BA522C}" dt="2020-12-23T05:01:47.784" v="8" actId="2696"/>
        <pc:sldMkLst>
          <pc:docMk/>
          <pc:sldMk cId="2862338633" sldId="402"/>
        </pc:sldMkLst>
      </pc:sldChg>
      <pc:sldChg chg="del">
        <pc:chgData name="Alfred Asterjadhi" userId="39de57b9-85c0-4fd1-aaac-8ca2b6560ad0" providerId="ADAL" clId="{F0A96221-7881-488D-B053-55CA90BA522C}" dt="2020-12-23T05:01:48.724" v="9" actId="2696"/>
        <pc:sldMkLst>
          <pc:docMk/>
          <pc:sldMk cId="71395740" sldId="403"/>
        </pc:sldMkLst>
      </pc:sldChg>
      <pc:sldChg chg="del">
        <pc:chgData name="Alfred Asterjadhi" userId="39de57b9-85c0-4fd1-aaac-8ca2b6560ad0" providerId="ADAL" clId="{F0A96221-7881-488D-B053-55CA90BA522C}" dt="2020-12-23T05:01:50.134" v="10" actId="2696"/>
        <pc:sldMkLst>
          <pc:docMk/>
          <pc:sldMk cId="2134147008" sldId="404"/>
        </pc:sldMkLst>
      </pc:sldChg>
      <pc:sldChg chg="del">
        <pc:chgData name="Alfred Asterjadhi" userId="39de57b9-85c0-4fd1-aaac-8ca2b6560ad0" providerId="ADAL" clId="{F0A96221-7881-488D-B053-55CA90BA522C}" dt="2020-12-23T05:01:50.991" v="11" actId="2696"/>
        <pc:sldMkLst>
          <pc:docMk/>
          <pc:sldMk cId="3267710160" sldId="405"/>
        </pc:sldMkLst>
      </pc:sldChg>
      <pc:sldChg chg="del">
        <pc:chgData name="Alfred Asterjadhi" userId="39de57b9-85c0-4fd1-aaac-8ca2b6560ad0" providerId="ADAL" clId="{F0A96221-7881-488D-B053-55CA90BA522C}" dt="2020-12-23T05:01:51.850" v="12" actId="2696"/>
        <pc:sldMkLst>
          <pc:docMk/>
          <pc:sldMk cId="2079882875" sldId="406"/>
        </pc:sldMkLst>
      </pc:sldChg>
      <pc:sldChg chg="del">
        <pc:chgData name="Alfred Asterjadhi" userId="39de57b9-85c0-4fd1-aaac-8ca2b6560ad0" providerId="ADAL" clId="{F0A96221-7881-488D-B053-55CA90BA522C}" dt="2020-12-23T05:01:42.039" v="3" actId="2696"/>
        <pc:sldMkLst>
          <pc:docMk/>
          <pc:sldMk cId="1258852936" sldId="407"/>
        </pc:sldMkLst>
      </pc:sldChg>
      <pc:sldChg chg="del">
        <pc:chgData name="Alfred Asterjadhi" userId="39de57b9-85c0-4fd1-aaac-8ca2b6560ad0" providerId="ADAL" clId="{F0A96221-7881-488D-B053-55CA90BA522C}" dt="2020-12-28T17:41:50.099" v="730" actId="2696"/>
        <pc:sldMkLst>
          <pc:docMk/>
          <pc:sldMk cId="1742250434" sldId="410"/>
        </pc:sldMkLst>
      </pc:sldChg>
      <pc:sldChg chg="del">
        <pc:chgData name="Alfred Asterjadhi" userId="39de57b9-85c0-4fd1-aaac-8ca2b6560ad0" providerId="ADAL" clId="{F0A96221-7881-488D-B053-55CA90BA522C}" dt="2020-12-23T05:02:56.155" v="28" actId="2696"/>
        <pc:sldMkLst>
          <pc:docMk/>
          <pc:sldMk cId="2945936177" sldId="411"/>
        </pc:sldMkLst>
      </pc:sldChg>
      <pc:sldChg chg="del">
        <pc:chgData name="Alfred Asterjadhi" userId="39de57b9-85c0-4fd1-aaac-8ca2b6560ad0" providerId="ADAL" clId="{F0A96221-7881-488D-B053-55CA90BA522C}" dt="2020-12-28T17:41:47.245" v="727" actId="2696"/>
        <pc:sldMkLst>
          <pc:docMk/>
          <pc:sldMk cId="2018377594" sldId="412"/>
        </pc:sldMkLst>
      </pc:sldChg>
      <pc:sldChg chg="del">
        <pc:chgData name="Alfred Asterjadhi" userId="39de57b9-85c0-4fd1-aaac-8ca2b6560ad0" providerId="ADAL" clId="{F0A96221-7881-488D-B053-55CA90BA522C}" dt="2020-12-23T05:03:03.091" v="33" actId="2696"/>
        <pc:sldMkLst>
          <pc:docMk/>
          <pc:sldMk cId="2656700324" sldId="413"/>
        </pc:sldMkLst>
      </pc:sldChg>
      <pc:sldChg chg="del">
        <pc:chgData name="Alfred Asterjadhi" userId="39de57b9-85c0-4fd1-aaac-8ca2b6560ad0" providerId="ADAL" clId="{F0A96221-7881-488D-B053-55CA90BA522C}" dt="2020-12-23T05:03:03.643" v="34" actId="2696"/>
        <pc:sldMkLst>
          <pc:docMk/>
          <pc:sldMk cId="2869053354" sldId="414"/>
        </pc:sldMkLst>
      </pc:sldChg>
      <pc:sldChg chg="del">
        <pc:chgData name="Alfred Asterjadhi" userId="39de57b9-85c0-4fd1-aaac-8ca2b6560ad0" providerId="ADAL" clId="{F0A96221-7881-488D-B053-55CA90BA522C}" dt="2020-12-23T05:03:27.053" v="36" actId="2696"/>
        <pc:sldMkLst>
          <pc:docMk/>
          <pc:sldMk cId="4265566709" sldId="415"/>
        </pc:sldMkLst>
      </pc:sldChg>
      <pc:sldChg chg="del">
        <pc:chgData name="Alfred Asterjadhi" userId="39de57b9-85c0-4fd1-aaac-8ca2b6560ad0" providerId="ADAL" clId="{F0A96221-7881-488D-B053-55CA90BA522C}" dt="2020-12-23T05:03:28.635" v="37" actId="2696"/>
        <pc:sldMkLst>
          <pc:docMk/>
          <pc:sldMk cId="2482254719" sldId="416"/>
        </pc:sldMkLst>
      </pc:sldChg>
      <pc:sldChg chg="del">
        <pc:chgData name="Alfred Asterjadhi" userId="39de57b9-85c0-4fd1-aaac-8ca2b6560ad0" providerId="ADAL" clId="{F0A96221-7881-488D-B053-55CA90BA522C}" dt="2020-12-23T05:03:29.520" v="38" actId="2696"/>
        <pc:sldMkLst>
          <pc:docMk/>
          <pc:sldMk cId="1419760248" sldId="417"/>
        </pc:sldMkLst>
      </pc:sldChg>
      <pc:sldChg chg="del">
        <pc:chgData name="Alfred Asterjadhi" userId="39de57b9-85c0-4fd1-aaac-8ca2b6560ad0" providerId="ADAL" clId="{F0A96221-7881-488D-B053-55CA90BA522C}" dt="2020-12-23T05:03:30.295" v="39" actId="2696"/>
        <pc:sldMkLst>
          <pc:docMk/>
          <pc:sldMk cId="2098266773" sldId="418"/>
        </pc:sldMkLst>
      </pc:sldChg>
      <pc:sldChg chg="del">
        <pc:chgData name="Alfred Asterjadhi" userId="39de57b9-85c0-4fd1-aaac-8ca2b6560ad0" providerId="ADAL" clId="{F0A96221-7881-488D-B053-55CA90BA522C}" dt="2020-12-23T05:03:31.087" v="40" actId="2696"/>
        <pc:sldMkLst>
          <pc:docMk/>
          <pc:sldMk cId="2813928727" sldId="419"/>
        </pc:sldMkLst>
      </pc:sldChg>
      <pc:sldChg chg="del">
        <pc:chgData name="Alfred Asterjadhi" userId="39de57b9-85c0-4fd1-aaac-8ca2b6560ad0" providerId="ADAL" clId="{F0A96221-7881-488D-B053-55CA90BA522C}" dt="2020-12-23T05:03:31.948" v="41" actId="2696"/>
        <pc:sldMkLst>
          <pc:docMk/>
          <pc:sldMk cId="351915804" sldId="420"/>
        </pc:sldMkLst>
      </pc:sldChg>
      <pc:sldChg chg="del">
        <pc:chgData name="Alfred Asterjadhi" userId="39de57b9-85c0-4fd1-aaac-8ca2b6560ad0" providerId="ADAL" clId="{F0A96221-7881-488D-B053-55CA90BA522C}" dt="2020-12-23T05:03:33.304" v="43" actId="2696"/>
        <pc:sldMkLst>
          <pc:docMk/>
          <pc:sldMk cId="1662867203" sldId="421"/>
        </pc:sldMkLst>
      </pc:sldChg>
      <pc:sldChg chg="del">
        <pc:chgData name="Alfred Asterjadhi" userId="39de57b9-85c0-4fd1-aaac-8ca2b6560ad0" providerId="ADAL" clId="{F0A96221-7881-488D-B053-55CA90BA522C}" dt="2020-12-23T05:03:33.852" v="44" actId="2696"/>
        <pc:sldMkLst>
          <pc:docMk/>
          <pc:sldMk cId="2250189989" sldId="422"/>
        </pc:sldMkLst>
      </pc:sldChg>
      <pc:sldChg chg="del">
        <pc:chgData name="Alfred Asterjadhi" userId="39de57b9-85c0-4fd1-aaac-8ca2b6560ad0" providerId="ADAL" clId="{F0A96221-7881-488D-B053-55CA90BA522C}" dt="2020-12-23T05:03:34.284" v="45" actId="2696"/>
        <pc:sldMkLst>
          <pc:docMk/>
          <pc:sldMk cId="734854055" sldId="423"/>
        </pc:sldMkLst>
      </pc:sldChg>
      <pc:sldChg chg="del">
        <pc:chgData name="Alfred Asterjadhi" userId="39de57b9-85c0-4fd1-aaac-8ca2b6560ad0" providerId="ADAL" clId="{F0A96221-7881-488D-B053-55CA90BA522C}" dt="2020-12-23T05:03:34.638" v="46" actId="2696"/>
        <pc:sldMkLst>
          <pc:docMk/>
          <pc:sldMk cId="2001666691" sldId="424"/>
        </pc:sldMkLst>
      </pc:sldChg>
      <pc:sldChg chg="del">
        <pc:chgData name="Alfred Asterjadhi" userId="39de57b9-85c0-4fd1-aaac-8ca2b6560ad0" providerId="ADAL" clId="{F0A96221-7881-488D-B053-55CA90BA522C}" dt="2020-12-23T05:03:34.971" v="47" actId="2696"/>
        <pc:sldMkLst>
          <pc:docMk/>
          <pc:sldMk cId="3108757676" sldId="425"/>
        </pc:sldMkLst>
      </pc:sldChg>
      <pc:sldChg chg="del">
        <pc:chgData name="Alfred Asterjadhi" userId="39de57b9-85c0-4fd1-aaac-8ca2b6560ad0" providerId="ADAL" clId="{F0A96221-7881-488D-B053-55CA90BA522C}" dt="2020-12-23T05:03:36.006" v="50" actId="2696"/>
        <pc:sldMkLst>
          <pc:docMk/>
          <pc:sldMk cId="626227987" sldId="426"/>
        </pc:sldMkLst>
      </pc:sldChg>
      <pc:sldChg chg="del">
        <pc:chgData name="Alfred Asterjadhi" userId="39de57b9-85c0-4fd1-aaac-8ca2b6560ad0" providerId="ADAL" clId="{F0A96221-7881-488D-B053-55CA90BA522C}" dt="2020-12-23T05:03:36.358" v="51" actId="2696"/>
        <pc:sldMkLst>
          <pc:docMk/>
          <pc:sldMk cId="1939790792" sldId="427"/>
        </pc:sldMkLst>
      </pc:sldChg>
      <pc:sldChg chg="del">
        <pc:chgData name="Alfred Asterjadhi" userId="39de57b9-85c0-4fd1-aaac-8ca2b6560ad0" providerId="ADAL" clId="{F0A96221-7881-488D-B053-55CA90BA522C}" dt="2020-12-23T05:03:36.732" v="52" actId="2696"/>
        <pc:sldMkLst>
          <pc:docMk/>
          <pc:sldMk cId="2346644382" sldId="428"/>
        </pc:sldMkLst>
      </pc:sldChg>
      <pc:sldChg chg="del">
        <pc:chgData name="Alfred Asterjadhi" userId="39de57b9-85c0-4fd1-aaac-8ca2b6560ad0" providerId="ADAL" clId="{F0A96221-7881-488D-B053-55CA90BA522C}" dt="2020-12-23T05:03:37.623" v="54" actId="2696"/>
        <pc:sldMkLst>
          <pc:docMk/>
          <pc:sldMk cId="3790011241" sldId="429"/>
        </pc:sldMkLst>
      </pc:sldChg>
      <pc:sldChg chg="del">
        <pc:chgData name="Alfred Asterjadhi" userId="39de57b9-85c0-4fd1-aaac-8ca2b6560ad0" providerId="ADAL" clId="{F0A96221-7881-488D-B053-55CA90BA522C}" dt="2020-12-23T05:03:43.391" v="67" actId="2696"/>
        <pc:sldMkLst>
          <pc:docMk/>
          <pc:sldMk cId="1108741270" sldId="430"/>
        </pc:sldMkLst>
      </pc:sldChg>
      <pc:sldChg chg="del">
        <pc:chgData name="Alfred Asterjadhi" userId="39de57b9-85c0-4fd1-aaac-8ca2b6560ad0" providerId="ADAL" clId="{F0A96221-7881-488D-B053-55CA90BA522C}" dt="2020-12-23T05:03:45.488" v="72" actId="2696"/>
        <pc:sldMkLst>
          <pc:docMk/>
          <pc:sldMk cId="2051760860" sldId="431"/>
        </pc:sldMkLst>
      </pc:sldChg>
      <pc:sldChg chg="del">
        <pc:chgData name="Alfred Asterjadhi" userId="39de57b9-85c0-4fd1-aaac-8ca2b6560ad0" providerId="ADAL" clId="{F0A96221-7881-488D-B053-55CA90BA522C}" dt="2020-12-23T05:03:48.415" v="78" actId="2696"/>
        <pc:sldMkLst>
          <pc:docMk/>
          <pc:sldMk cId="2860158476" sldId="432"/>
        </pc:sldMkLst>
      </pc:sldChg>
      <pc:sldChg chg="del">
        <pc:chgData name="Alfred Asterjadhi" userId="39de57b9-85c0-4fd1-aaac-8ca2b6560ad0" providerId="ADAL" clId="{F0A96221-7881-488D-B053-55CA90BA522C}" dt="2020-12-23T05:03:48.997" v="79" actId="2696"/>
        <pc:sldMkLst>
          <pc:docMk/>
          <pc:sldMk cId="3359669206" sldId="433"/>
        </pc:sldMkLst>
      </pc:sldChg>
      <pc:sldChg chg="del">
        <pc:chgData name="Alfred Asterjadhi" userId="39de57b9-85c0-4fd1-aaac-8ca2b6560ad0" providerId="ADAL" clId="{F0A96221-7881-488D-B053-55CA90BA522C}" dt="2020-12-23T05:03:49.499" v="80" actId="2696"/>
        <pc:sldMkLst>
          <pc:docMk/>
          <pc:sldMk cId="3527449240" sldId="434"/>
        </pc:sldMkLst>
      </pc:sldChg>
      <pc:sldChg chg="del">
        <pc:chgData name="Alfred Asterjadhi" userId="39de57b9-85c0-4fd1-aaac-8ca2b6560ad0" providerId="ADAL" clId="{F0A96221-7881-488D-B053-55CA90BA522C}" dt="2020-12-23T05:03:52.787" v="86" actId="2696"/>
        <pc:sldMkLst>
          <pc:docMk/>
          <pc:sldMk cId="2611547467" sldId="435"/>
        </pc:sldMkLst>
      </pc:sldChg>
      <pc:sldChg chg="del">
        <pc:chgData name="Alfred Asterjadhi" userId="39de57b9-85c0-4fd1-aaac-8ca2b6560ad0" providerId="ADAL" clId="{F0A96221-7881-488D-B053-55CA90BA522C}" dt="2020-12-23T05:04:02.446" v="97" actId="2696"/>
        <pc:sldMkLst>
          <pc:docMk/>
          <pc:sldMk cId="3371530251" sldId="436"/>
        </pc:sldMkLst>
      </pc:sldChg>
      <pc:sldChg chg="del">
        <pc:chgData name="Alfred Asterjadhi" userId="39de57b9-85c0-4fd1-aaac-8ca2b6560ad0" providerId="ADAL" clId="{F0A96221-7881-488D-B053-55CA90BA522C}" dt="2020-12-23T05:05:01.244" v="106" actId="2696"/>
        <pc:sldMkLst>
          <pc:docMk/>
          <pc:sldMk cId="3920476231" sldId="437"/>
        </pc:sldMkLst>
      </pc:sldChg>
      <pc:sldChg chg="del">
        <pc:chgData name="Alfred Asterjadhi" userId="39de57b9-85c0-4fd1-aaac-8ca2b6560ad0" providerId="ADAL" clId="{F0A96221-7881-488D-B053-55CA90BA522C}" dt="2020-12-23T05:03:54.855" v="90" actId="2696"/>
        <pc:sldMkLst>
          <pc:docMk/>
          <pc:sldMk cId="4149852467" sldId="438"/>
        </pc:sldMkLst>
      </pc:sldChg>
      <pc:sldChg chg="del">
        <pc:chgData name="Alfred Asterjadhi" userId="39de57b9-85c0-4fd1-aaac-8ca2b6560ad0" providerId="ADAL" clId="{F0A96221-7881-488D-B053-55CA90BA522C}" dt="2020-12-23T05:03:55.846" v="91" actId="2696"/>
        <pc:sldMkLst>
          <pc:docMk/>
          <pc:sldMk cId="2064511684" sldId="439"/>
        </pc:sldMkLst>
      </pc:sldChg>
      <pc:sldChg chg="del">
        <pc:chgData name="Alfred Asterjadhi" userId="39de57b9-85c0-4fd1-aaac-8ca2b6560ad0" providerId="ADAL" clId="{F0A96221-7881-488D-B053-55CA90BA522C}" dt="2020-12-23T05:03:56.431" v="92" actId="2696"/>
        <pc:sldMkLst>
          <pc:docMk/>
          <pc:sldMk cId="144590311" sldId="440"/>
        </pc:sldMkLst>
      </pc:sldChg>
      <pc:sldChg chg="del">
        <pc:chgData name="Alfred Asterjadhi" userId="39de57b9-85c0-4fd1-aaac-8ca2b6560ad0" providerId="ADAL" clId="{F0A96221-7881-488D-B053-55CA90BA522C}" dt="2020-12-23T05:03:57.038" v="93" actId="2696"/>
        <pc:sldMkLst>
          <pc:docMk/>
          <pc:sldMk cId="3521642149" sldId="441"/>
        </pc:sldMkLst>
      </pc:sldChg>
      <pc:sldChg chg="del">
        <pc:chgData name="Alfred Asterjadhi" userId="39de57b9-85c0-4fd1-aaac-8ca2b6560ad0" providerId="ADAL" clId="{F0A96221-7881-488D-B053-55CA90BA522C}" dt="2020-12-23T05:03:57.632" v="94" actId="2696"/>
        <pc:sldMkLst>
          <pc:docMk/>
          <pc:sldMk cId="1378770195" sldId="442"/>
        </pc:sldMkLst>
      </pc:sldChg>
      <pc:sldChg chg="del">
        <pc:chgData name="Alfred Asterjadhi" userId="39de57b9-85c0-4fd1-aaac-8ca2b6560ad0" providerId="ADAL" clId="{F0A96221-7881-488D-B053-55CA90BA522C}" dt="2020-12-23T05:03:58.747" v="95" actId="2696"/>
        <pc:sldMkLst>
          <pc:docMk/>
          <pc:sldMk cId="1681732451" sldId="443"/>
        </pc:sldMkLst>
      </pc:sldChg>
      <pc:sldChg chg="del">
        <pc:chgData name="Alfred Asterjadhi" userId="39de57b9-85c0-4fd1-aaac-8ca2b6560ad0" providerId="ADAL" clId="{F0A96221-7881-488D-B053-55CA90BA522C}" dt="2020-12-23T05:03:41.405" v="63" actId="2696"/>
        <pc:sldMkLst>
          <pc:docMk/>
          <pc:sldMk cId="3187215790" sldId="444"/>
        </pc:sldMkLst>
      </pc:sldChg>
      <pc:sldChg chg="del">
        <pc:chgData name="Alfred Asterjadhi" userId="39de57b9-85c0-4fd1-aaac-8ca2b6560ad0" providerId="ADAL" clId="{F0A96221-7881-488D-B053-55CA90BA522C}" dt="2020-12-23T05:04:00.635" v="96" actId="2696"/>
        <pc:sldMkLst>
          <pc:docMk/>
          <pc:sldMk cId="124339599" sldId="445"/>
        </pc:sldMkLst>
      </pc:sldChg>
      <pc:sldChg chg="del">
        <pc:chgData name="Alfred Asterjadhi" userId="39de57b9-85c0-4fd1-aaac-8ca2b6560ad0" providerId="ADAL" clId="{F0A96221-7881-488D-B053-55CA90BA522C}" dt="2020-12-23T05:04:33.933" v="99" actId="2696"/>
        <pc:sldMkLst>
          <pc:docMk/>
          <pc:sldMk cId="855446805" sldId="446"/>
        </pc:sldMkLst>
      </pc:sldChg>
      <pc:sldChg chg="del">
        <pc:chgData name="Alfred Asterjadhi" userId="39de57b9-85c0-4fd1-aaac-8ca2b6560ad0" providerId="ADAL" clId="{F0A96221-7881-488D-B053-55CA90BA522C}" dt="2020-12-23T05:04:35.514" v="100" actId="2696"/>
        <pc:sldMkLst>
          <pc:docMk/>
          <pc:sldMk cId="3133358174" sldId="447"/>
        </pc:sldMkLst>
      </pc:sldChg>
      <pc:sldMasterChg chg="modSp modSldLayout">
        <pc:chgData name="Alfred Asterjadhi" userId="39de57b9-85c0-4fd1-aaac-8ca2b6560ad0" providerId="ADAL" clId="{F0A96221-7881-488D-B053-55CA90BA522C}" dt="2020-12-28T17:22:54.874" v="136" actId="20577"/>
        <pc:sldMasterMkLst>
          <pc:docMk/>
          <pc:sldMasterMk cId="0" sldId="2147483648"/>
        </pc:sldMasterMkLst>
        <pc:spChg chg="mod">
          <ac:chgData name="Alfred Asterjadhi" userId="39de57b9-85c0-4fd1-aaac-8ca2b6560ad0" providerId="ADAL" clId="{F0A96221-7881-488D-B053-55CA90BA522C}" dt="2020-12-28T17:22:54.874" v="136" actId="20577"/>
          <ac:spMkLst>
            <pc:docMk/>
            <pc:sldMasterMk cId="0" sldId="2147483648"/>
            <ac:spMk id="10" creationId="{00000000-0000-0000-0000-000000000000}"/>
          </ac:spMkLst>
        </pc:spChg>
        <pc:spChg chg="mod">
          <ac:chgData name="Alfred Asterjadhi" userId="39de57b9-85c0-4fd1-aaac-8ca2b6560ad0" providerId="ADAL" clId="{F0A96221-7881-488D-B053-55CA90BA522C}" dt="2020-12-28T17:21:50.367" v="120" actId="20577"/>
          <ac:spMkLst>
            <pc:docMk/>
            <pc:sldMasterMk cId="0" sldId="2147483648"/>
            <ac:spMk id="1027" creationId="{00000000-0000-0000-0000-000000000000}"/>
          </ac:spMkLst>
        </pc:spChg>
        <pc:sldLayoutChg chg="modSp">
          <pc:chgData name="Alfred Asterjadhi" userId="39de57b9-85c0-4fd1-aaac-8ca2b6560ad0" providerId="ADAL" clId="{F0A96221-7881-488D-B053-55CA90BA522C}" dt="2020-12-28T17:21:57.455" v="121"/>
          <pc:sldLayoutMkLst>
            <pc:docMk/>
            <pc:sldMasterMk cId="0" sldId="2147483648"/>
            <pc:sldLayoutMk cId="0" sldId="2147483649"/>
          </pc:sldLayoutMkLst>
          <pc:spChg chg="mod">
            <ac:chgData name="Alfred Asterjadhi" userId="39de57b9-85c0-4fd1-aaac-8ca2b6560ad0" providerId="ADAL" clId="{F0A96221-7881-488D-B053-55CA90BA522C}" dt="2020-12-28T17:21:57.455" v="121"/>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F0A96221-7881-488D-B053-55CA90BA522C}" dt="2020-12-28T17:21:59.843" v="122"/>
          <pc:sldLayoutMkLst>
            <pc:docMk/>
            <pc:sldMasterMk cId="0" sldId="2147483648"/>
            <pc:sldLayoutMk cId="0" sldId="2147483650"/>
          </pc:sldLayoutMkLst>
          <pc:spChg chg="mod">
            <ac:chgData name="Alfred Asterjadhi" userId="39de57b9-85c0-4fd1-aaac-8ca2b6560ad0" providerId="ADAL" clId="{F0A96221-7881-488D-B053-55CA90BA522C}" dt="2020-12-28T17:21:59.843" v="122"/>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F0A96221-7881-488D-B053-55CA90BA522C}" dt="2020-12-28T17:22:03.160" v="123"/>
          <pc:sldLayoutMkLst>
            <pc:docMk/>
            <pc:sldMasterMk cId="0" sldId="2147483648"/>
            <pc:sldLayoutMk cId="0" sldId="2147483651"/>
          </pc:sldLayoutMkLst>
          <pc:spChg chg="mod">
            <ac:chgData name="Alfred Asterjadhi" userId="39de57b9-85c0-4fd1-aaac-8ca2b6560ad0" providerId="ADAL" clId="{F0A96221-7881-488D-B053-55CA90BA522C}" dt="2020-12-28T17:22:03.160" v="123"/>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F0A96221-7881-488D-B053-55CA90BA522C}" dt="2020-12-28T17:22:07.411" v="124"/>
          <pc:sldLayoutMkLst>
            <pc:docMk/>
            <pc:sldMasterMk cId="0" sldId="2147483648"/>
            <pc:sldLayoutMk cId="0" sldId="2147483652"/>
          </pc:sldLayoutMkLst>
          <pc:spChg chg="mod">
            <ac:chgData name="Alfred Asterjadhi" userId="39de57b9-85c0-4fd1-aaac-8ca2b6560ad0" providerId="ADAL" clId="{F0A96221-7881-488D-B053-55CA90BA522C}" dt="2020-12-28T17:22:07.411" v="124"/>
            <ac:spMkLst>
              <pc:docMk/>
              <pc:sldMasterMk cId="0" sldId="2147483648"/>
              <pc:sldLayoutMk cId="0" sldId="2147483652"/>
              <ac:spMk id="5" creationId="{00000000-0000-0000-0000-000000000000}"/>
            </ac:spMkLst>
          </pc:spChg>
        </pc:sldLayoutChg>
      </pc:sldMasterChg>
    </pc:docChg>
  </pc:docChgLst>
  <pc:docChgLst>
    <pc:chgData name="Alfred Asterjadhi" userId="39de57b9-85c0-4fd1-aaac-8ca2b6560ad0" providerId="ADAL" clId="{B4F7BA3C-DFC6-48F9-A62B-B03D2B47DB6D}"/>
    <pc:docChg chg="undo custSel addSld delSld modSld modMainMaster">
      <pc:chgData name="Alfred Asterjadhi" userId="39de57b9-85c0-4fd1-aaac-8ca2b6560ad0" providerId="ADAL" clId="{B4F7BA3C-DFC6-48F9-A62B-B03D2B47DB6D}" dt="2021-03-08T21:36:17.931" v="1388" actId="6549"/>
      <pc:docMkLst>
        <pc:docMk/>
      </pc:docMkLst>
      <pc:sldChg chg="modSp">
        <pc:chgData name="Alfred Asterjadhi" userId="39de57b9-85c0-4fd1-aaac-8ca2b6560ad0" providerId="ADAL" clId="{B4F7BA3C-DFC6-48F9-A62B-B03D2B47DB6D}" dt="2021-02-09T16:22:18.113" v="13"/>
        <pc:sldMkLst>
          <pc:docMk/>
          <pc:sldMk cId="0" sldId="256"/>
        </pc:sldMkLst>
        <pc:spChg chg="mod">
          <ac:chgData name="Alfred Asterjadhi" userId="39de57b9-85c0-4fd1-aaac-8ca2b6560ad0" providerId="ADAL" clId="{B4F7BA3C-DFC6-48F9-A62B-B03D2B47DB6D}" dt="2021-02-09T16:22:18.113" v="13"/>
          <ac:spMkLst>
            <pc:docMk/>
            <pc:sldMk cId="0" sldId="256"/>
            <ac:spMk id="6" creationId="{00000000-0000-0000-0000-000000000000}"/>
          </ac:spMkLst>
        </pc:spChg>
      </pc:sldChg>
      <pc:sldChg chg="modSp">
        <pc:chgData name="Alfred Asterjadhi" userId="39de57b9-85c0-4fd1-aaac-8ca2b6560ad0" providerId="ADAL" clId="{B4F7BA3C-DFC6-48F9-A62B-B03D2B47DB6D}" dt="2021-02-09T16:22:20.231" v="14"/>
        <pc:sldMkLst>
          <pc:docMk/>
          <pc:sldMk cId="0" sldId="257"/>
        </pc:sldMkLst>
        <pc:spChg chg="mod">
          <ac:chgData name="Alfred Asterjadhi" userId="39de57b9-85c0-4fd1-aaac-8ca2b6560ad0" providerId="ADAL" clId="{B4F7BA3C-DFC6-48F9-A62B-B03D2B47DB6D}" dt="2021-02-09T16:22:20.231" v="14"/>
          <ac:spMkLst>
            <pc:docMk/>
            <pc:sldMk cId="0" sldId="257"/>
            <ac:spMk id="7" creationId="{4565958B-DD30-4EE7-AF20-DC550898176B}"/>
          </ac:spMkLst>
        </pc:spChg>
      </pc:sldChg>
      <pc:sldChg chg="modSp">
        <pc:chgData name="Alfred Asterjadhi" userId="39de57b9-85c0-4fd1-aaac-8ca2b6560ad0" providerId="ADAL" clId="{B4F7BA3C-DFC6-48F9-A62B-B03D2B47DB6D}" dt="2021-02-09T16:22:21.914" v="15"/>
        <pc:sldMkLst>
          <pc:docMk/>
          <pc:sldMk cId="3254182675" sldId="258"/>
        </pc:sldMkLst>
        <pc:spChg chg="mod">
          <ac:chgData name="Alfred Asterjadhi" userId="39de57b9-85c0-4fd1-aaac-8ca2b6560ad0" providerId="ADAL" clId="{B4F7BA3C-DFC6-48F9-A62B-B03D2B47DB6D}" dt="2021-02-09T16:22:21.914" v="15"/>
          <ac:spMkLst>
            <pc:docMk/>
            <pc:sldMk cId="3254182675" sldId="258"/>
            <ac:spMk id="7" creationId="{4F62ADF5-BC8B-4EF4-B4E8-C355611EECFF}"/>
          </ac:spMkLst>
        </pc:spChg>
      </pc:sldChg>
      <pc:sldChg chg="modSp">
        <pc:chgData name="Alfred Asterjadhi" userId="39de57b9-85c0-4fd1-aaac-8ca2b6560ad0" providerId="ADAL" clId="{B4F7BA3C-DFC6-48F9-A62B-B03D2B47DB6D}" dt="2021-02-09T16:22:25.219" v="17"/>
        <pc:sldMkLst>
          <pc:docMk/>
          <pc:sldMk cId="1676196551" sldId="261"/>
        </pc:sldMkLst>
        <pc:spChg chg="mod">
          <ac:chgData name="Alfred Asterjadhi" userId="39de57b9-85c0-4fd1-aaac-8ca2b6560ad0" providerId="ADAL" clId="{B4F7BA3C-DFC6-48F9-A62B-B03D2B47DB6D}" dt="2021-02-09T16:22:25.219" v="17"/>
          <ac:spMkLst>
            <pc:docMk/>
            <pc:sldMk cId="1676196551" sldId="261"/>
            <ac:spMk id="7" creationId="{0A0F1EBF-63A8-4C75-8DB7-0D8CD44D0896}"/>
          </ac:spMkLst>
        </pc:spChg>
      </pc:sldChg>
      <pc:sldChg chg="modSp">
        <pc:chgData name="Alfred Asterjadhi" userId="39de57b9-85c0-4fd1-aaac-8ca2b6560ad0" providerId="ADAL" clId="{B4F7BA3C-DFC6-48F9-A62B-B03D2B47DB6D}" dt="2021-02-09T16:22:26.863" v="18"/>
        <pc:sldMkLst>
          <pc:docMk/>
          <pc:sldMk cId="2927177891" sldId="263"/>
        </pc:sldMkLst>
        <pc:spChg chg="mod">
          <ac:chgData name="Alfred Asterjadhi" userId="39de57b9-85c0-4fd1-aaac-8ca2b6560ad0" providerId="ADAL" clId="{B4F7BA3C-DFC6-48F9-A62B-B03D2B47DB6D}" dt="2021-02-09T16:22:26.863" v="18"/>
          <ac:spMkLst>
            <pc:docMk/>
            <pc:sldMk cId="2927177891" sldId="263"/>
            <ac:spMk id="9" creationId="{4BB4CFD1-21C6-467E-AB6E-3577A473F86D}"/>
          </ac:spMkLst>
        </pc:spChg>
      </pc:sldChg>
      <pc:sldChg chg="modSp">
        <pc:chgData name="Alfred Asterjadhi" userId="39de57b9-85c0-4fd1-aaac-8ca2b6560ad0" providerId="ADAL" clId="{B4F7BA3C-DFC6-48F9-A62B-B03D2B47DB6D}" dt="2021-02-09T16:22:28.538" v="19"/>
        <pc:sldMkLst>
          <pc:docMk/>
          <pc:sldMk cId="4277600907" sldId="264"/>
        </pc:sldMkLst>
        <pc:spChg chg="mod">
          <ac:chgData name="Alfred Asterjadhi" userId="39de57b9-85c0-4fd1-aaac-8ca2b6560ad0" providerId="ADAL" clId="{B4F7BA3C-DFC6-48F9-A62B-B03D2B47DB6D}" dt="2021-02-09T16:22:28.538" v="19"/>
          <ac:spMkLst>
            <pc:docMk/>
            <pc:sldMk cId="4277600907" sldId="264"/>
            <ac:spMk id="8" creationId="{B2C4C695-AFB3-4956-B721-DB0805BA0685}"/>
          </ac:spMkLst>
        </pc:spChg>
      </pc:sldChg>
      <pc:sldChg chg="modSp">
        <pc:chgData name="Alfred Asterjadhi" userId="39de57b9-85c0-4fd1-aaac-8ca2b6560ad0" providerId="ADAL" clId="{B4F7BA3C-DFC6-48F9-A62B-B03D2B47DB6D}" dt="2021-02-09T16:22:30.312" v="20"/>
        <pc:sldMkLst>
          <pc:docMk/>
          <pc:sldMk cId="2436815634" sldId="265"/>
        </pc:sldMkLst>
        <pc:spChg chg="mod">
          <ac:chgData name="Alfred Asterjadhi" userId="39de57b9-85c0-4fd1-aaac-8ca2b6560ad0" providerId="ADAL" clId="{B4F7BA3C-DFC6-48F9-A62B-B03D2B47DB6D}" dt="2021-02-09T16:22:30.312" v="20"/>
          <ac:spMkLst>
            <pc:docMk/>
            <pc:sldMk cId="2436815634" sldId="265"/>
            <ac:spMk id="9" creationId="{535943CE-0A57-43F4-9844-46B4091CBC16}"/>
          </ac:spMkLst>
        </pc:spChg>
      </pc:sldChg>
      <pc:sldChg chg="modSp">
        <pc:chgData name="Alfred Asterjadhi" userId="39de57b9-85c0-4fd1-aaac-8ca2b6560ad0" providerId="ADAL" clId="{B4F7BA3C-DFC6-48F9-A62B-B03D2B47DB6D}" dt="2021-02-09T16:22:32.801" v="21"/>
        <pc:sldMkLst>
          <pc:docMk/>
          <pc:sldMk cId="2400177835" sldId="266"/>
        </pc:sldMkLst>
        <pc:spChg chg="mod">
          <ac:chgData name="Alfred Asterjadhi" userId="39de57b9-85c0-4fd1-aaac-8ca2b6560ad0" providerId="ADAL" clId="{B4F7BA3C-DFC6-48F9-A62B-B03D2B47DB6D}" dt="2021-02-09T16:22:32.801" v="21"/>
          <ac:spMkLst>
            <pc:docMk/>
            <pc:sldMk cId="2400177835" sldId="266"/>
            <ac:spMk id="8" creationId="{C5505616-1CE2-43B4-878B-31634EEB6CA7}"/>
          </ac:spMkLst>
        </pc:spChg>
      </pc:sldChg>
      <pc:sldChg chg="modSp">
        <pc:chgData name="Alfred Asterjadhi" userId="39de57b9-85c0-4fd1-aaac-8ca2b6560ad0" providerId="ADAL" clId="{B4F7BA3C-DFC6-48F9-A62B-B03D2B47DB6D}" dt="2021-02-09T16:22:40.934" v="26"/>
        <pc:sldMkLst>
          <pc:docMk/>
          <pc:sldMk cId="132832093" sldId="267"/>
        </pc:sldMkLst>
        <pc:spChg chg="mod">
          <ac:chgData name="Alfred Asterjadhi" userId="39de57b9-85c0-4fd1-aaac-8ca2b6560ad0" providerId="ADAL" clId="{B4F7BA3C-DFC6-48F9-A62B-B03D2B47DB6D}" dt="2021-02-09T16:22:40.934" v="26"/>
          <ac:spMkLst>
            <pc:docMk/>
            <pc:sldMk cId="132832093" sldId="267"/>
            <ac:spMk id="7" creationId="{C00CAC69-BF6D-4936-9CE0-D96F88ACD748}"/>
          </ac:spMkLst>
        </pc:spChg>
      </pc:sldChg>
      <pc:sldChg chg="modSp">
        <pc:chgData name="Alfred Asterjadhi" userId="39de57b9-85c0-4fd1-aaac-8ca2b6560ad0" providerId="ADAL" clId="{B4F7BA3C-DFC6-48F9-A62B-B03D2B47DB6D}" dt="2021-02-09T16:22:34.604" v="22"/>
        <pc:sldMkLst>
          <pc:docMk/>
          <pc:sldMk cId="3387863760" sldId="270"/>
        </pc:sldMkLst>
        <pc:spChg chg="mod">
          <ac:chgData name="Alfred Asterjadhi" userId="39de57b9-85c0-4fd1-aaac-8ca2b6560ad0" providerId="ADAL" clId="{B4F7BA3C-DFC6-48F9-A62B-B03D2B47DB6D}" dt="2021-02-09T16:22:34.604" v="22"/>
          <ac:spMkLst>
            <pc:docMk/>
            <pc:sldMk cId="3387863760" sldId="270"/>
            <ac:spMk id="8" creationId="{B1C9D975-9B89-429E-A2AD-175C2CE0D83A}"/>
          </ac:spMkLst>
        </pc:spChg>
      </pc:sldChg>
      <pc:sldChg chg="modSp mod">
        <pc:chgData name="Alfred Asterjadhi" userId="39de57b9-85c0-4fd1-aaac-8ca2b6560ad0" providerId="ADAL" clId="{B4F7BA3C-DFC6-48F9-A62B-B03D2B47DB6D}" dt="2021-02-09T16:25:10.529" v="128" actId="20577"/>
        <pc:sldMkLst>
          <pc:docMk/>
          <pc:sldMk cId="2243228416" sldId="299"/>
        </pc:sldMkLst>
        <pc:spChg chg="mod">
          <ac:chgData name="Alfred Asterjadhi" userId="39de57b9-85c0-4fd1-aaac-8ca2b6560ad0" providerId="ADAL" clId="{B4F7BA3C-DFC6-48F9-A62B-B03D2B47DB6D}" dt="2021-02-09T16:22:42.390" v="27"/>
          <ac:spMkLst>
            <pc:docMk/>
            <pc:sldMk cId="2243228416" sldId="299"/>
            <ac:spMk id="8" creationId="{ADA0A8BA-AA59-4AB6-9BD0-89E3B2E275F5}"/>
          </ac:spMkLst>
        </pc:spChg>
        <pc:spChg chg="mod">
          <ac:chgData name="Alfred Asterjadhi" userId="39de57b9-85c0-4fd1-aaac-8ca2b6560ad0" providerId="ADAL" clId="{B4F7BA3C-DFC6-48F9-A62B-B03D2B47DB6D}" dt="2021-02-09T16:25:10.529" v="128" actId="20577"/>
          <ac:spMkLst>
            <pc:docMk/>
            <pc:sldMk cId="2243228416" sldId="299"/>
            <ac:spMk id="17" creationId="{442A1050-6527-4B2E-A943-E125D6B48B52}"/>
          </ac:spMkLst>
        </pc:spChg>
      </pc:sldChg>
      <pc:sldChg chg="modSp">
        <pc:chgData name="Alfred Asterjadhi" userId="39de57b9-85c0-4fd1-aaac-8ca2b6560ad0" providerId="ADAL" clId="{B4F7BA3C-DFC6-48F9-A62B-B03D2B47DB6D}" dt="2021-02-09T16:22:47.696" v="29"/>
        <pc:sldMkLst>
          <pc:docMk/>
          <pc:sldMk cId="1677969607" sldId="323"/>
        </pc:sldMkLst>
        <pc:spChg chg="mod">
          <ac:chgData name="Alfred Asterjadhi" userId="39de57b9-85c0-4fd1-aaac-8ca2b6560ad0" providerId="ADAL" clId="{B4F7BA3C-DFC6-48F9-A62B-B03D2B47DB6D}" dt="2021-02-09T16:22:47.696" v="29"/>
          <ac:spMkLst>
            <pc:docMk/>
            <pc:sldMk cId="1677969607" sldId="323"/>
            <ac:spMk id="7" creationId="{247ADCDE-7164-400D-8B27-4BAED4FE7810}"/>
          </ac:spMkLst>
        </pc:spChg>
      </pc:sldChg>
      <pc:sldChg chg="addSp delSp modSp add mod">
        <pc:chgData name="Alfred Asterjadhi" userId="39de57b9-85c0-4fd1-aaac-8ca2b6560ad0" providerId="ADAL" clId="{B4F7BA3C-DFC6-48F9-A62B-B03D2B47DB6D}" dt="2021-03-08T21:36:17.931" v="1388" actId="6549"/>
        <pc:sldMkLst>
          <pc:docMk/>
          <pc:sldMk cId="596865926" sldId="324"/>
        </pc:sldMkLst>
        <pc:spChg chg="mod">
          <ac:chgData name="Alfred Asterjadhi" userId="39de57b9-85c0-4fd1-aaac-8ca2b6560ad0" providerId="ADAL" clId="{B4F7BA3C-DFC6-48F9-A62B-B03D2B47DB6D}" dt="2021-02-09T16:24:28.715" v="104"/>
          <ac:spMkLst>
            <pc:docMk/>
            <pc:sldMk cId="596865926" sldId="324"/>
            <ac:spMk id="2" creationId="{6A27F32D-AAB2-4E4E-8703-7DB27C650C46}"/>
          </ac:spMkLst>
        </pc:spChg>
        <pc:spChg chg="mod">
          <ac:chgData name="Alfred Asterjadhi" userId="39de57b9-85c0-4fd1-aaac-8ca2b6560ad0" providerId="ADAL" clId="{B4F7BA3C-DFC6-48F9-A62B-B03D2B47DB6D}" dt="2021-03-08T21:36:17.931" v="1388" actId="6549"/>
          <ac:spMkLst>
            <pc:docMk/>
            <pc:sldMk cId="596865926" sldId="324"/>
            <ac:spMk id="3" creationId="{D3245099-458D-4C79-9B1C-5CE8FF5DED80}"/>
          </ac:spMkLst>
        </pc:spChg>
        <pc:spChg chg="mod">
          <ac:chgData name="Alfred Asterjadhi" userId="39de57b9-85c0-4fd1-aaac-8ca2b6560ad0" providerId="ADAL" clId="{B4F7BA3C-DFC6-48F9-A62B-B03D2B47DB6D}" dt="2021-02-09T16:24:28.715" v="104"/>
          <ac:spMkLst>
            <pc:docMk/>
            <pc:sldMk cId="596865926" sldId="324"/>
            <ac:spMk id="4" creationId="{C48B5450-79DE-4FD5-B875-2721391F53AB}"/>
          </ac:spMkLst>
        </pc:spChg>
        <pc:spChg chg="mod">
          <ac:chgData name="Alfred Asterjadhi" userId="39de57b9-85c0-4fd1-aaac-8ca2b6560ad0" providerId="ADAL" clId="{B4F7BA3C-DFC6-48F9-A62B-B03D2B47DB6D}" dt="2021-02-09T16:24:28.715" v="104"/>
          <ac:spMkLst>
            <pc:docMk/>
            <pc:sldMk cId="596865926" sldId="324"/>
            <ac:spMk id="5" creationId="{2E17BC8C-45E1-41C0-8FDF-C0C228CB6AEC}"/>
          </ac:spMkLst>
        </pc:spChg>
        <pc:spChg chg="mod">
          <ac:chgData name="Alfred Asterjadhi" userId="39de57b9-85c0-4fd1-aaac-8ca2b6560ad0" providerId="ADAL" clId="{B4F7BA3C-DFC6-48F9-A62B-B03D2B47DB6D}" dt="2021-02-09T16:25:30.155" v="133" actId="20577"/>
          <ac:spMkLst>
            <pc:docMk/>
            <pc:sldMk cId="596865926" sldId="324"/>
            <ac:spMk id="6" creationId="{60A28A1F-2074-47CF-9F71-6D0F8F0D15FE}"/>
          </ac:spMkLst>
        </pc:spChg>
        <pc:spChg chg="add del mod">
          <ac:chgData name="Alfred Asterjadhi" userId="39de57b9-85c0-4fd1-aaac-8ca2b6560ad0" providerId="ADAL" clId="{B4F7BA3C-DFC6-48F9-A62B-B03D2B47DB6D}" dt="2021-02-09T16:24:28.715" v="104"/>
          <ac:spMkLst>
            <pc:docMk/>
            <pc:sldMk cId="596865926" sldId="324"/>
            <ac:spMk id="7" creationId="{BAAF2BE1-AD1A-4A81-9278-BFD138F382C6}"/>
          </ac:spMkLst>
        </pc:spChg>
        <pc:spChg chg="add del mod">
          <ac:chgData name="Alfred Asterjadhi" userId="39de57b9-85c0-4fd1-aaac-8ca2b6560ad0" providerId="ADAL" clId="{B4F7BA3C-DFC6-48F9-A62B-B03D2B47DB6D}" dt="2021-02-09T16:24:28.715" v="104"/>
          <ac:spMkLst>
            <pc:docMk/>
            <pc:sldMk cId="596865926" sldId="324"/>
            <ac:spMk id="8" creationId="{018DCE5E-0786-42C6-97BE-BA407AEDE879}"/>
          </ac:spMkLst>
        </pc:spChg>
        <pc:spChg chg="add del mod">
          <ac:chgData name="Alfred Asterjadhi" userId="39de57b9-85c0-4fd1-aaac-8ca2b6560ad0" providerId="ADAL" clId="{B4F7BA3C-DFC6-48F9-A62B-B03D2B47DB6D}" dt="2021-02-09T16:24:28.715" v="104"/>
          <ac:spMkLst>
            <pc:docMk/>
            <pc:sldMk cId="596865926" sldId="324"/>
            <ac:spMk id="9" creationId="{05902A56-21ED-448F-96FA-862248688623}"/>
          </ac:spMkLst>
        </pc:spChg>
        <pc:spChg chg="add del mod">
          <ac:chgData name="Alfred Asterjadhi" userId="39de57b9-85c0-4fd1-aaac-8ca2b6560ad0" providerId="ADAL" clId="{B4F7BA3C-DFC6-48F9-A62B-B03D2B47DB6D}" dt="2021-02-09T16:24:28.715" v="104"/>
          <ac:spMkLst>
            <pc:docMk/>
            <pc:sldMk cId="596865926" sldId="324"/>
            <ac:spMk id="10" creationId="{CDC3A6DE-EA1F-45AA-B930-83046C97024F}"/>
          </ac:spMkLst>
        </pc:spChg>
        <pc:spChg chg="add del mod">
          <ac:chgData name="Alfred Asterjadhi" userId="39de57b9-85c0-4fd1-aaac-8ca2b6560ad0" providerId="ADAL" clId="{B4F7BA3C-DFC6-48F9-A62B-B03D2B47DB6D}" dt="2021-02-09T16:24:28.715" v="104"/>
          <ac:spMkLst>
            <pc:docMk/>
            <pc:sldMk cId="596865926" sldId="324"/>
            <ac:spMk id="11" creationId="{18AF0A60-B0E8-4048-BF00-B29E18E573D6}"/>
          </ac:spMkLst>
        </pc:spChg>
        <pc:graphicFrameChg chg="add del mod">
          <ac:chgData name="Alfred Asterjadhi" userId="39de57b9-85c0-4fd1-aaac-8ca2b6560ad0" providerId="ADAL" clId="{B4F7BA3C-DFC6-48F9-A62B-B03D2B47DB6D}" dt="2021-03-05T22:37:52.567" v="1214"/>
          <ac:graphicFrameMkLst>
            <pc:docMk/>
            <pc:sldMk cId="596865926" sldId="324"/>
            <ac:graphicFrameMk id="7" creationId="{8033249A-D504-458D-BF9D-AFD9BA0B4752}"/>
          </ac:graphicFrameMkLst>
        </pc:graphicFrameChg>
        <pc:graphicFrameChg chg="add del mod">
          <ac:chgData name="Alfred Asterjadhi" userId="39de57b9-85c0-4fd1-aaac-8ca2b6560ad0" providerId="ADAL" clId="{B4F7BA3C-DFC6-48F9-A62B-B03D2B47DB6D}" dt="2021-03-05T03:37:05.144" v="300"/>
          <ac:graphicFrameMkLst>
            <pc:docMk/>
            <pc:sldMk cId="596865926" sldId="324"/>
            <ac:graphicFrameMk id="7" creationId="{C54DD35F-BDDD-45A7-BB30-A6DFA6702DF7}"/>
          </ac:graphicFrameMkLst>
        </pc:graphicFrameChg>
        <pc:graphicFrameChg chg="add del mod">
          <ac:chgData name="Alfred Asterjadhi" userId="39de57b9-85c0-4fd1-aaac-8ca2b6560ad0" providerId="ADAL" clId="{B4F7BA3C-DFC6-48F9-A62B-B03D2B47DB6D}" dt="2021-03-05T03:37:07.517" v="302"/>
          <ac:graphicFrameMkLst>
            <pc:docMk/>
            <pc:sldMk cId="596865926" sldId="324"/>
            <ac:graphicFrameMk id="8" creationId="{A1EAA9B8-63E7-4285-B8A0-FE51AB3675BB}"/>
          </ac:graphicFrameMkLst>
        </pc:graphicFrameChg>
        <pc:graphicFrameChg chg="add del mod">
          <ac:chgData name="Alfred Asterjadhi" userId="39de57b9-85c0-4fd1-aaac-8ca2b6560ad0" providerId="ADAL" clId="{B4F7BA3C-DFC6-48F9-A62B-B03D2B47DB6D}" dt="2021-03-06T19:00:13.325" v="1360"/>
          <ac:graphicFrameMkLst>
            <pc:docMk/>
            <pc:sldMk cId="596865926" sldId="324"/>
            <ac:graphicFrameMk id="8" creationId="{BB569FEE-276A-49B5-8AB3-0329F3D1CDC9}"/>
          </ac:graphicFrameMkLst>
        </pc:graphicFrameChg>
        <pc:graphicFrameChg chg="add del mod">
          <ac:chgData name="Alfred Asterjadhi" userId="39de57b9-85c0-4fd1-aaac-8ca2b6560ad0" providerId="ADAL" clId="{B4F7BA3C-DFC6-48F9-A62B-B03D2B47DB6D}" dt="2021-03-05T03:37:12.394" v="304"/>
          <ac:graphicFrameMkLst>
            <pc:docMk/>
            <pc:sldMk cId="596865926" sldId="324"/>
            <ac:graphicFrameMk id="9" creationId="{032F904C-01D7-4BA5-AECE-675D0EF01A36}"/>
          </ac:graphicFrameMkLst>
        </pc:graphicFrameChg>
        <pc:graphicFrameChg chg="add del mod">
          <ac:chgData name="Alfred Asterjadhi" userId="39de57b9-85c0-4fd1-aaac-8ca2b6560ad0" providerId="ADAL" clId="{B4F7BA3C-DFC6-48F9-A62B-B03D2B47DB6D}" dt="2021-03-05T03:37:25.553" v="306"/>
          <ac:graphicFrameMkLst>
            <pc:docMk/>
            <pc:sldMk cId="596865926" sldId="324"/>
            <ac:graphicFrameMk id="10" creationId="{B52B1109-79E4-4292-9493-64FC55B18F83}"/>
          </ac:graphicFrameMkLst>
        </pc:graphicFrameChg>
        <pc:graphicFrameChg chg="add del mod">
          <ac:chgData name="Alfred Asterjadhi" userId="39de57b9-85c0-4fd1-aaac-8ca2b6560ad0" providerId="ADAL" clId="{B4F7BA3C-DFC6-48F9-A62B-B03D2B47DB6D}" dt="2021-03-05T03:37:51.230" v="316"/>
          <ac:graphicFrameMkLst>
            <pc:docMk/>
            <pc:sldMk cId="596865926" sldId="324"/>
            <ac:graphicFrameMk id="11" creationId="{EE3B3633-2267-414A-94E0-8CE618299A23}"/>
          </ac:graphicFrameMkLst>
        </pc:graphicFrameChg>
      </pc:sldChg>
      <pc:sldChg chg="addSp delSp modSp add mod">
        <pc:chgData name="Alfred Asterjadhi" userId="39de57b9-85c0-4fd1-aaac-8ca2b6560ad0" providerId="ADAL" clId="{B4F7BA3C-DFC6-48F9-A62B-B03D2B47DB6D}" dt="2021-03-06T19:05:03.660" v="1384" actId="14100"/>
        <pc:sldMkLst>
          <pc:docMk/>
          <pc:sldMk cId="3464474659" sldId="325"/>
        </pc:sldMkLst>
        <pc:spChg chg="mod">
          <ac:chgData name="Alfred Asterjadhi" userId="39de57b9-85c0-4fd1-aaac-8ca2b6560ad0" providerId="ADAL" clId="{B4F7BA3C-DFC6-48F9-A62B-B03D2B47DB6D}" dt="2021-02-09T16:25:47.746" v="138"/>
          <ac:spMkLst>
            <pc:docMk/>
            <pc:sldMk cId="3464474659" sldId="325"/>
            <ac:spMk id="2" creationId="{11C5C3A7-526B-4152-8A7F-BC9636A70131}"/>
          </ac:spMkLst>
        </pc:spChg>
        <pc:spChg chg="mod">
          <ac:chgData name="Alfred Asterjadhi" userId="39de57b9-85c0-4fd1-aaac-8ca2b6560ad0" providerId="ADAL" clId="{B4F7BA3C-DFC6-48F9-A62B-B03D2B47DB6D}" dt="2021-03-06T19:05:03.660" v="1384" actId="14100"/>
          <ac:spMkLst>
            <pc:docMk/>
            <pc:sldMk cId="3464474659" sldId="325"/>
            <ac:spMk id="3" creationId="{49A6CCA4-296A-475E-8868-A1006DFAF806}"/>
          </ac:spMkLst>
        </pc:spChg>
        <pc:spChg chg="mod">
          <ac:chgData name="Alfred Asterjadhi" userId="39de57b9-85c0-4fd1-aaac-8ca2b6560ad0" providerId="ADAL" clId="{B4F7BA3C-DFC6-48F9-A62B-B03D2B47DB6D}" dt="2021-02-09T16:25:47.746" v="138"/>
          <ac:spMkLst>
            <pc:docMk/>
            <pc:sldMk cId="3464474659" sldId="325"/>
            <ac:spMk id="4" creationId="{36AFD738-F802-4585-98B5-E89B5C9DE21C}"/>
          </ac:spMkLst>
        </pc:spChg>
        <pc:spChg chg="mod">
          <ac:chgData name="Alfred Asterjadhi" userId="39de57b9-85c0-4fd1-aaac-8ca2b6560ad0" providerId="ADAL" clId="{B4F7BA3C-DFC6-48F9-A62B-B03D2B47DB6D}" dt="2021-02-09T16:25:47.746" v="138"/>
          <ac:spMkLst>
            <pc:docMk/>
            <pc:sldMk cId="3464474659" sldId="325"/>
            <ac:spMk id="5" creationId="{0DEC7435-E10D-4D9E-8645-A36BC8913D42}"/>
          </ac:spMkLst>
        </pc:spChg>
        <pc:spChg chg="mod">
          <ac:chgData name="Alfred Asterjadhi" userId="39de57b9-85c0-4fd1-aaac-8ca2b6560ad0" providerId="ADAL" clId="{B4F7BA3C-DFC6-48F9-A62B-B03D2B47DB6D}" dt="2021-02-09T16:25:47.746" v="138"/>
          <ac:spMkLst>
            <pc:docMk/>
            <pc:sldMk cId="3464474659" sldId="325"/>
            <ac:spMk id="6" creationId="{6A6864F9-08FF-45A5-8C46-12D7284B4A9C}"/>
          </ac:spMkLst>
        </pc:spChg>
        <pc:spChg chg="add del mod">
          <ac:chgData name="Alfred Asterjadhi" userId="39de57b9-85c0-4fd1-aaac-8ca2b6560ad0" providerId="ADAL" clId="{B4F7BA3C-DFC6-48F9-A62B-B03D2B47DB6D}" dt="2021-02-09T16:24:49.410" v="109"/>
          <ac:spMkLst>
            <pc:docMk/>
            <pc:sldMk cId="3464474659" sldId="325"/>
            <ac:spMk id="7" creationId="{58E38DD9-14EF-4884-B05F-588C6F2EF1F9}"/>
          </ac:spMkLst>
        </pc:spChg>
        <pc:spChg chg="add del mod">
          <ac:chgData name="Alfred Asterjadhi" userId="39de57b9-85c0-4fd1-aaac-8ca2b6560ad0" providerId="ADAL" clId="{B4F7BA3C-DFC6-48F9-A62B-B03D2B47DB6D}" dt="2021-02-09T16:25:38.248" v="135"/>
          <ac:spMkLst>
            <pc:docMk/>
            <pc:sldMk cId="3464474659" sldId="325"/>
            <ac:spMk id="8" creationId="{0C75075B-510E-462A-A5D9-7AF623A6F430}"/>
          </ac:spMkLst>
        </pc:spChg>
        <pc:spChg chg="add del mod">
          <ac:chgData name="Alfred Asterjadhi" userId="39de57b9-85c0-4fd1-aaac-8ca2b6560ad0" providerId="ADAL" clId="{B4F7BA3C-DFC6-48F9-A62B-B03D2B47DB6D}" dt="2021-02-09T16:25:38.248" v="135"/>
          <ac:spMkLst>
            <pc:docMk/>
            <pc:sldMk cId="3464474659" sldId="325"/>
            <ac:spMk id="9" creationId="{5B8E5A00-0E61-4012-AB93-12434E13F726}"/>
          </ac:spMkLst>
        </pc:spChg>
        <pc:spChg chg="add del mod">
          <ac:chgData name="Alfred Asterjadhi" userId="39de57b9-85c0-4fd1-aaac-8ca2b6560ad0" providerId="ADAL" clId="{B4F7BA3C-DFC6-48F9-A62B-B03D2B47DB6D}" dt="2021-02-09T16:25:38.248" v="135"/>
          <ac:spMkLst>
            <pc:docMk/>
            <pc:sldMk cId="3464474659" sldId="325"/>
            <ac:spMk id="10" creationId="{F81309D9-DDD2-41A6-81AD-CFA30292E5B4}"/>
          </ac:spMkLst>
        </pc:spChg>
        <pc:spChg chg="add del mod">
          <ac:chgData name="Alfred Asterjadhi" userId="39de57b9-85c0-4fd1-aaac-8ca2b6560ad0" providerId="ADAL" clId="{B4F7BA3C-DFC6-48F9-A62B-B03D2B47DB6D}" dt="2021-02-09T16:25:38.248" v="135"/>
          <ac:spMkLst>
            <pc:docMk/>
            <pc:sldMk cId="3464474659" sldId="325"/>
            <ac:spMk id="11" creationId="{44F566FE-6A1A-4AA5-A532-4D2E9B5BB919}"/>
          </ac:spMkLst>
        </pc:spChg>
        <pc:spChg chg="add del mod">
          <ac:chgData name="Alfred Asterjadhi" userId="39de57b9-85c0-4fd1-aaac-8ca2b6560ad0" providerId="ADAL" clId="{B4F7BA3C-DFC6-48F9-A62B-B03D2B47DB6D}" dt="2021-02-09T16:25:38.248" v="135"/>
          <ac:spMkLst>
            <pc:docMk/>
            <pc:sldMk cId="3464474659" sldId="325"/>
            <ac:spMk id="12" creationId="{45C91338-B2B1-4F64-BF8D-1947F9B38920}"/>
          </ac:spMkLst>
        </pc:spChg>
        <pc:spChg chg="add del mod">
          <ac:chgData name="Alfred Asterjadhi" userId="39de57b9-85c0-4fd1-aaac-8ca2b6560ad0" providerId="ADAL" clId="{B4F7BA3C-DFC6-48F9-A62B-B03D2B47DB6D}" dt="2021-02-09T16:25:39.821" v="136"/>
          <ac:spMkLst>
            <pc:docMk/>
            <pc:sldMk cId="3464474659" sldId="325"/>
            <ac:spMk id="13" creationId="{DDA37BDB-2E51-4E56-8941-D97E0650A248}"/>
          </ac:spMkLst>
        </pc:spChg>
        <pc:spChg chg="add del mod">
          <ac:chgData name="Alfred Asterjadhi" userId="39de57b9-85c0-4fd1-aaac-8ca2b6560ad0" providerId="ADAL" clId="{B4F7BA3C-DFC6-48F9-A62B-B03D2B47DB6D}" dt="2021-02-09T16:25:39.821" v="136"/>
          <ac:spMkLst>
            <pc:docMk/>
            <pc:sldMk cId="3464474659" sldId="325"/>
            <ac:spMk id="14" creationId="{A9115D69-069F-4D9F-8D77-4326523C0019}"/>
          </ac:spMkLst>
        </pc:spChg>
        <pc:spChg chg="add del mod">
          <ac:chgData name="Alfred Asterjadhi" userId="39de57b9-85c0-4fd1-aaac-8ca2b6560ad0" providerId="ADAL" clId="{B4F7BA3C-DFC6-48F9-A62B-B03D2B47DB6D}" dt="2021-02-09T16:25:39.821" v="136"/>
          <ac:spMkLst>
            <pc:docMk/>
            <pc:sldMk cId="3464474659" sldId="325"/>
            <ac:spMk id="15" creationId="{A5F58C98-4696-4393-94E5-3BE41E9350D2}"/>
          </ac:spMkLst>
        </pc:spChg>
        <pc:spChg chg="add del mod">
          <ac:chgData name="Alfred Asterjadhi" userId="39de57b9-85c0-4fd1-aaac-8ca2b6560ad0" providerId="ADAL" clId="{B4F7BA3C-DFC6-48F9-A62B-B03D2B47DB6D}" dt="2021-02-09T16:25:39.821" v="136"/>
          <ac:spMkLst>
            <pc:docMk/>
            <pc:sldMk cId="3464474659" sldId="325"/>
            <ac:spMk id="16" creationId="{2CA80E7D-8238-4781-AB00-24FBDC3BCA04}"/>
          </ac:spMkLst>
        </pc:spChg>
        <pc:spChg chg="add del mod">
          <ac:chgData name="Alfred Asterjadhi" userId="39de57b9-85c0-4fd1-aaac-8ca2b6560ad0" providerId="ADAL" clId="{B4F7BA3C-DFC6-48F9-A62B-B03D2B47DB6D}" dt="2021-02-09T16:25:39.821" v="136"/>
          <ac:spMkLst>
            <pc:docMk/>
            <pc:sldMk cId="3464474659" sldId="325"/>
            <ac:spMk id="17" creationId="{2C05262D-9A82-4AB7-BD45-D2C0A9BF8456}"/>
          </ac:spMkLst>
        </pc:spChg>
        <pc:spChg chg="add del mod">
          <ac:chgData name="Alfred Asterjadhi" userId="39de57b9-85c0-4fd1-aaac-8ca2b6560ad0" providerId="ADAL" clId="{B4F7BA3C-DFC6-48F9-A62B-B03D2B47DB6D}" dt="2021-02-09T16:25:40.402" v="137"/>
          <ac:spMkLst>
            <pc:docMk/>
            <pc:sldMk cId="3464474659" sldId="325"/>
            <ac:spMk id="18" creationId="{AD7F5323-0A22-49A2-B3FF-7CB78FAD491F}"/>
          </ac:spMkLst>
        </pc:spChg>
        <pc:spChg chg="add del mod">
          <ac:chgData name="Alfred Asterjadhi" userId="39de57b9-85c0-4fd1-aaac-8ca2b6560ad0" providerId="ADAL" clId="{B4F7BA3C-DFC6-48F9-A62B-B03D2B47DB6D}" dt="2021-02-09T16:25:40.402" v="137"/>
          <ac:spMkLst>
            <pc:docMk/>
            <pc:sldMk cId="3464474659" sldId="325"/>
            <ac:spMk id="19" creationId="{ABCFD5F9-CAC7-4835-8959-C80D83C5389C}"/>
          </ac:spMkLst>
        </pc:spChg>
        <pc:spChg chg="add del mod">
          <ac:chgData name="Alfred Asterjadhi" userId="39de57b9-85c0-4fd1-aaac-8ca2b6560ad0" providerId="ADAL" clId="{B4F7BA3C-DFC6-48F9-A62B-B03D2B47DB6D}" dt="2021-02-09T16:25:40.402" v="137"/>
          <ac:spMkLst>
            <pc:docMk/>
            <pc:sldMk cId="3464474659" sldId="325"/>
            <ac:spMk id="20" creationId="{781C0AF0-582A-4F40-BFC2-0C8526A58E66}"/>
          </ac:spMkLst>
        </pc:spChg>
        <pc:spChg chg="add del mod">
          <ac:chgData name="Alfred Asterjadhi" userId="39de57b9-85c0-4fd1-aaac-8ca2b6560ad0" providerId="ADAL" clId="{B4F7BA3C-DFC6-48F9-A62B-B03D2B47DB6D}" dt="2021-02-09T16:25:40.402" v="137"/>
          <ac:spMkLst>
            <pc:docMk/>
            <pc:sldMk cId="3464474659" sldId="325"/>
            <ac:spMk id="21" creationId="{D510838E-762C-4ABC-B56A-3F50954FC43B}"/>
          </ac:spMkLst>
        </pc:spChg>
        <pc:spChg chg="add del mod">
          <ac:chgData name="Alfred Asterjadhi" userId="39de57b9-85c0-4fd1-aaac-8ca2b6560ad0" providerId="ADAL" clId="{B4F7BA3C-DFC6-48F9-A62B-B03D2B47DB6D}" dt="2021-02-09T16:25:40.402" v="137"/>
          <ac:spMkLst>
            <pc:docMk/>
            <pc:sldMk cId="3464474659" sldId="325"/>
            <ac:spMk id="22" creationId="{2A86BD41-DDA6-42D8-8575-80521C2B1220}"/>
          </ac:spMkLst>
        </pc:spChg>
        <pc:spChg chg="add del mod">
          <ac:chgData name="Alfred Asterjadhi" userId="39de57b9-85c0-4fd1-aaac-8ca2b6560ad0" providerId="ADAL" clId="{B4F7BA3C-DFC6-48F9-A62B-B03D2B47DB6D}" dt="2021-02-09T16:25:47.746" v="138"/>
          <ac:spMkLst>
            <pc:docMk/>
            <pc:sldMk cId="3464474659" sldId="325"/>
            <ac:spMk id="23" creationId="{451FE017-E122-4037-A1CC-ACB758ABB4D2}"/>
          </ac:spMkLst>
        </pc:spChg>
        <pc:spChg chg="add del mod">
          <ac:chgData name="Alfred Asterjadhi" userId="39de57b9-85c0-4fd1-aaac-8ca2b6560ad0" providerId="ADAL" clId="{B4F7BA3C-DFC6-48F9-A62B-B03D2B47DB6D}" dt="2021-02-09T16:25:47.746" v="138"/>
          <ac:spMkLst>
            <pc:docMk/>
            <pc:sldMk cId="3464474659" sldId="325"/>
            <ac:spMk id="24" creationId="{DFB828E2-1579-4C57-A408-2C3B44289418}"/>
          </ac:spMkLst>
        </pc:spChg>
        <pc:spChg chg="add del mod">
          <ac:chgData name="Alfred Asterjadhi" userId="39de57b9-85c0-4fd1-aaac-8ca2b6560ad0" providerId="ADAL" clId="{B4F7BA3C-DFC6-48F9-A62B-B03D2B47DB6D}" dt="2021-02-09T16:25:47.746" v="138"/>
          <ac:spMkLst>
            <pc:docMk/>
            <pc:sldMk cId="3464474659" sldId="325"/>
            <ac:spMk id="25" creationId="{44ECD301-5A2A-41BC-BA36-2F24AC4747F1}"/>
          </ac:spMkLst>
        </pc:spChg>
        <pc:spChg chg="add del mod">
          <ac:chgData name="Alfred Asterjadhi" userId="39de57b9-85c0-4fd1-aaac-8ca2b6560ad0" providerId="ADAL" clId="{B4F7BA3C-DFC6-48F9-A62B-B03D2B47DB6D}" dt="2021-02-09T16:25:47.746" v="138"/>
          <ac:spMkLst>
            <pc:docMk/>
            <pc:sldMk cId="3464474659" sldId="325"/>
            <ac:spMk id="26" creationId="{159C6C4A-2637-421D-A457-295BB55E7DC2}"/>
          </ac:spMkLst>
        </pc:spChg>
        <pc:spChg chg="add del mod">
          <ac:chgData name="Alfred Asterjadhi" userId="39de57b9-85c0-4fd1-aaac-8ca2b6560ad0" providerId="ADAL" clId="{B4F7BA3C-DFC6-48F9-A62B-B03D2B47DB6D}" dt="2021-02-09T16:25:47.746" v="138"/>
          <ac:spMkLst>
            <pc:docMk/>
            <pc:sldMk cId="3464474659" sldId="325"/>
            <ac:spMk id="27" creationId="{3D5904C3-39F2-48FC-9BDB-866877B7CFDA}"/>
          </ac:spMkLst>
        </pc:spChg>
      </pc:sldChg>
      <pc:sldChg chg="modSp">
        <pc:chgData name="Alfred Asterjadhi" userId="39de57b9-85c0-4fd1-aaac-8ca2b6560ad0" providerId="ADAL" clId="{B4F7BA3C-DFC6-48F9-A62B-B03D2B47DB6D}" dt="2021-02-09T16:22:23.456" v="16"/>
        <pc:sldMkLst>
          <pc:docMk/>
          <pc:sldMk cId="1908471061" sldId="328"/>
        </pc:sldMkLst>
        <pc:spChg chg="mod">
          <ac:chgData name="Alfred Asterjadhi" userId="39de57b9-85c0-4fd1-aaac-8ca2b6560ad0" providerId="ADAL" clId="{B4F7BA3C-DFC6-48F9-A62B-B03D2B47DB6D}" dt="2021-02-09T16:22:23.456" v="16"/>
          <ac:spMkLst>
            <pc:docMk/>
            <pc:sldMk cId="1908471061" sldId="328"/>
            <ac:spMk id="6" creationId="{FCA6EDD1-4720-45B9-8B18-08C7AF47C492}"/>
          </ac:spMkLst>
        </pc:spChg>
      </pc:sldChg>
      <pc:sldChg chg="modSp">
        <pc:chgData name="Alfred Asterjadhi" userId="39de57b9-85c0-4fd1-aaac-8ca2b6560ad0" providerId="ADAL" clId="{B4F7BA3C-DFC6-48F9-A62B-B03D2B47DB6D}" dt="2021-02-09T16:22:36.287" v="23"/>
        <pc:sldMkLst>
          <pc:docMk/>
          <pc:sldMk cId="15571502" sldId="330"/>
        </pc:sldMkLst>
        <pc:spChg chg="mod">
          <ac:chgData name="Alfred Asterjadhi" userId="39de57b9-85c0-4fd1-aaac-8ca2b6560ad0" providerId="ADAL" clId="{B4F7BA3C-DFC6-48F9-A62B-B03D2B47DB6D}" dt="2021-02-09T16:22:36.287" v="23"/>
          <ac:spMkLst>
            <pc:docMk/>
            <pc:sldMk cId="15571502" sldId="330"/>
            <ac:spMk id="6" creationId="{5C48BDE3-7807-417F-A4F1-5356D38590CA}"/>
          </ac:spMkLst>
        </pc:spChg>
      </pc:sldChg>
      <pc:sldChg chg="modSp">
        <pc:chgData name="Alfred Asterjadhi" userId="39de57b9-85c0-4fd1-aaac-8ca2b6560ad0" providerId="ADAL" clId="{B4F7BA3C-DFC6-48F9-A62B-B03D2B47DB6D}" dt="2021-02-09T16:22:37.811" v="24"/>
        <pc:sldMkLst>
          <pc:docMk/>
          <pc:sldMk cId="3200711991" sldId="331"/>
        </pc:sldMkLst>
        <pc:spChg chg="mod">
          <ac:chgData name="Alfred Asterjadhi" userId="39de57b9-85c0-4fd1-aaac-8ca2b6560ad0" providerId="ADAL" clId="{B4F7BA3C-DFC6-48F9-A62B-B03D2B47DB6D}" dt="2021-02-09T16:22:37.811" v="24"/>
          <ac:spMkLst>
            <pc:docMk/>
            <pc:sldMk cId="3200711991" sldId="331"/>
            <ac:spMk id="6" creationId="{C3BF5992-FFFD-4B64-900D-0590BA3C03CE}"/>
          </ac:spMkLst>
        </pc:spChg>
      </pc:sldChg>
      <pc:sldChg chg="modSp">
        <pc:chgData name="Alfred Asterjadhi" userId="39de57b9-85c0-4fd1-aaac-8ca2b6560ad0" providerId="ADAL" clId="{B4F7BA3C-DFC6-48F9-A62B-B03D2B47DB6D}" dt="2021-02-09T16:22:39.399" v="25"/>
        <pc:sldMkLst>
          <pc:docMk/>
          <pc:sldMk cId="2409609221" sldId="332"/>
        </pc:sldMkLst>
        <pc:spChg chg="mod">
          <ac:chgData name="Alfred Asterjadhi" userId="39de57b9-85c0-4fd1-aaac-8ca2b6560ad0" providerId="ADAL" clId="{B4F7BA3C-DFC6-48F9-A62B-B03D2B47DB6D}" dt="2021-02-09T16:22:39.399" v="25"/>
          <ac:spMkLst>
            <pc:docMk/>
            <pc:sldMk cId="2409609221" sldId="332"/>
            <ac:spMk id="6" creationId="{2B4D6F20-084B-4EE9-AD6D-290838010348}"/>
          </ac:spMkLst>
        </pc:spChg>
      </pc:sldChg>
      <pc:sldChg chg="modSp del">
        <pc:chgData name="Alfred Asterjadhi" userId="39de57b9-85c0-4fd1-aaac-8ca2b6560ad0" providerId="ADAL" clId="{B4F7BA3C-DFC6-48F9-A62B-B03D2B47DB6D}" dt="2021-02-09T16:28:02.324" v="296" actId="47"/>
        <pc:sldMkLst>
          <pc:docMk/>
          <pc:sldMk cId="2787904785" sldId="333"/>
        </pc:sldMkLst>
        <pc:spChg chg="mod">
          <ac:chgData name="Alfred Asterjadhi" userId="39de57b9-85c0-4fd1-aaac-8ca2b6560ad0" providerId="ADAL" clId="{B4F7BA3C-DFC6-48F9-A62B-B03D2B47DB6D}" dt="2021-02-09T16:22:44.438" v="28"/>
          <ac:spMkLst>
            <pc:docMk/>
            <pc:sldMk cId="2787904785" sldId="333"/>
            <ac:spMk id="6" creationId="{48671B1A-9F14-480B-994B-6EB670BC6E7F}"/>
          </ac:spMkLst>
        </pc:spChg>
      </pc:sldChg>
      <pc:sldChg chg="modSp add mod">
        <pc:chgData name="Alfred Asterjadhi" userId="39de57b9-85c0-4fd1-aaac-8ca2b6560ad0" providerId="ADAL" clId="{B4F7BA3C-DFC6-48F9-A62B-B03D2B47DB6D}" dt="2021-02-09T16:27:49.692" v="273" actId="20577"/>
        <pc:sldMkLst>
          <pc:docMk/>
          <pc:sldMk cId="3248079768" sldId="334"/>
        </pc:sldMkLst>
        <pc:spChg chg="mod">
          <ac:chgData name="Alfred Asterjadhi" userId="39de57b9-85c0-4fd1-aaac-8ca2b6560ad0" providerId="ADAL" clId="{B4F7BA3C-DFC6-48F9-A62B-B03D2B47DB6D}" dt="2021-02-09T16:26:32.303" v="174" actId="20577"/>
          <ac:spMkLst>
            <pc:docMk/>
            <pc:sldMk cId="3248079768" sldId="334"/>
            <ac:spMk id="2" creationId="{6A27F32D-AAB2-4E4E-8703-7DB27C650C46}"/>
          </ac:spMkLst>
        </pc:spChg>
        <pc:spChg chg="mod">
          <ac:chgData name="Alfred Asterjadhi" userId="39de57b9-85c0-4fd1-aaac-8ca2b6560ad0" providerId="ADAL" clId="{B4F7BA3C-DFC6-48F9-A62B-B03D2B47DB6D}" dt="2021-02-09T16:27:49.692" v="273" actId="20577"/>
          <ac:spMkLst>
            <pc:docMk/>
            <pc:sldMk cId="3248079768" sldId="334"/>
            <ac:spMk id="3" creationId="{D3245099-458D-4C79-9B1C-5CE8FF5DED80}"/>
          </ac:spMkLst>
        </pc:spChg>
      </pc:sldChg>
      <pc:sldChg chg="modSp add mod">
        <pc:chgData name="Alfred Asterjadhi" userId="39de57b9-85c0-4fd1-aaac-8ca2b6560ad0" providerId="ADAL" clId="{B4F7BA3C-DFC6-48F9-A62B-B03D2B47DB6D}" dt="2021-02-09T16:27:54.961" v="288" actId="20577"/>
        <pc:sldMkLst>
          <pc:docMk/>
          <pc:sldMk cId="1008851049" sldId="335"/>
        </pc:sldMkLst>
        <pc:spChg chg="mod">
          <ac:chgData name="Alfred Asterjadhi" userId="39de57b9-85c0-4fd1-aaac-8ca2b6560ad0" providerId="ADAL" clId="{B4F7BA3C-DFC6-48F9-A62B-B03D2B47DB6D}" dt="2021-02-09T16:26:21.056" v="171" actId="20577"/>
          <ac:spMkLst>
            <pc:docMk/>
            <pc:sldMk cId="1008851049" sldId="335"/>
            <ac:spMk id="2" creationId="{11C5C3A7-526B-4152-8A7F-BC9636A70131}"/>
          </ac:spMkLst>
        </pc:spChg>
        <pc:spChg chg="mod">
          <ac:chgData name="Alfred Asterjadhi" userId="39de57b9-85c0-4fd1-aaac-8ca2b6560ad0" providerId="ADAL" clId="{B4F7BA3C-DFC6-48F9-A62B-B03D2B47DB6D}" dt="2021-02-09T16:27:54.961" v="288" actId="20577"/>
          <ac:spMkLst>
            <pc:docMk/>
            <pc:sldMk cId="1008851049" sldId="335"/>
            <ac:spMk id="3" creationId="{49A6CCA4-296A-475E-8868-A1006DFAF806}"/>
          </ac:spMkLst>
        </pc:spChg>
      </pc:sldChg>
      <pc:sldChg chg="addSp delSp modSp add mod">
        <pc:chgData name="Alfred Asterjadhi" userId="39de57b9-85c0-4fd1-aaac-8ca2b6560ad0" providerId="ADAL" clId="{B4F7BA3C-DFC6-48F9-A62B-B03D2B47DB6D}" dt="2021-03-05T05:30:03.396" v="1178" actId="20577"/>
        <pc:sldMkLst>
          <pc:docMk/>
          <pc:sldMk cId="2631687367" sldId="336"/>
        </pc:sldMkLst>
        <pc:spChg chg="mod">
          <ac:chgData name="Alfred Asterjadhi" userId="39de57b9-85c0-4fd1-aaac-8ca2b6560ad0" providerId="ADAL" clId="{B4F7BA3C-DFC6-48F9-A62B-B03D2B47DB6D}" dt="2021-02-09T16:26:53.021" v="195" actId="20577"/>
          <ac:spMkLst>
            <pc:docMk/>
            <pc:sldMk cId="2631687367" sldId="336"/>
            <ac:spMk id="2" creationId="{11C5C3A7-526B-4152-8A7F-BC9636A70131}"/>
          </ac:spMkLst>
        </pc:spChg>
        <pc:spChg chg="mod">
          <ac:chgData name="Alfred Asterjadhi" userId="39de57b9-85c0-4fd1-aaac-8ca2b6560ad0" providerId="ADAL" clId="{B4F7BA3C-DFC6-48F9-A62B-B03D2B47DB6D}" dt="2021-03-05T05:30:03.396" v="1178" actId="20577"/>
          <ac:spMkLst>
            <pc:docMk/>
            <pc:sldMk cId="2631687367" sldId="336"/>
            <ac:spMk id="3" creationId="{49A6CCA4-296A-475E-8868-A1006DFAF806}"/>
          </ac:spMkLst>
        </pc:spChg>
        <pc:graphicFrameChg chg="add del mod">
          <ac:chgData name="Alfred Asterjadhi" userId="39de57b9-85c0-4fd1-aaac-8ca2b6560ad0" providerId="ADAL" clId="{B4F7BA3C-DFC6-48F9-A62B-B03D2B47DB6D}" dt="2021-03-05T04:38:59.425" v="823"/>
          <ac:graphicFrameMkLst>
            <pc:docMk/>
            <pc:sldMk cId="2631687367" sldId="336"/>
            <ac:graphicFrameMk id="7" creationId="{9F722394-7559-4B7E-978A-CC802ED63E50}"/>
          </ac:graphicFrameMkLst>
        </pc:graphicFrameChg>
        <pc:graphicFrameChg chg="add del mod">
          <ac:chgData name="Alfred Asterjadhi" userId="39de57b9-85c0-4fd1-aaac-8ca2b6560ad0" providerId="ADAL" clId="{B4F7BA3C-DFC6-48F9-A62B-B03D2B47DB6D}" dt="2021-03-05T04:39:03.697" v="825"/>
          <ac:graphicFrameMkLst>
            <pc:docMk/>
            <pc:sldMk cId="2631687367" sldId="336"/>
            <ac:graphicFrameMk id="8" creationId="{947E617A-E531-4FDC-AA47-41B50A3B0876}"/>
          </ac:graphicFrameMkLst>
        </pc:graphicFrameChg>
      </pc:sldChg>
      <pc:sldChg chg="modSp add mod">
        <pc:chgData name="Alfred Asterjadhi" userId="39de57b9-85c0-4fd1-aaac-8ca2b6560ad0" providerId="ADAL" clId="{B4F7BA3C-DFC6-48F9-A62B-B03D2B47DB6D}" dt="2021-03-05T05:33:53.289" v="1212" actId="20577"/>
        <pc:sldMkLst>
          <pc:docMk/>
          <pc:sldMk cId="1716082287" sldId="337"/>
        </pc:sldMkLst>
        <pc:spChg chg="mod">
          <ac:chgData name="Alfred Asterjadhi" userId="39de57b9-85c0-4fd1-aaac-8ca2b6560ad0" providerId="ADAL" clId="{B4F7BA3C-DFC6-48F9-A62B-B03D2B47DB6D}" dt="2021-02-09T16:27:10.110" v="219" actId="20577"/>
          <ac:spMkLst>
            <pc:docMk/>
            <pc:sldMk cId="1716082287" sldId="337"/>
            <ac:spMk id="2" creationId="{11C5C3A7-526B-4152-8A7F-BC9636A70131}"/>
          </ac:spMkLst>
        </pc:spChg>
        <pc:spChg chg="mod">
          <ac:chgData name="Alfred Asterjadhi" userId="39de57b9-85c0-4fd1-aaac-8ca2b6560ad0" providerId="ADAL" clId="{B4F7BA3C-DFC6-48F9-A62B-B03D2B47DB6D}" dt="2021-03-05T05:33:53.289" v="1212" actId="20577"/>
          <ac:spMkLst>
            <pc:docMk/>
            <pc:sldMk cId="1716082287" sldId="337"/>
            <ac:spMk id="3" creationId="{49A6CCA4-296A-475E-8868-A1006DFAF806}"/>
          </ac:spMkLst>
        </pc:spChg>
      </pc:sldChg>
      <pc:sldMasterChg chg="modSp mod modSldLayout">
        <pc:chgData name="Alfred Asterjadhi" userId="39de57b9-85c0-4fd1-aaac-8ca2b6560ad0" providerId="ADAL" clId="{B4F7BA3C-DFC6-48F9-A62B-B03D2B47DB6D}" dt="2021-03-06T19:05:48.809" v="1386" actId="20577"/>
        <pc:sldMasterMkLst>
          <pc:docMk/>
          <pc:sldMasterMk cId="0" sldId="2147483648"/>
        </pc:sldMasterMkLst>
        <pc:spChg chg="mod">
          <ac:chgData name="Alfred Asterjadhi" userId="39de57b9-85c0-4fd1-aaac-8ca2b6560ad0" providerId="ADAL" clId="{B4F7BA3C-DFC6-48F9-A62B-B03D2B47DB6D}" dt="2021-03-06T19:05:48.809" v="1386" actId="20577"/>
          <ac:spMkLst>
            <pc:docMk/>
            <pc:sldMasterMk cId="0" sldId="2147483648"/>
            <ac:spMk id="10" creationId="{00000000-0000-0000-0000-000000000000}"/>
          </ac:spMkLst>
        </pc:spChg>
        <pc:spChg chg="mod">
          <ac:chgData name="Alfred Asterjadhi" userId="39de57b9-85c0-4fd1-aaac-8ca2b6560ad0" providerId="ADAL" clId="{B4F7BA3C-DFC6-48F9-A62B-B03D2B47DB6D}" dt="2021-02-09T16:21:54.493" v="6" actId="20577"/>
          <ac:spMkLst>
            <pc:docMk/>
            <pc:sldMasterMk cId="0" sldId="2147483648"/>
            <ac:spMk id="1027" creationId="{00000000-0000-0000-0000-000000000000}"/>
          </ac:spMkLst>
        </pc:spChg>
        <pc:sldLayoutChg chg="modSp">
          <pc:chgData name="Alfred Asterjadhi" userId="39de57b9-85c0-4fd1-aaac-8ca2b6560ad0" providerId="ADAL" clId="{B4F7BA3C-DFC6-48F9-A62B-B03D2B47DB6D}" dt="2021-02-09T16:22:01.403" v="7"/>
          <pc:sldLayoutMkLst>
            <pc:docMk/>
            <pc:sldMasterMk cId="0" sldId="2147483648"/>
            <pc:sldLayoutMk cId="0" sldId="2147483649"/>
          </pc:sldLayoutMkLst>
          <pc:spChg chg="mod">
            <ac:chgData name="Alfred Asterjadhi" userId="39de57b9-85c0-4fd1-aaac-8ca2b6560ad0" providerId="ADAL" clId="{B4F7BA3C-DFC6-48F9-A62B-B03D2B47DB6D}" dt="2021-02-09T16:22:01.403" v="7"/>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B4F7BA3C-DFC6-48F9-A62B-B03D2B47DB6D}" dt="2021-02-09T16:22:03.930" v="8"/>
          <pc:sldLayoutMkLst>
            <pc:docMk/>
            <pc:sldMasterMk cId="0" sldId="2147483648"/>
            <pc:sldLayoutMk cId="0" sldId="2147483650"/>
          </pc:sldLayoutMkLst>
          <pc:spChg chg="mod">
            <ac:chgData name="Alfred Asterjadhi" userId="39de57b9-85c0-4fd1-aaac-8ca2b6560ad0" providerId="ADAL" clId="{B4F7BA3C-DFC6-48F9-A62B-B03D2B47DB6D}" dt="2021-02-09T16:22:03.930" v="8"/>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B4F7BA3C-DFC6-48F9-A62B-B03D2B47DB6D}" dt="2021-02-09T16:22:06.243" v="9"/>
          <pc:sldLayoutMkLst>
            <pc:docMk/>
            <pc:sldMasterMk cId="0" sldId="2147483648"/>
            <pc:sldLayoutMk cId="0" sldId="2147483651"/>
          </pc:sldLayoutMkLst>
          <pc:spChg chg="mod">
            <ac:chgData name="Alfred Asterjadhi" userId="39de57b9-85c0-4fd1-aaac-8ca2b6560ad0" providerId="ADAL" clId="{B4F7BA3C-DFC6-48F9-A62B-B03D2B47DB6D}" dt="2021-02-09T16:22:06.243" v="9"/>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B4F7BA3C-DFC6-48F9-A62B-B03D2B47DB6D}" dt="2021-02-09T16:22:08.382" v="10"/>
          <pc:sldLayoutMkLst>
            <pc:docMk/>
            <pc:sldMasterMk cId="0" sldId="2147483648"/>
            <pc:sldLayoutMk cId="0" sldId="2147483652"/>
          </pc:sldLayoutMkLst>
          <pc:spChg chg="mod">
            <ac:chgData name="Alfred Asterjadhi" userId="39de57b9-85c0-4fd1-aaac-8ca2b6560ad0" providerId="ADAL" clId="{B4F7BA3C-DFC6-48F9-A62B-B03D2B47DB6D}" dt="2021-02-09T16:22:08.382" v="10"/>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B4F7BA3C-DFC6-48F9-A62B-B03D2B47DB6D}" dt="2021-02-09T16:22:10.439" v="11"/>
          <pc:sldLayoutMkLst>
            <pc:docMk/>
            <pc:sldMasterMk cId="0" sldId="2147483648"/>
            <pc:sldLayoutMk cId="0" sldId="2147483654"/>
          </pc:sldLayoutMkLst>
          <pc:spChg chg="mod">
            <ac:chgData name="Alfred Asterjadhi" userId="39de57b9-85c0-4fd1-aaac-8ca2b6560ad0" providerId="ADAL" clId="{B4F7BA3C-DFC6-48F9-A62B-B03D2B47DB6D}" dt="2021-02-09T16:22:10.439" v="11"/>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B4F7BA3C-DFC6-48F9-A62B-B03D2B47DB6D}" dt="2021-02-09T16:22:12.847" v="12"/>
          <pc:sldLayoutMkLst>
            <pc:docMk/>
            <pc:sldMasterMk cId="0" sldId="2147483648"/>
            <pc:sldLayoutMk cId="0" sldId="2147483655"/>
          </pc:sldLayoutMkLst>
          <pc:spChg chg="mod">
            <ac:chgData name="Alfred Asterjadhi" userId="39de57b9-85c0-4fd1-aaac-8ca2b6560ad0" providerId="ADAL" clId="{B4F7BA3C-DFC6-48F9-A62B-B03D2B47DB6D}" dt="2021-02-09T16:22:12.847" v="12"/>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B9EAC2BF-4E12-44FE-A845-F99C506449F8}"/>
    <pc:docChg chg="modSld">
      <pc:chgData name="Alfred Asterjadhi" userId="39de57b9-85c0-4fd1-aaac-8ca2b6560ad0" providerId="ADAL" clId="{B9EAC2BF-4E12-44FE-A845-F99C506449F8}" dt="2020-03-18T18:52:57.329" v="0"/>
      <pc:docMkLst>
        <pc:docMk/>
      </pc:docMkLst>
      <pc:sldChg chg="addSp">
        <pc:chgData name="Alfred Asterjadhi" userId="39de57b9-85c0-4fd1-aaac-8ca2b6560ad0" providerId="ADAL" clId="{B9EAC2BF-4E12-44FE-A845-F99C506449F8}" dt="2020-03-18T18:52:57.329" v="0"/>
        <pc:sldMkLst>
          <pc:docMk/>
          <pc:sldMk cId="0" sldId="256"/>
        </pc:sldMkLst>
        <pc:spChg chg="add">
          <ac:chgData name="Alfred Asterjadhi" userId="39de57b9-85c0-4fd1-aaac-8ca2b6560ad0" providerId="ADAL" clId="{B9EAC2BF-4E12-44FE-A845-F99C506449F8}" dt="2020-03-18T18:52:57.329" v="0"/>
          <ac:spMkLst>
            <pc:docMk/>
            <pc:sldMk cId="0" sldId="256"/>
            <ac:spMk id="2" creationId="{C85BE90B-FA25-477B-BC19-DCC96803C97C}"/>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3/8/2021</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March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March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March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March 2021</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March 2021</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March 2021</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March 2021</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802.11-21/0205r3</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11/dcn/20/11-20-1917-21-00be-jan-mar-tgbe-teleconference-agendas.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s://mentor.ieee.org/802.11/dcn/21/11-21-0384-00-00be-comment-resolutions-for-clause-36-3-13-packet-extension.docx" TargetMode="External"/><Relationship Id="rId3" Type="http://schemas.openxmlformats.org/officeDocument/2006/relationships/hyperlink" Target="https://mentor.ieee.org/802.11/dcn/21/11-21-0325-05-00be-u-sig-comment-resolution-part-1.docx" TargetMode="External"/><Relationship Id="rId7" Type="http://schemas.openxmlformats.org/officeDocument/2006/relationships/hyperlink" Target="https://mentor.ieee.org/802.11/dcn/21/11-21-0371-00-00be-cr-on-ppdu-encoding.docx" TargetMode="External"/><Relationship Id="rId2" Type="http://schemas.openxmlformats.org/officeDocument/2006/relationships/hyperlink" Target="https://mentor.ieee.org/802.11/dcn/21/11-21-0334-02-00be-cr-for-clause-36-3-3.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50-00-00be-eht-sig-cr-d03-annex-z.doc" TargetMode="External"/><Relationship Id="rId5" Type="http://schemas.openxmlformats.org/officeDocument/2006/relationships/hyperlink" Target="https://mentor.ieee.org/802.11/dcn/21/11-21-0338-00-00be-eht-sig-cr-on-p802-11be-d0-3-part5.doc" TargetMode="External"/><Relationship Id="rId10" Type="http://schemas.openxmlformats.org/officeDocument/2006/relationships/hyperlink" Target="https://mentor.ieee.org/802.11/dcn/21/11-21-0331-00-00be-d03-cr-on-eht-phy-introduction.docx" TargetMode="External"/><Relationship Id="rId4" Type="http://schemas.openxmlformats.org/officeDocument/2006/relationships/hyperlink" Target="https://mentor.ieee.org/802.11/dcn/21/11-21-0353-01-00be-u-sig-comment-resolution-part-2.docx" TargetMode="External"/><Relationship Id="rId9" Type="http://schemas.openxmlformats.org/officeDocument/2006/relationships/hyperlink" Target="https://mentor.ieee.org/802.11/dcn/21/11-21-0360-00-00be-crs-on-cids-related-to-clause-36-1-1.docx"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mentor.ieee.org/802.11/dcn/21/11-21-0373-00-00be-cr-mac-str-capability-signaling.docx" TargetMode="External"/><Relationship Id="rId3" Type="http://schemas.openxmlformats.org/officeDocument/2006/relationships/hyperlink" Target="https://mentor.ieee.org/802.11/dcn/21/11-21-0252-04-00be-cc34-resolution-for-misc-cids-related-to-clause-9-11.docx" TargetMode="External"/><Relationship Id="rId7" Type="http://schemas.openxmlformats.org/officeDocument/2006/relationships/hyperlink" Target="https://mentor.ieee.org/802.11/dcn/21/11-21-0364-00-00be-cr-definition-of-nstr-mld.docx" TargetMode="External"/><Relationship Id="rId2" Type="http://schemas.openxmlformats.org/officeDocument/2006/relationships/hyperlink" Target="https://mentor.ieee.org/802.11/dcn/20/11-20-1554-04-00be-ml-reconfiguration.ppt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281-00-00be-resolutions-for-cc34-cids-for-mlo-discovery-procedures-rnr.docx" TargetMode="External"/><Relationship Id="rId5" Type="http://schemas.openxmlformats.org/officeDocument/2006/relationships/hyperlink" Target="https://mentor.ieee.org/802.11/dcn/21/11-21-0242-02-00be-cc34-resolution-for-cids-related-to-ml-ie.docx" TargetMode="External"/><Relationship Id="rId10" Type="http://schemas.openxmlformats.org/officeDocument/2006/relationships/hyperlink" Target="https://mentor.ieee.org/802.11/dcn/21/11-21-0320-00-00be-cr-for-35-3-11.docx" TargetMode="External"/><Relationship Id="rId4" Type="http://schemas.openxmlformats.org/officeDocument/2006/relationships/hyperlink" Target="https://mentor.ieee.org/802.11/dcn/21/11-21-0253-00-00be-cc34-resolution-for-cids-related-to-eht-capabilities-ie.docx" TargetMode="External"/><Relationship Id="rId9" Type="http://schemas.openxmlformats.org/officeDocument/2006/relationships/hyperlink" Target="https://mentor.ieee.org/802.11/dcn/21/11-21-0260-01-00be-cr-for-12-4.docx"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mentor.ieee.org/802.11/dcn/21/11-21-0330-00-00be-d0-3-cr-for-section-10-6-and-10-23.docx" TargetMode="External"/><Relationship Id="rId3" Type="http://schemas.openxmlformats.org/officeDocument/2006/relationships/hyperlink" Target="https://mentor.ieee.org/802.11/dcn/21/11-21-0366-01-00be-dicussion-on-he-or-eht-variant-differentiation-of-a-trigger-frame.pptx" TargetMode="External"/><Relationship Id="rId7" Type="http://schemas.openxmlformats.org/officeDocument/2006/relationships/hyperlink" Target="https://mentor.ieee.org/802.11/dcn/21/11-21-0272-01-00be-d0-3-cr-for-spatial-stream-and-mimo-enhancement.docx" TargetMode="External"/><Relationship Id="rId2" Type="http://schemas.openxmlformats.org/officeDocument/2006/relationships/hyperlink" Target="https://mentor.ieee.org/802.11/dcn/21/11-21-0259-03-00be-pdt-trigger-frame-for-eht.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982-07-00be-tgbe-motions-list-for-teleconferences-part-2.pptx" TargetMode="External"/><Relationship Id="rId5" Type="http://schemas.openxmlformats.org/officeDocument/2006/relationships/hyperlink" Target="https://mentor.ieee.org/802.11/dcn/21/11-21-0269-01-00be-psr-based-sr-normalization-discussion.pptx" TargetMode="External"/><Relationship Id="rId4" Type="http://schemas.openxmlformats.org/officeDocument/2006/relationships/hyperlink" Target="https://mentor.ieee.org/802.11/dcn/21/11-21-0152-00-00be-ul-spatial-reuse-subfield-design-in-enhanced-trigger-frame.ppt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s://mentor.ieee.org/802.11/dcn/21/11-21-0102-03-00be-considerations-on-capabilities-and-operation-mode-mu-mimo.pptx" TargetMode="External"/><Relationship Id="rId3" Type="http://schemas.openxmlformats.org/officeDocument/2006/relationships/hyperlink" Target="https://mentor.ieee.org/802.11/dcn/19/11-19-1935-03-00be-tgbe-editor-s-report.ppt" TargetMode="External"/><Relationship Id="rId7" Type="http://schemas.openxmlformats.org/officeDocument/2006/relationships/hyperlink" Target="https://mentor.ieee.org/802.11/dcn/21/11-21-0095-05-00be-phy-related-agreements-for-sst.pptx" TargetMode="External"/><Relationship Id="rId2" Type="http://schemas.openxmlformats.org/officeDocument/2006/relationships/hyperlink" Target="https://mentor.ieee.org/802.11/dcn/20/11-20-1961-02-00be-release-guidelines-an-overview.pptx" TargetMode="External"/><Relationship Id="rId1" Type="http://schemas.openxmlformats.org/officeDocument/2006/relationships/slideLayout" Target="../slideLayouts/slideLayout2.xml"/><Relationship Id="rId6" Type="http://schemas.openxmlformats.org/officeDocument/2006/relationships/hyperlink" Target="https://mentor.ieee.org/802.11/dcn/19/11-19-1262-23-00be-specification-framework-for-tgbe.docx" TargetMode="External"/><Relationship Id="rId5" Type="http://schemas.openxmlformats.org/officeDocument/2006/relationships/hyperlink" Target="https://mentor.ieee.org/802.11/dcn/20/11-20-1935-19-00be-compendium-of-straw-polls-and-potential-changes-to-the-specification-framework-document-part-2.docx" TargetMode="External"/><Relationship Id="rId4" Type="http://schemas.openxmlformats.org/officeDocument/2006/relationships/hyperlink" Target="https://mentor.ieee.org/802.11/dcn/20/11-20-0997-95-00be-tgbe-spec-text-volunteers-and-status.docx"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jrosdahl@ieee.org"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mailto:liwen.chu@nxp.com" TargetMode="External"/><Relationship Id="rId3" Type="http://schemas.openxmlformats.org/officeDocument/2006/relationships/hyperlink" Target="https://imat.ieee.org/attendance" TargetMode="External"/><Relationship Id="rId7" Type="http://schemas.openxmlformats.org/officeDocument/2006/relationships/hyperlink" Target="mailto:tianyu@apple.com" TargetMode="External"/><Relationship Id="rId2" Type="http://schemas.openxmlformats.org/officeDocument/2006/relationships/hyperlink" Target="https://mentor.ieee.org/802-ec/dcn/16/ec-16-0180-05-00EC-ieee-802-participation-slide.pptx" TargetMode="External"/><Relationship Id="rId1" Type="http://schemas.openxmlformats.org/officeDocument/2006/relationships/slideLayout" Target="../slideLayouts/slideLayout2.xml"/><Relationship Id="rId6" Type="http://schemas.openxmlformats.org/officeDocument/2006/relationships/hyperlink" Target="mailto:sschelstraete@quantenna.com" TargetMode="External"/><Relationship Id="rId5" Type="http://schemas.openxmlformats.org/officeDocument/2006/relationships/hyperlink" Target="mailto:aasterja@qti.qualcomm.com" TargetMode="External"/><Relationship Id="rId4" Type="http://schemas.openxmlformats.org/officeDocument/2006/relationships/hyperlink" Target="mailto:dennis.sundman@ericsson.com" TargetMode="External"/><Relationship Id="rId9" Type="http://schemas.openxmlformats.org/officeDocument/2006/relationships/hyperlink" Target="mailto:jeongki.kim@lge.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March 2021</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March 2021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2021-02-01</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spid="_x0000_s1026" name="Document" r:id="rId4" imgW="8552553" imgH="2514074" progId="Word.Document.8">
                  <p:embed/>
                </p:oleObj>
              </mc:Choice>
              <mc:Fallback>
                <p:oleObj name="Document" r:id="rId4" imgW="8552553" imgH="2514074" progId="Word.Document.8">
                  <p:embed/>
                  <p:pic>
                    <p:nvPicPr>
                      <p:cNvPr id="3075" name="Object 3"/>
                      <p:cNvPicPr>
                        <a:picLocks noChangeAspect="1" noChangeArrowheads="1"/>
                      </p:cNvPicPr>
                      <p:nvPr/>
                    </p:nvPicPr>
                    <p:blipFill>
                      <a:blip r:embed="rId5"/>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C5505616-1CE2-43B4-878B-31634EEB6CA7}"/>
              </a:ext>
            </a:extLst>
          </p:cNvPr>
          <p:cNvSpPr>
            <a:spLocks noGrp="1"/>
          </p:cNvSpPr>
          <p:nvPr>
            <p:ph type="dt" idx="15"/>
          </p:nvPr>
        </p:nvSpPr>
        <p:spPr>
          <a:xfrm>
            <a:off x="696912" y="333375"/>
            <a:ext cx="2303451" cy="273050"/>
          </a:xfrm>
        </p:spPr>
        <p:txBody>
          <a:bodyPr/>
          <a:lstStyle/>
          <a:p>
            <a:r>
              <a:rPr lang="en-US" dirty="0"/>
              <a:t>March 2021</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1C9D975-9B89-429E-A2AD-175C2CE0D83A}"/>
              </a:ext>
            </a:extLst>
          </p:cNvPr>
          <p:cNvSpPr>
            <a:spLocks noGrp="1"/>
          </p:cNvSpPr>
          <p:nvPr>
            <p:ph type="dt" idx="15"/>
          </p:nvPr>
        </p:nvSpPr>
        <p:spPr>
          <a:xfrm>
            <a:off x="696912" y="333375"/>
            <a:ext cx="2303451" cy="273050"/>
          </a:xfrm>
        </p:spPr>
        <p:txBody>
          <a:bodyPr/>
          <a:lstStyle/>
          <a:p>
            <a:r>
              <a:rPr lang="en-US" dirty="0"/>
              <a:t>March 2021</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01CD6-155C-48E2-BBC3-80D57D196B5F}"/>
              </a:ext>
            </a:extLst>
          </p:cNvPr>
          <p:cNvSpPr>
            <a:spLocks noGrp="1"/>
          </p:cNvSpPr>
          <p:nvPr>
            <p:ph type="title"/>
          </p:nvPr>
        </p:nvSpPr>
        <p:spPr/>
        <p:txBody>
          <a:bodyPr/>
          <a:lstStyle/>
          <a:p>
            <a:r>
              <a:rPr lang="en-US" dirty="0"/>
              <a:t>Copyright Policy</a:t>
            </a:r>
          </a:p>
        </p:txBody>
      </p:sp>
      <p:sp>
        <p:nvSpPr>
          <p:cNvPr id="3" name="Content Placeholder 2">
            <a:extLst>
              <a:ext uri="{FF2B5EF4-FFF2-40B4-BE49-F238E27FC236}">
                <a16:creationId xmlns:a16="http://schemas.microsoft.com/office/drawing/2014/main" id="{902C7E79-172D-4204-BFDD-F0160AFC7405}"/>
              </a:ext>
            </a:extLst>
          </p:cNvPr>
          <p:cNvSpPr>
            <a:spLocks noGrp="1"/>
          </p:cNvSpPr>
          <p:nvPr>
            <p:ph idx="1"/>
          </p:nvPr>
        </p:nvSpPr>
        <p:spPr/>
        <p:txBody>
          <a:bodyPr/>
          <a:lstStyle/>
          <a:p>
            <a:pPr>
              <a:buFont typeface="Arial" panose="020B0604020202020204" pitchFamily="34" charset="0"/>
              <a:buChar char="•"/>
            </a:pPr>
            <a:r>
              <a:rPr lang="en-US" dirty="0"/>
              <a:t>Participants are advised that</a:t>
            </a:r>
          </a:p>
          <a:p>
            <a:pPr lvl="1">
              <a:buFont typeface="Arial" panose="020B0604020202020204" pitchFamily="34" charset="0"/>
              <a:buChar char="•"/>
            </a:pPr>
            <a:r>
              <a:rPr lang="en-US" dirty="0"/>
              <a:t>IEEE SA’s copyright policy is described in </a:t>
            </a:r>
            <a:r>
              <a:rPr lang="en-US" dirty="0">
                <a:hlinkClick r:id="rId2"/>
              </a:rPr>
              <a:t>Clause 7</a:t>
            </a:r>
            <a:r>
              <a:rPr lang="en-US" dirty="0"/>
              <a:t> of the IEEE SA Standards Board Bylaws and </a:t>
            </a:r>
            <a:r>
              <a:rPr lang="en-US" dirty="0">
                <a:hlinkClick r:id="rId3"/>
              </a:rPr>
              <a:t>Clause 6.1</a:t>
            </a:r>
            <a:r>
              <a:rPr lang="en-US" dirty="0"/>
              <a:t> of the IEEE SA Standards Board Operations Manual;</a:t>
            </a:r>
          </a:p>
          <a:p>
            <a:pPr lvl="1">
              <a:buFont typeface="Arial" panose="020B0604020202020204" pitchFamily="34" charset="0"/>
              <a:buChar char="•"/>
            </a:pPr>
            <a:r>
              <a:rPr lang="en-US" dirty="0"/>
              <a:t>Any material submitted during standards development, whether verbal, recorded, or in written form, is a Contribution and shall comply with the IEEE SA Copyright Policy</a:t>
            </a:r>
          </a:p>
          <a:p>
            <a:pPr>
              <a:buFont typeface="Arial" panose="020B0604020202020204" pitchFamily="34" charset="0"/>
              <a:buChar char="•"/>
            </a:pPr>
            <a:r>
              <a:rPr lang="en-US" dirty="0"/>
              <a:t>Please refer to next two slides for more information</a:t>
            </a:r>
          </a:p>
        </p:txBody>
      </p:sp>
      <p:sp>
        <p:nvSpPr>
          <p:cNvPr id="4" name="Slide Number Placeholder 3">
            <a:extLst>
              <a:ext uri="{FF2B5EF4-FFF2-40B4-BE49-F238E27FC236}">
                <a16:creationId xmlns:a16="http://schemas.microsoft.com/office/drawing/2014/main" id="{453F9737-4624-4407-A626-66395FDE52A4}"/>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4CEAF0B7-13F0-4870-98EA-D07843CBF77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C48BDE3-7807-417F-A4F1-5356D38590CA}"/>
              </a:ext>
            </a:extLst>
          </p:cNvPr>
          <p:cNvSpPr>
            <a:spLocks noGrp="1"/>
          </p:cNvSpPr>
          <p:nvPr>
            <p:ph type="dt" idx="15"/>
          </p:nvPr>
        </p:nvSpPr>
        <p:spPr/>
        <p:txBody>
          <a:bodyPr/>
          <a:lstStyle/>
          <a:p>
            <a:r>
              <a:rPr lang="en-US" dirty="0"/>
              <a:t>March 2021</a:t>
            </a:r>
            <a:endParaRPr lang="en-GB" dirty="0"/>
          </a:p>
        </p:txBody>
      </p:sp>
    </p:spTree>
    <p:extLst>
      <p:ext uri="{BB962C8B-B14F-4D97-AF65-F5344CB8AC3E}">
        <p14:creationId xmlns:p14="http://schemas.microsoft.com/office/powerpoint/2010/main" val="155715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FA4C400-C204-4503-AFE8-AE9904ADC428}"/>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B7EF8522-FD6C-4D3A-93AF-A726F17B8911}"/>
              </a:ext>
            </a:extLst>
          </p:cNvPr>
          <p:cNvSpPr>
            <a:spLocks noGrp="1"/>
          </p:cNvSpPr>
          <p:nvPr>
            <p:ph idx="1"/>
          </p:nvPr>
        </p:nvSpPr>
        <p:spPr/>
        <p:txBody>
          <a:bodyPr/>
          <a:lstStyle/>
          <a:p>
            <a:pPr>
              <a:buFont typeface="Arial" panose="020B0604020202020204" pitchFamily="34" charset="0"/>
              <a:buChar char="•"/>
            </a:pPr>
            <a:r>
              <a:rPr lang="en-GB" sz="1800" dirty="0"/>
              <a:t>By participating in this activity, you agree to comply with the IEEE Code of Ethics, all applicable laws, and all IEEE policies and procedures including, but not limited to, the IEEE SA Copyright Policy.</a:t>
            </a:r>
            <a:endParaRPr lang="en-US" sz="1800" dirty="0"/>
          </a:p>
          <a:p>
            <a:pPr lvl="1">
              <a:buFont typeface="Arial" panose="020B0604020202020204" pitchFamily="34" charset="0"/>
              <a:buChar char="•"/>
            </a:pPr>
            <a:r>
              <a:rPr lang="en-GB" sz="1400" dirty="0"/>
              <a:t>Previously Published material (copyright assertion indicated) shall not be presented/submitted to the Working Group nor incorporated into a Working Group draft unless permission is granted. </a:t>
            </a:r>
            <a:endParaRPr lang="en-US" sz="1400" dirty="0"/>
          </a:p>
          <a:p>
            <a:pPr lvl="1">
              <a:buFont typeface="Arial" panose="020B0604020202020204" pitchFamily="34" charset="0"/>
              <a:buChar char="•"/>
            </a:pPr>
            <a:r>
              <a:rPr lang="en-GB" sz="1400" dirty="0"/>
              <a:t>Prior to presentation or submission, you shall notify the Working Group Chair of previously Published material and should assist the Chair in obtaining copyright permission acceptable to IEEE SA.</a:t>
            </a:r>
            <a:endParaRPr lang="en-US" sz="1400" dirty="0"/>
          </a:p>
          <a:p>
            <a:pPr lvl="1">
              <a:buFont typeface="Arial" panose="020B0604020202020204" pitchFamily="34" charset="0"/>
              <a:buChar char="•"/>
            </a:pPr>
            <a:r>
              <a:rPr lang="en-GB" sz="1400" dirty="0"/>
              <a:t>For material that is not previously Published, IEEE is automatically granted a license to use any material that is presented or submitted</a:t>
            </a:r>
            <a:endParaRPr lang="en-US" sz="1400" dirty="0"/>
          </a:p>
        </p:txBody>
      </p:sp>
      <p:sp>
        <p:nvSpPr>
          <p:cNvPr id="4" name="Slide Number Placeholder 3">
            <a:extLst>
              <a:ext uri="{FF2B5EF4-FFF2-40B4-BE49-F238E27FC236}">
                <a16:creationId xmlns:a16="http://schemas.microsoft.com/office/drawing/2014/main" id="{2A6F32B3-7121-4329-95DF-F3D0BA97746E}"/>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FBD3C684-FD25-431F-9B76-4EBFC4BFB38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3BF5992-FFFD-4B64-900D-0590BA3C03CE}"/>
              </a:ext>
            </a:extLst>
          </p:cNvPr>
          <p:cNvSpPr>
            <a:spLocks noGrp="1"/>
          </p:cNvSpPr>
          <p:nvPr>
            <p:ph type="dt" idx="15"/>
          </p:nvPr>
        </p:nvSpPr>
        <p:spPr/>
        <p:txBody>
          <a:bodyPr/>
          <a:lstStyle/>
          <a:p>
            <a:r>
              <a:rPr lang="en-US" dirty="0"/>
              <a:t>March 2021</a:t>
            </a:r>
            <a:endParaRPr lang="en-GB" dirty="0"/>
          </a:p>
        </p:txBody>
      </p:sp>
    </p:spTree>
    <p:extLst>
      <p:ext uri="{BB962C8B-B14F-4D97-AF65-F5344CB8AC3E}">
        <p14:creationId xmlns:p14="http://schemas.microsoft.com/office/powerpoint/2010/main" val="3200711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91F08-C969-4AF3-921D-E73BEF1E28D7}"/>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7C9E0B85-0AB1-49A9-AFD9-65F08408602D}"/>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1600" dirty="0"/>
              <a:t>The IEEE SA Copyright Policy is described in the IEEE SA Standards Board Bylaws and IEEE SA Standards Board Operations Manual</a:t>
            </a:r>
          </a:p>
          <a:p>
            <a:pPr marL="800100" lvl="1" indent="-342900">
              <a:buFont typeface="Arial" panose="020B0604020202020204" pitchFamily="34" charset="0"/>
              <a:buChar char="•"/>
            </a:pPr>
            <a:r>
              <a:rPr lang="en-US" sz="1400" dirty="0"/>
              <a:t>IEEE SA Copyright Policy, see </a:t>
            </a:r>
            <a:br>
              <a:rPr lang="en-US" sz="1400" dirty="0"/>
            </a:br>
            <a:r>
              <a:rPr lang="en-US" sz="1400" dirty="0"/>
              <a:t>	Clause 7 of the IEEE SA Standards Board Bylaws</a:t>
            </a:r>
            <a:br>
              <a:rPr lang="en-US" sz="1400" dirty="0"/>
            </a:br>
            <a:r>
              <a:rPr lang="en-US" sz="1400" dirty="0"/>
              <a:t> 	</a:t>
            </a:r>
            <a:r>
              <a:rPr lang="en-US" sz="1400" dirty="0">
                <a:hlinkClick r:id="rId2"/>
              </a:rPr>
              <a:t>https://standards.ieee.org/about/policies/bylaws/sect6-7.html#7</a:t>
            </a:r>
            <a:br>
              <a:rPr lang="en-US" sz="1400" dirty="0"/>
            </a:br>
            <a:r>
              <a:rPr lang="en-US" sz="1400" dirty="0"/>
              <a:t>	Clause 6.1 of the IEEE SA Standards Board Operations Manual</a:t>
            </a:r>
            <a:br>
              <a:rPr lang="en-US" sz="1400" dirty="0"/>
            </a:br>
            <a:r>
              <a:rPr lang="en-US" sz="1400" dirty="0"/>
              <a:t>	</a:t>
            </a:r>
            <a:r>
              <a:rPr lang="en-US" sz="1400" dirty="0">
                <a:hlinkClick r:id="rId3"/>
              </a:rPr>
              <a:t>https://standards.ieee.org/about/policies/opman/sect6.html</a:t>
            </a:r>
            <a:endParaRPr lang="en-US" sz="1400" dirty="0"/>
          </a:p>
          <a:p>
            <a:pPr>
              <a:buFont typeface="Arial" panose="020B0604020202020204" pitchFamily="34" charset="0"/>
              <a:buChar char="•"/>
            </a:pPr>
            <a:r>
              <a:rPr lang="en-US" sz="1600" dirty="0"/>
              <a:t>IEEE SA Copyright Permission</a:t>
            </a:r>
          </a:p>
          <a:p>
            <a:pPr marL="800100" lvl="1" indent="-342900">
              <a:buFont typeface="Arial" panose="020B0604020202020204" pitchFamily="34" charset="0"/>
              <a:buChar char="•"/>
            </a:pPr>
            <a:r>
              <a:rPr lang="en-US" sz="1400" dirty="0">
                <a:hlinkClick r:id="rId4"/>
              </a:rPr>
              <a:t>https://standards.ieee.org/content/dam/ieee-standards/standards/web/documents/other/permissionltrs.zip</a:t>
            </a:r>
            <a:endParaRPr lang="en-US" sz="1400" dirty="0"/>
          </a:p>
          <a:p>
            <a:pPr>
              <a:buFont typeface="Arial" panose="020B0604020202020204" pitchFamily="34" charset="0"/>
              <a:buChar char="•"/>
            </a:pPr>
            <a:r>
              <a:rPr lang="en-US" sz="1600" dirty="0"/>
              <a:t>IEEE SA Copyright FAQs</a:t>
            </a:r>
          </a:p>
          <a:p>
            <a:pPr marL="800100" lvl="1" indent="-342900">
              <a:buFont typeface="Arial" panose="020B0604020202020204" pitchFamily="34" charset="0"/>
              <a:buChar char="•"/>
            </a:pPr>
            <a:r>
              <a:rPr lang="en-US" sz="1400" dirty="0">
                <a:hlinkClick r:id="rId5"/>
              </a:rPr>
              <a:t>http://standards.ieee.org/faqs/copyrights.html/</a:t>
            </a:r>
            <a:endParaRPr lang="en-US" sz="1400" dirty="0"/>
          </a:p>
          <a:p>
            <a:pPr>
              <a:buFont typeface="Arial" panose="020B0604020202020204" pitchFamily="34" charset="0"/>
              <a:buChar char="•"/>
            </a:pPr>
            <a:r>
              <a:rPr lang="en-US" sz="1600" dirty="0"/>
              <a:t>IEEE SA Best Practices for IEEE Standards Development </a:t>
            </a:r>
          </a:p>
          <a:p>
            <a:pPr marL="800100" lvl="1" indent="-342900">
              <a:buFont typeface="Arial" panose="020B0604020202020204" pitchFamily="34" charset="0"/>
              <a:buChar char="•"/>
            </a:pPr>
            <a:r>
              <a:rPr lang="en-US" sz="1400" dirty="0">
                <a:hlinkClick r:id="rId6"/>
              </a:rPr>
              <a:t>http://standards.ieee.org/develop/policies/best_practices_for_ieee_standards_development_051215.pdf</a:t>
            </a:r>
            <a:endParaRPr lang="en-US" sz="1400" dirty="0"/>
          </a:p>
          <a:p>
            <a:pPr>
              <a:buFont typeface="Arial" panose="020B0604020202020204" pitchFamily="34" charset="0"/>
              <a:buChar char="•"/>
            </a:pPr>
            <a:r>
              <a:rPr lang="en-US" sz="1600" dirty="0"/>
              <a:t>Distribution of Draft Standards (see 6.1.3 of the SASB Operations Manual)</a:t>
            </a:r>
          </a:p>
          <a:p>
            <a:pPr marL="800100" lvl="1" indent="-342900">
              <a:buFont typeface="Arial" panose="020B0604020202020204" pitchFamily="34" charset="0"/>
              <a:buChar char="•"/>
            </a:pPr>
            <a:r>
              <a:rPr lang="en-US" sz="1400" dirty="0">
                <a:hlinkClick r:id="rId3"/>
              </a:rPr>
              <a:t>https://standards.ieee.org/about/policies/opman/sect6.html</a:t>
            </a:r>
            <a:endParaRPr lang="en-US" sz="1400" dirty="0"/>
          </a:p>
        </p:txBody>
      </p:sp>
      <p:sp>
        <p:nvSpPr>
          <p:cNvPr id="4" name="Slide Number Placeholder 3">
            <a:extLst>
              <a:ext uri="{FF2B5EF4-FFF2-40B4-BE49-F238E27FC236}">
                <a16:creationId xmlns:a16="http://schemas.microsoft.com/office/drawing/2014/main" id="{D0660B0A-1E30-450B-AFB7-ED7E39CBA1F5}"/>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14A4D191-9514-42B5-92E6-35B1FB0604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B4D6F20-084B-4EE9-AD6D-290838010348}"/>
              </a:ext>
            </a:extLst>
          </p:cNvPr>
          <p:cNvSpPr>
            <a:spLocks noGrp="1"/>
          </p:cNvSpPr>
          <p:nvPr>
            <p:ph type="dt" idx="15"/>
          </p:nvPr>
        </p:nvSpPr>
        <p:spPr/>
        <p:txBody>
          <a:bodyPr/>
          <a:lstStyle/>
          <a:p>
            <a:r>
              <a:rPr lang="en-US" dirty="0"/>
              <a:t>March 2021</a:t>
            </a:r>
            <a:endParaRPr lang="en-GB" dirty="0"/>
          </a:p>
        </p:txBody>
      </p:sp>
    </p:spTree>
    <p:extLst>
      <p:ext uri="{BB962C8B-B14F-4D97-AF65-F5344CB8AC3E}">
        <p14:creationId xmlns:p14="http://schemas.microsoft.com/office/powerpoint/2010/main" val="24096092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procedures</a:t>
            </a:r>
          </a:p>
          <a:p>
            <a:pPr>
              <a:buFont typeface="Arial" panose="020B0604020202020204" pitchFamily="34" charset="0"/>
              <a:buChar char="•"/>
            </a:pPr>
            <a:r>
              <a:rPr lang="en-US" sz="1800" dirty="0"/>
              <a:t>Approve TGbe minutes from previous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sz="1800" dirty="0"/>
              <a:t>Motions</a:t>
            </a:r>
          </a:p>
          <a:p>
            <a:pPr>
              <a:buFont typeface="Arial" panose="020B0604020202020204" pitchFamily="34" charset="0"/>
              <a:buChar char="•"/>
            </a:pPr>
            <a:r>
              <a:rPr lang="en-US" sz="1800" dirty="0"/>
              <a:t>Any other business</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Presentation queues can be found in the document below:</a:t>
            </a:r>
          </a:p>
          <a:p>
            <a:pPr lvl="1">
              <a:buFont typeface="Arial" panose="020B0604020202020204" pitchFamily="34" charset="0"/>
              <a:buChar char="•"/>
            </a:pPr>
            <a:r>
              <a:rPr lang="en-US" sz="1400" dirty="0">
                <a:hlinkClick r:id="rId2"/>
              </a:rPr>
              <a:t>https://mentor.ieee.org/802.11/dcn/20/11-20-1917-21-00be-jan-mar-tgbe-teleconference-agendas.docx</a:t>
            </a:r>
            <a:endParaRPr lang="en-US" sz="1400" dirty="0"/>
          </a:p>
          <a:p>
            <a:pPr lvl="1">
              <a:buFont typeface="Arial" panose="020B0604020202020204" pitchFamily="34" charset="0"/>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C00CAC69-BF6D-4936-9CE0-D96F88ACD748}"/>
              </a:ext>
            </a:extLst>
          </p:cNvPr>
          <p:cNvSpPr>
            <a:spLocks noGrp="1"/>
          </p:cNvSpPr>
          <p:nvPr>
            <p:ph type="dt" idx="15"/>
          </p:nvPr>
        </p:nvSpPr>
        <p:spPr>
          <a:xfrm>
            <a:off x="696912" y="333375"/>
            <a:ext cx="2303451" cy="273050"/>
          </a:xfrm>
        </p:spPr>
        <p:txBody>
          <a:bodyPr/>
          <a:lstStyle/>
          <a:p>
            <a:r>
              <a:rPr lang="en-US" dirty="0"/>
              <a:t>March 2021</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Agenda Overview</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457201" y="1830387"/>
            <a:ext cx="4343399" cy="4645026"/>
          </a:xfrm>
        </p:spPr>
        <p:txBody>
          <a:bodyPr/>
          <a:lstStyle/>
          <a:p>
            <a:pPr lvl="0">
              <a:buFont typeface="Arial" panose="020B0604020202020204" pitchFamily="34" charset="0"/>
              <a:buChar char="•"/>
            </a:pPr>
            <a:r>
              <a:rPr lang="en-US" altLang="en-US" sz="1600" dirty="0"/>
              <a:t>Monday MAC/PHY ad-hoc (19:00-21:00)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Recess</a:t>
            </a:r>
          </a:p>
          <a:p>
            <a:pPr>
              <a:buFont typeface="Arial" panose="020B0604020202020204" pitchFamily="34" charset="0"/>
              <a:buChar char="•"/>
            </a:pPr>
            <a:endParaRPr lang="en-US" altLang="en-US" sz="1600" dirty="0"/>
          </a:p>
          <a:p>
            <a:pPr>
              <a:buFont typeface="Arial" panose="020B0604020202020204" pitchFamily="34" charset="0"/>
              <a:buChar char="•"/>
            </a:pPr>
            <a:r>
              <a:rPr lang="en-US" altLang="en-US" sz="1600" dirty="0"/>
              <a:t>Wednesday Joint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Motions</a:t>
            </a:r>
          </a:p>
          <a:p>
            <a:pPr marL="800100" lvl="1" indent="-342900">
              <a:buFont typeface="Arial" panose="020B0604020202020204" pitchFamily="34" charset="0"/>
              <a:buChar char="•"/>
            </a:pPr>
            <a:r>
              <a:rPr lang="en-US" altLang="en-US" sz="1400" dirty="0"/>
              <a:t>Recess</a:t>
            </a:r>
          </a:p>
          <a:p>
            <a:pPr marL="1200150" lvl="2" indent="-342900">
              <a:buFont typeface="Arial" panose="020B0604020202020204" pitchFamily="34" charset="0"/>
              <a:buChar char="•"/>
            </a:pPr>
            <a:endParaRPr lang="en-US" altLang="en-US" sz="1100" dirty="0"/>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8" name="Date Placeholder 3">
            <a:extLst>
              <a:ext uri="{FF2B5EF4-FFF2-40B4-BE49-F238E27FC236}">
                <a16:creationId xmlns:a16="http://schemas.microsoft.com/office/drawing/2014/main" id="{ADA0A8BA-AA59-4AB6-9BD0-89E3B2E275F5}"/>
              </a:ext>
            </a:extLst>
          </p:cNvPr>
          <p:cNvSpPr>
            <a:spLocks noGrp="1"/>
          </p:cNvSpPr>
          <p:nvPr>
            <p:ph type="dt" idx="15"/>
          </p:nvPr>
        </p:nvSpPr>
        <p:spPr/>
        <p:txBody>
          <a:bodyPr/>
          <a:lstStyle/>
          <a:p>
            <a:r>
              <a:rPr lang="en-US" dirty="0"/>
              <a:t>March 2021</a:t>
            </a:r>
            <a:endParaRPr lang="en-GB" dirty="0"/>
          </a:p>
        </p:txBody>
      </p:sp>
      <p:sp>
        <p:nvSpPr>
          <p:cNvPr id="17" name="Content Placeholder 2">
            <a:extLst>
              <a:ext uri="{FF2B5EF4-FFF2-40B4-BE49-F238E27FC236}">
                <a16:creationId xmlns:a16="http://schemas.microsoft.com/office/drawing/2014/main" id="{442A1050-6527-4B2E-A943-E125D6B48B52}"/>
              </a:ext>
            </a:extLst>
          </p:cNvPr>
          <p:cNvSpPr txBox="1">
            <a:spLocks/>
          </p:cNvSpPr>
          <p:nvPr/>
        </p:nvSpPr>
        <p:spPr bwMode="auto">
          <a:xfrm>
            <a:off x="4669172" y="1830387"/>
            <a:ext cx="4441272" cy="40370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anose="020B0604020202020204" pitchFamily="34" charset="0"/>
              <a:buChar char="•"/>
            </a:pPr>
            <a:r>
              <a:rPr lang="en-US" altLang="en-US" sz="1600" dirty="0"/>
              <a:t>Thursday MAC/PHY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Adjourn</a:t>
            </a:r>
          </a:p>
          <a:p>
            <a:pPr marL="800100" lvl="1" indent="-342900">
              <a:buFont typeface="Arial" panose="020B0604020202020204" pitchFamily="34" charset="0"/>
              <a:buChar char="•"/>
            </a:pPr>
            <a:endParaRPr lang="en-US" altLang="en-US" sz="1400" dirty="0"/>
          </a:p>
          <a:p>
            <a:pPr>
              <a:buFont typeface="Arial" panose="020B0604020202020204" pitchFamily="34" charset="0"/>
              <a:buChar char="•"/>
            </a:pPr>
            <a:r>
              <a:rPr lang="en-US" altLang="en-US" sz="1600" dirty="0"/>
              <a:t>Monday Joint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Motions</a:t>
            </a:r>
          </a:p>
          <a:p>
            <a:pPr marL="800100" lvl="1" indent="-342900">
              <a:buFont typeface="Arial" panose="020B0604020202020204" pitchFamily="34" charset="0"/>
              <a:buChar char="•"/>
            </a:pPr>
            <a:r>
              <a:rPr lang="en-US" altLang="en-US" sz="1400" dirty="0"/>
              <a:t>Adjourn</a:t>
            </a:r>
          </a:p>
        </p:txBody>
      </p:sp>
    </p:spTree>
    <p:extLst>
      <p:ext uri="{BB962C8B-B14F-4D97-AF65-F5344CB8AC3E}">
        <p14:creationId xmlns:p14="http://schemas.microsoft.com/office/powerpoint/2010/main" val="22432284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7F32D-AAB2-4E4E-8703-7DB27C650C46}"/>
              </a:ext>
            </a:extLst>
          </p:cNvPr>
          <p:cNvSpPr>
            <a:spLocks noGrp="1"/>
          </p:cNvSpPr>
          <p:nvPr>
            <p:ph type="title"/>
          </p:nvPr>
        </p:nvSpPr>
        <p:spPr/>
        <p:txBody>
          <a:bodyPr/>
          <a:lstStyle/>
          <a:p>
            <a:r>
              <a:rPr lang="en-US" altLang="en-US" dirty="0"/>
              <a:t>Monday PHY Agenda (19:00-21:00)</a:t>
            </a:r>
            <a:endParaRPr lang="en-US" dirty="0"/>
          </a:p>
        </p:txBody>
      </p:sp>
      <p:sp>
        <p:nvSpPr>
          <p:cNvPr id="3" name="Content Placeholder 2">
            <a:extLst>
              <a:ext uri="{FF2B5EF4-FFF2-40B4-BE49-F238E27FC236}">
                <a16:creationId xmlns:a16="http://schemas.microsoft.com/office/drawing/2014/main" id="{D3245099-458D-4C79-9B1C-5CE8FF5DED8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lvl="0">
              <a:buFont typeface="Arial" panose="020B0604020202020204" pitchFamily="34" charset="0"/>
              <a:buChar char="•"/>
            </a:pPr>
            <a:r>
              <a:rPr lang="en-GB" sz="1400" dirty="0"/>
              <a:t>CR/PDT Submissions:</a:t>
            </a:r>
          </a:p>
          <a:p>
            <a:pPr lvl="1">
              <a:buFont typeface="Arial" panose="020B0604020202020204" pitchFamily="34" charset="0"/>
              <a:buChar char="•"/>
            </a:pPr>
            <a:r>
              <a:rPr lang="en-US" sz="1200" dirty="0">
                <a:hlinkClick r:id="rId2"/>
              </a:rPr>
              <a:t>334r2</a:t>
            </a:r>
            <a:r>
              <a:rPr lang="en-US" sz="1200" dirty="0"/>
              <a:t> CR for clause 36.3.3					Junghoon Suh		[7 CIDs]</a:t>
            </a:r>
            <a:endParaRPr lang="en-GB" sz="1200" dirty="0"/>
          </a:p>
          <a:p>
            <a:pPr lvl="1">
              <a:buFont typeface="Arial" panose="020B0604020202020204" pitchFamily="34" charset="0"/>
              <a:buChar char="•"/>
            </a:pPr>
            <a:r>
              <a:rPr lang="en-US" sz="1200" dirty="0">
                <a:hlinkClick r:id="rId3"/>
              </a:rPr>
              <a:t>325r5</a:t>
            </a:r>
            <a:r>
              <a:rPr lang="en-US" sz="1200" dirty="0"/>
              <a:t> U-SIG Comment Resolution Part 1			Sameer Vermani 	[22 CIDs]</a:t>
            </a:r>
          </a:p>
          <a:p>
            <a:pPr lvl="1">
              <a:buFont typeface="Arial" panose="020B0604020202020204" pitchFamily="34" charset="0"/>
              <a:buChar char="•"/>
            </a:pPr>
            <a:r>
              <a:rPr lang="en-US" sz="1200">
                <a:hlinkClick r:id="rId4"/>
              </a:rPr>
              <a:t>353r1</a:t>
            </a:r>
            <a:r>
              <a:rPr lang="en-US" sz="1200"/>
              <a:t> </a:t>
            </a:r>
            <a:r>
              <a:rPr lang="en-US" sz="1200" dirty="0"/>
              <a:t>U-SIG Comment Resolution Part 2			Alice Chen 		[15 CIDs]</a:t>
            </a:r>
          </a:p>
          <a:p>
            <a:pPr lvl="1">
              <a:buFont typeface="Arial" panose="020B0604020202020204" pitchFamily="34" charset="0"/>
              <a:buChar char="•"/>
            </a:pPr>
            <a:r>
              <a:rPr lang="en-US" sz="1200" dirty="0">
                <a:hlinkClick r:id="rId5"/>
              </a:rPr>
              <a:t>338r0</a:t>
            </a:r>
            <a:r>
              <a:rPr lang="en-US" sz="1200" dirty="0"/>
              <a:t> EHT-SIG CR on P802.11be D0.3-part5			Bo Gong		[5 CIDs]	</a:t>
            </a:r>
          </a:p>
          <a:p>
            <a:pPr lvl="1">
              <a:buFont typeface="Arial" panose="020B0604020202020204" pitchFamily="34" charset="0"/>
              <a:buChar char="•"/>
            </a:pPr>
            <a:r>
              <a:rPr lang="en-US" sz="1200" dirty="0">
                <a:hlinkClick r:id="rId6"/>
              </a:rPr>
              <a:t>350r0</a:t>
            </a:r>
            <a:r>
              <a:rPr lang="en-US" sz="1200" dirty="0"/>
              <a:t> EHT-SIG-CR-d03-annex z				Ross Jian Yu		[2 CIDs]</a:t>
            </a:r>
          </a:p>
          <a:p>
            <a:pPr lvl="1">
              <a:buFont typeface="Arial" panose="020B0604020202020204" pitchFamily="34" charset="0"/>
              <a:buChar char="•"/>
            </a:pPr>
            <a:r>
              <a:rPr lang="en-US" sz="1200" dirty="0">
                <a:hlinkClick r:id="rId7"/>
              </a:rPr>
              <a:t>371r0</a:t>
            </a:r>
            <a:r>
              <a:rPr lang="en-US" sz="1200" dirty="0"/>
              <a:t> CR on PPDU Encoding					Youhan Kim		[6 CIDs]</a:t>
            </a:r>
          </a:p>
          <a:p>
            <a:pPr lvl="1">
              <a:buFont typeface="Arial" panose="020B0604020202020204" pitchFamily="34" charset="0"/>
              <a:buChar char="•"/>
            </a:pPr>
            <a:r>
              <a:rPr lang="en-US" sz="1200" dirty="0">
                <a:hlinkClick r:id="rId8"/>
              </a:rPr>
              <a:t>384r0</a:t>
            </a:r>
            <a:r>
              <a:rPr lang="en-US" sz="1200" dirty="0"/>
              <a:t> CRs for clause 36.3.13 Packet extension		Yan Zhang 		[1 CID]</a:t>
            </a:r>
          </a:p>
          <a:p>
            <a:pPr lvl="1">
              <a:buFont typeface="Arial" panose="020B0604020202020204" pitchFamily="34" charset="0"/>
              <a:buChar char="•"/>
            </a:pPr>
            <a:r>
              <a:rPr lang="en-US" sz="1100" dirty="0">
                <a:hlinkClick r:id="rId9"/>
              </a:rPr>
              <a:t>360r0</a:t>
            </a:r>
            <a:r>
              <a:rPr lang="en-US" sz="1100" dirty="0"/>
              <a:t> CRs on CIDs related to Clause 36.1.1			Kanke Wu		[26 CIDs]</a:t>
            </a:r>
          </a:p>
          <a:p>
            <a:pPr lvl="1">
              <a:buFont typeface="Arial" panose="020B0604020202020204" pitchFamily="34" charset="0"/>
              <a:buChar char="•"/>
            </a:pPr>
            <a:r>
              <a:rPr lang="en-US" sz="1100" dirty="0">
                <a:hlinkClick r:id="rId10"/>
              </a:rPr>
              <a:t>331r0</a:t>
            </a:r>
            <a:r>
              <a:rPr lang="en-US" sz="1100" dirty="0"/>
              <a:t> D03 CR on EHT PHY Introduction				Bin Tian		[27 CIDs]</a:t>
            </a:r>
            <a:endParaRPr lang="en-GB" sz="1100" dirty="0"/>
          </a:p>
          <a:p>
            <a:pPr lvl="0">
              <a:buFont typeface="Arial" panose="020B0604020202020204" pitchFamily="34" charset="0"/>
              <a:buChar char="•"/>
            </a:pPr>
            <a:r>
              <a:rPr lang="en-GB" sz="1400" dirty="0"/>
              <a:t>Technical Submissions:</a:t>
            </a:r>
          </a:p>
          <a:p>
            <a:pPr lvl="1">
              <a:buFont typeface="Arial" panose="020B0604020202020204" pitchFamily="34" charset="0"/>
              <a:buChar char="•"/>
            </a:pPr>
            <a:r>
              <a:rPr lang="en-GB" sz="1200" i="1" dirty="0"/>
              <a:t>Pending Requests</a:t>
            </a:r>
          </a:p>
          <a:p>
            <a:pPr lvl="0">
              <a:buFont typeface="Arial" panose="020B0604020202020204" pitchFamily="34" charset="0"/>
              <a:buChar char="•"/>
            </a:pPr>
            <a:r>
              <a:rPr lang="en-GB" sz="1400" dirty="0"/>
              <a:t>AoB: </a:t>
            </a:r>
          </a:p>
          <a:p>
            <a:pPr lvl="0">
              <a:buFont typeface="Arial" panose="020B0604020202020204" pitchFamily="34" charset="0"/>
              <a:buChar char="•"/>
            </a:pPr>
            <a:r>
              <a:rPr lang="en-GB" sz="1400" dirty="0"/>
              <a:t>Recess</a:t>
            </a:r>
            <a:endParaRPr lang="en-US" sz="1400" dirty="0"/>
          </a:p>
          <a:p>
            <a:pPr>
              <a:buFont typeface="Arial" panose="020B0604020202020204" pitchFamily="34" charset="0"/>
              <a:buChar char="•"/>
            </a:pPr>
            <a:endParaRPr lang="en-US" sz="1400" dirty="0"/>
          </a:p>
        </p:txBody>
      </p:sp>
      <p:sp>
        <p:nvSpPr>
          <p:cNvPr id="4" name="Slide Number Placeholder 3">
            <a:extLst>
              <a:ext uri="{FF2B5EF4-FFF2-40B4-BE49-F238E27FC236}">
                <a16:creationId xmlns:a16="http://schemas.microsoft.com/office/drawing/2014/main" id="{C48B5450-79DE-4FD5-B875-2721391F53AB}"/>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2E17BC8C-45E1-41C0-8FDF-C0C228CB6AE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0A28A1F-2074-47CF-9F71-6D0F8F0D15FE}"/>
              </a:ext>
            </a:extLst>
          </p:cNvPr>
          <p:cNvSpPr>
            <a:spLocks noGrp="1"/>
          </p:cNvSpPr>
          <p:nvPr>
            <p:ph type="dt" idx="15"/>
          </p:nvPr>
        </p:nvSpPr>
        <p:spPr/>
        <p:txBody>
          <a:bodyPr/>
          <a:lstStyle/>
          <a:p>
            <a:r>
              <a:rPr lang="en-US" dirty="0"/>
              <a:t>March 2021</a:t>
            </a:r>
            <a:endParaRPr lang="en-GB" dirty="0"/>
          </a:p>
        </p:txBody>
      </p:sp>
    </p:spTree>
    <p:extLst>
      <p:ext uri="{BB962C8B-B14F-4D97-AF65-F5344CB8AC3E}">
        <p14:creationId xmlns:p14="http://schemas.microsoft.com/office/powerpoint/2010/main" val="5968659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t>Monday MAC Agenda (19:00-21:00)</a:t>
            </a:r>
            <a:endParaRPr lang="en-US" dirty="0"/>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981200"/>
            <a:ext cx="7770813" cy="4343400"/>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a:buFont typeface="Arial" panose="020B0604020202020204" pitchFamily="34" charset="0"/>
              <a:buChar char="•"/>
            </a:pPr>
            <a:r>
              <a:rPr lang="en-GB" sz="1400" dirty="0"/>
              <a:t>Deferred SPs:</a:t>
            </a:r>
          </a:p>
          <a:p>
            <a:pPr lvl="1">
              <a:buFont typeface="Arial" panose="020B0604020202020204" pitchFamily="34" charset="0"/>
              <a:buChar char="•"/>
            </a:pPr>
            <a:r>
              <a:rPr lang="en-GB" sz="1200" dirty="0">
                <a:hlinkClick r:id="rId2"/>
              </a:rPr>
              <a:t>1554r4</a:t>
            </a:r>
            <a:r>
              <a:rPr lang="en-GB" sz="1200" dirty="0"/>
              <a:t> ML Reconfiguration						Payam Torab   	[1 SP-10’]</a:t>
            </a:r>
          </a:p>
          <a:p>
            <a:pPr lvl="0">
              <a:buFont typeface="Arial" panose="020B0604020202020204" pitchFamily="34" charset="0"/>
              <a:buChar char="•"/>
            </a:pPr>
            <a:r>
              <a:rPr lang="en-GB" sz="1400" dirty="0"/>
              <a:t>CR Submissions:</a:t>
            </a:r>
          </a:p>
          <a:p>
            <a:pPr lvl="1">
              <a:buFont typeface="Arial" panose="020B0604020202020204" pitchFamily="34" charset="0"/>
              <a:buChar char="•"/>
            </a:pPr>
            <a:r>
              <a:rPr lang="en-GB" sz="1200" dirty="0">
                <a:hlinkClick r:id="rId3"/>
              </a:rPr>
              <a:t>252r4</a:t>
            </a:r>
            <a:r>
              <a:rPr lang="en-GB" sz="1200" dirty="0"/>
              <a:t> </a:t>
            </a:r>
            <a:r>
              <a:rPr lang="en-US" sz="1200" dirty="0"/>
              <a:t>Res. for Misc. CIDs related to Clause 9 and Clause 11     	Gaurang Naik  	[8 CIDs-SP-10’]</a:t>
            </a:r>
            <a:endParaRPr lang="en-GB" sz="1200" dirty="0"/>
          </a:p>
          <a:p>
            <a:pPr lvl="1">
              <a:buFont typeface="Arial" panose="020B0604020202020204" pitchFamily="34" charset="0"/>
              <a:buChar char="•"/>
            </a:pPr>
            <a:r>
              <a:rPr lang="en-GB" sz="1200" dirty="0">
                <a:hlinkClick r:id="rId4"/>
              </a:rPr>
              <a:t>253r0</a:t>
            </a:r>
            <a:r>
              <a:rPr lang="en-GB" sz="1200" dirty="0"/>
              <a:t> Res. for CIDs related to EHT Capabilities IE		     	Gaurang Naik  	[14 CIDs-10’]</a:t>
            </a:r>
          </a:p>
          <a:p>
            <a:pPr lvl="1">
              <a:buFont typeface="Arial" panose="020B0604020202020204" pitchFamily="34" charset="0"/>
              <a:buChar char="•"/>
            </a:pPr>
            <a:r>
              <a:rPr lang="en-GB" sz="1200" dirty="0">
                <a:hlinkClick r:id="rId5"/>
              </a:rPr>
              <a:t>242r2</a:t>
            </a:r>
            <a:r>
              <a:rPr lang="en-GB" sz="1200" dirty="0"/>
              <a:t> Res. for CIDs related to ML IE				       	Abhishek Patil 	[49 CIDs-30’]</a:t>
            </a:r>
          </a:p>
          <a:p>
            <a:pPr lvl="1">
              <a:buFont typeface="Arial" panose="020B0604020202020204" pitchFamily="34" charset="0"/>
              <a:buChar char="•"/>
            </a:pPr>
            <a:r>
              <a:rPr lang="en-GB" sz="1200" dirty="0">
                <a:hlinkClick r:id="rId6"/>
              </a:rPr>
              <a:t>281r0</a:t>
            </a:r>
            <a:r>
              <a:rPr lang="en-GB" sz="1200" dirty="0"/>
              <a:t> Res. for CIDs for MLO Discovery procedures RNR	       	Laurent Cariou 	[99 CIDs-50’]</a:t>
            </a:r>
          </a:p>
          <a:p>
            <a:pPr lvl="1">
              <a:buFont typeface="Arial" panose="020B0604020202020204" pitchFamily="34" charset="0"/>
              <a:buChar char="•"/>
            </a:pPr>
            <a:r>
              <a:rPr lang="en-GB" sz="1200" dirty="0">
                <a:hlinkClick r:id="rId7"/>
              </a:rPr>
              <a:t>364r0</a:t>
            </a:r>
            <a:r>
              <a:rPr lang="en-GB" sz="1200" dirty="0"/>
              <a:t> CR Definition of NSTR MLD				       	Yunbo Li	    	[2 CIDs]</a:t>
            </a:r>
          </a:p>
          <a:p>
            <a:pPr lvl="1">
              <a:buFont typeface="Arial" panose="020B0604020202020204" pitchFamily="34" charset="0"/>
              <a:buChar char="•"/>
            </a:pPr>
            <a:r>
              <a:rPr lang="en-GB" sz="1200" dirty="0">
                <a:hlinkClick r:id="rId8"/>
              </a:rPr>
              <a:t>373r0</a:t>
            </a:r>
            <a:r>
              <a:rPr lang="en-GB" sz="1200" dirty="0"/>
              <a:t> CR MAC STR Capability signaling			       	Yunbo Li	    	[9 CIDs]</a:t>
            </a:r>
          </a:p>
          <a:p>
            <a:pPr lvl="1">
              <a:buFont typeface="Arial" panose="020B0604020202020204" pitchFamily="34" charset="0"/>
              <a:buChar char="•"/>
            </a:pPr>
            <a:r>
              <a:rPr lang="en-GB" sz="1200" dirty="0">
                <a:hlinkClick r:id="rId9"/>
              </a:rPr>
              <a:t>260r1</a:t>
            </a:r>
            <a:r>
              <a:rPr lang="en-GB" sz="1200" dirty="0"/>
              <a:t> CR for 12.4							Po-Kai Huang     	[6 CIDs]</a:t>
            </a:r>
          </a:p>
          <a:p>
            <a:pPr lvl="1">
              <a:buFont typeface="Arial" panose="020B0604020202020204" pitchFamily="34" charset="0"/>
              <a:buChar char="•"/>
            </a:pPr>
            <a:r>
              <a:rPr lang="en-GB" sz="1200" dirty="0">
                <a:hlinkClick r:id="rId10"/>
              </a:rPr>
              <a:t>320r0</a:t>
            </a:r>
            <a:r>
              <a:rPr lang="en-GB" sz="1200" dirty="0"/>
              <a:t> CR for 35.3.11							Po-Kai Huang 	[6 CIDs]</a:t>
            </a:r>
          </a:p>
          <a:p>
            <a:pPr lvl="0">
              <a:buFont typeface="Arial" panose="020B0604020202020204" pitchFamily="34" charset="0"/>
              <a:buChar char="•"/>
            </a:pPr>
            <a:r>
              <a:rPr lang="en-GB" sz="1400" dirty="0"/>
              <a:t>AoB: </a:t>
            </a:r>
          </a:p>
          <a:p>
            <a:pPr lvl="0">
              <a:buFont typeface="Arial" panose="020B0604020202020204" pitchFamily="34" charset="0"/>
              <a:buChar char="•"/>
            </a:pPr>
            <a:r>
              <a:rPr lang="en-GB" sz="1400" dirty="0"/>
              <a:t>Recess</a:t>
            </a:r>
            <a:endParaRPr lang="en-US" sz="1400" dirty="0"/>
          </a:p>
          <a:p>
            <a:pPr>
              <a:buFont typeface="Arial" panose="020B0604020202020204" pitchFamily="34" charset="0"/>
              <a:buChar char="•"/>
            </a:pPr>
            <a:endParaRPr lang="en-US" sz="1400" dirty="0"/>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March 2021</a:t>
            </a:r>
            <a:endParaRPr lang="en-GB" dirty="0"/>
          </a:p>
        </p:txBody>
      </p:sp>
    </p:spTree>
    <p:extLst>
      <p:ext uri="{BB962C8B-B14F-4D97-AF65-F5344CB8AC3E}">
        <p14:creationId xmlns:p14="http://schemas.microsoft.com/office/powerpoint/2010/main" val="3464474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t>Wednesday Joint Agenda (09:00-11:00)</a:t>
            </a:r>
            <a:endParaRPr lang="en-US" dirty="0"/>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PDT Submissions:</a:t>
            </a:r>
          </a:p>
          <a:p>
            <a:pPr lvl="1">
              <a:buFont typeface="Arial" panose="020B0604020202020204" pitchFamily="34" charset="0"/>
              <a:buChar char="•"/>
            </a:pPr>
            <a:r>
              <a:rPr lang="nb-NO" sz="1400" dirty="0">
                <a:hlinkClick r:id="rId2"/>
              </a:rPr>
              <a:t>259r3</a:t>
            </a:r>
            <a:r>
              <a:rPr lang="nb-NO" sz="1400" dirty="0"/>
              <a:t> PDT Trigger Frame for EHT				Steve Shellammer		[SP-10’]</a:t>
            </a:r>
          </a:p>
          <a:p>
            <a:pPr lvl="0">
              <a:buFont typeface="Arial" panose="020B0604020202020204" pitchFamily="34" charset="0"/>
              <a:buChar char="•"/>
            </a:pPr>
            <a:r>
              <a:rPr lang="en-GB" sz="1600" dirty="0"/>
              <a:t>Technical Submissions - Trigger frame:</a:t>
            </a:r>
          </a:p>
          <a:p>
            <a:pPr lvl="1">
              <a:buFont typeface="Arial" panose="020B0604020202020204" pitchFamily="34" charset="0"/>
              <a:buChar char="•"/>
            </a:pPr>
            <a:r>
              <a:rPr lang="en-US" sz="1400" dirty="0">
                <a:hlinkClick r:id="rId3"/>
              </a:rPr>
              <a:t>366r1</a:t>
            </a:r>
            <a:r>
              <a:rPr lang="en-US" sz="1400" dirty="0"/>
              <a:t> Discussion on HE or EHT variant differentiation of a trigger frame Ross J. Yu     [30’]</a:t>
            </a:r>
            <a:endParaRPr lang="nb-NO" sz="1400" dirty="0"/>
          </a:p>
          <a:p>
            <a:pPr lvl="1">
              <a:buFont typeface="Arial" panose="020B0604020202020204" pitchFamily="34" charset="0"/>
              <a:buChar char="•"/>
            </a:pPr>
            <a:r>
              <a:rPr lang="en-GB" sz="1400" dirty="0">
                <a:hlinkClick r:id="rId4"/>
              </a:rPr>
              <a:t>152r0</a:t>
            </a:r>
            <a:r>
              <a:rPr lang="en-GB" sz="1400" dirty="0"/>
              <a:t> UL SR Subfield Design in Enhanced Trigger Frame	Eunsung Park		[SP-10’]</a:t>
            </a:r>
          </a:p>
          <a:p>
            <a:pPr lvl="1">
              <a:buFont typeface="Arial" panose="020B0604020202020204" pitchFamily="34" charset="0"/>
              <a:buChar char="•"/>
            </a:pPr>
            <a:r>
              <a:rPr lang="en-GB" sz="1400" dirty="0">
                <a:hlinkClick r:id="rId5"/>
              </a:rPr>
              <a:t>269r0</a:t>
            </a:r>
            <a:r>
              <a:rPr lang="en-GB" sz="1400" dirty="0"/>
              <a:t> </a:t>
            </a:r>
            <a:r>
              <a:rPr lang="en-GB" sz="1400" dirty="0" err="1"/>
              <a:t>PSR_based_SR_normalization_discussion</a:t>
            </a:r>
            <a:r>
              <a:rPr lang="en-GB" sz="1400" dirty="0"/>
              <a:t>		Ross J. Yu			[SP-10’]</a:t>
            </a:r>
          </a:p>
          <a:p>
            <a:pPr lvl="0">
              <a:buFont typeface="Arial" panose="020B0604020202020204" pitchFamily="34" charset="0"/>
              <a:buChar char="•"/>
            </a:pPr>
            <a:r>
              <a:rPr lang="en-GB" sz="1600" dirty="0"/>
              <a:t>Motions(during 2</a:t>
            </a:r>
            <a:r>
              <a:rPr lang="en-GB" sz="1600" baseline="30000" dirty="0"/>
              <a:t>nd</a:t>
            </a:r>
            <a:r>
              <a:rPr lang="en-GB" sz="1600" dirty="0"/>
              <a:t> half of meeting): </a:t>
            </a:r>
            <a:r>
              <a:rPr lang="en-GB" sz="1600" dirty="0">
                <a:hlinkClick r:id="rId6"/>
              </a:rPr>
              <a:t>1982r7</a:t>
            </a:r>
            <a:endParaRPr lang="en-GB" sz="1600" dirty="0"/>
          </a:p>
          <a:p>
            <a:pPr>
              <a:buFont typeface="Arial" panose="020B0604020202020204" pitchFamily="34" charset="0"/>
              <a:buChar char="•"/>
            </a:pPr>
            <a:r>
              <a:rPr lang="en-GB" sz="1600" dirty="0"/>
              <a:t>CR Submissions:</a:t>
            </a:r>
          </a:p>
          <a:p>
            <a:pPr lvl="1">
              <a:buFont typeface="Arial" panose="020B0604020202020204" pitchFamily="34" charset="0"/>
              <a:buChar char="•"/>
            </a:pPr>
            <a:r>
              <a:rPr lang="en-US" sz="1400" dirty="0">
                <a:hlinkClick r:id="rId7"/>
              </a:rPr>
              <a:t>272r1</a:t>
            </a:r>
            <a:r>
              <a:rPr lang="en-US" sz="1400" dirty="0"/>
              <a:t> D0.3 CR for Spatial Stream &amp; MIMO Enhancement Wook Bong Lee	[22 CIDs-20’]</a:t>
            </a:r>
          </a:p>
          <a:p>
            <a:pPr lvl="1">
              <a:buFont typeface="Arial" panose="020B0604020202020204" pitchFamily="34" charset="0"/>
              <a:buChar char="•"/>
            </a:pPr>
            <a:r>
              <a:rPr lang="en-US" sz="1400" dirty="0">
                <a:hlinkClick r:id="rId8"/>
              </a:rPr>
              <a:t>330r0</a:t>
            </a:r>
            <a:r>
              <a:rPr lang="en-US" sz="1400" dirty="0"/>
              <a:t> D0.3 CR for Section 10.6 and 10.23			Wook Bong Lee	[08 CIDs-10’]</a:t>
            </a:r>
            <a:endParaRPr lang="en-GB" sz="1400" dirty="0"/>
          </a:p>
          <a:p>
            <a:pPr lvl="0">
              <a:buFont typeface="Arial" panose="020B0604020202020204" pitchFamily="34" charset="0"/>
              <a:buChar char="•"/>
            </a:pPr>
            <a:r>
              <a:rPr lang="en-GB" sz="1600" dirty="0"/>
              <a:t>AoB: </a:t>
            </a:r>
          </a:p>
          <a:p>
            <a:pPr lvl="0">
              <a:buFont typeface="Arial" panose="020B0604020202020204" pitchFamily="34" charset="0"/>
              <a:buChar char="•"/>
            </a:pPr>
            <a:r>
              <a:rPr lang="en-GB" sz="1600" dirty="0"/>
              <a:t>Recess</a:t>
            </a:r>
            <a:endParaRPr lang="en-US" sz="1600" dirty="0"/>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March 2021</a:t>
            </a:r>
            <a:endParaRPr lang="en-GB" dirty="0"/>
          </a:p>
        </p:txBody>
      </p:sp>
    </p:spTree>
    <p:extLst>
      <p:ext uri="{BB962C8B-B14F-4D97-AF65-F5344CB8AC3E}">
        <p14:creationId xmlns:p14="http://schemas.microsoft.com/office/powerpoint/2010/main" val="2631687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Electronic Interim</a:t>
            </a:r>
          </a:p>
          <a:p>
            <a:pPr algn="ctr">
              <a:lnSpc>
                <a:spcPct val="90000"/>
              </a:lnSpc>
              <a:buFontTx/>
              <a:buNone/>
            </a:pPr>
            <a:r>
              <a:rPr lang="en-US" sz="4000" dirty="0">
                <a:latin typeface="Arial" panose="020B0604020202020204" pitchFamily="34" charset="0"/>
              </a:rPr>
              <a:t>March 08-16, 2021</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March 2021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7F32D-AAB2-4E4E-8703-7DB27C650C46}"/>
              </a:ext>
            </a:extLst>
          </p:cNvPr>
          <p:cNvSpPr>
            <a:spLocks noGrp="1"/>
          </p:cNvSpPr>
          <p:nvPr>
            <p:ph type="title"/>
          </p:nvPr>
        </p:nvSpPr>
        <p:spPr/>
        <p:txBody>
          <a:bodyPr/>
          <a:lstStyle/>
          <a:p>
            <a:r>
              <a:rPr lang="en-US" altLang="en-US" dirty="0"/>
              <a:t>Thursday PHY Agenda (09:00-11:00)</a:t>
            </a:r>
            <a:endParaRPr lang="en-US" dirty="0"/>
          </a:p>
        </p:txBody>
      </p:sp>
      <p:sp>
        <p:nvSpPr>
          <p:cNvPr id="3" name="Content Placeholder 2">
            <a:extLst>
              <a:ext uri="{FF2B5EF4-FFF2-40B4-BE49-F238E27FC236}">
                <a16:creationId xmlns:a16="http://schemas.microsoft.com/office/drawing/2014/main" id="{D3245099-458D-4C79-9B1C-5CE8FF5DED80}"/>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CR/PDT Submissions:</a:t>
            </a:r>
          </a:p>
          <a:p>
            <a:pPr lvl="0">
              <a:buFont typeface="Arial" panose="020B0604020202020204" pitchFamily="34" charset="0"/>
              <a:buChar char="•"/>
            </a:pPr>
            <a:r>
              <a:rPr lang="en-GB" sz="2000" dirty="0"/>
              <a:t>Technical Submissions:</a:t>
            </a:r>
          </a:p>
          <a:p>
            <a:pPr lvl="0">
              <a:buFont typeface="Arial" panose="020B0604020202020204" pitchFamily="34" charset="0"/>
              <a:buChar char="•"/>
            </a:pPr>
            <a:r>
              <a:rPr lang="en-GB" sz="2000" dirty="0"/>
              <a:t>AoB: </a:t>
            </a:r>
          </a:p>
          <a:p>
            <a:pPr lvl="0">
              <a:buFont typeface="Arial" panose="020B0604020202020204" pitchFamily="34" charset="0"/>
              <a:buChar char="•"/>
            </a:pPr>
            <a:r>
              <a:rPr lang="en-GB" sz="2000" dirty="0"/>
              <a:t>Adjourn</a:t>
            </a:r>
            <a:endParaRPr lang="en-US" sz="2000" dirty="0"/>
          </a:p>
          <a:p>
            <a:pPr>
              <a:buFont typeface="Arial" panose="020B0604020202020204" pitchFamily="34" charset="0"/>
              <a:buChar char="•"/>
            </a:pPr>
            <a:endParaRPr lang="en-US" sz="2000" dirty="0"/>
          </a:p>
        </p:txBody>
      </p:sp>
      <p:sp>
        <p:nvSpPr>
          <p:cNvPr id="4" name="Slide Number Placeholder 3">
            <a:extLst>
              <a:ext uri="{FF2B5EF4-FFF2-40B4-BE49-F238E27FC236}">
                <a16:creationId xmlns:a16="http://schemas.microsoft.com/office/drawing/2014/main" id="{C48B5450-79DE-4FD5-B875-2721391F53AB}"/>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2E17BC8C-45E1-41C0-8FDF-C0C228CB6AE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0A28A1F-2074-47CF-9F71-6D0F8F0D15FE}"/>
              </a:ext>
            </a:extLst>
          </p:cNvPr>
          <p:cNvSpPr>
            <a:spLocks noGrp="1"/>
          </p:cNvSpPr>
          <p:nvPr>
            <p:ph type="dt" idx="15"/>
          </p:nvPr>
        </p:nvSpPr>
        <p:spPr/>
        <p:txBody>
          <a:bodyPr/>
          <a:lstStyle/>
          <a:p>
            <a:r>
              <a:rPr lang="en-US" dirty="0"/>
              <a:t>March 2021</a:t>
            </a:r>
            <a:endParaRPr lang="en-GB" dirty="0"/>
          </a:p>
        </p:txBody>
      </p:sp>
    </p:spTree>
    <p:extLst>
      <p:ext uri="{BB962C8B-B14F-4D97-AF65-F5344CB8AC3E}">
        <p14:creationId xmlns:p14="http://schemas.microsoft.com/office/powerpoint/2010/main" val="32480797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t>Thursday MAC Agenda (09:00-11:00)</a:t>
            </a:r>
            <a:endParaRPr lang="en-US" dirty="0"/>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CR/PDT Submissions:</a:t>
            </a:r>
          </a:p>
          <a:p>
            <a:pPr lvl="0">
              <a:buFont typeface="Arial" panose="020B0604020202020204" pitchFamily="34" charset="0"/>
              <a:buChar char="•"/>
            </a:pPr>
            <a:r>
              <a:rPr lang="en-GB" sz="2000" dirty="0"/>
              <a:t>Technical Submissions:</a:t>
            </a:r>
          </a:p>
          <a:p>
            <a:pPr lvl="0">
              <a:buFont typeface="Arial" panose="020B0604020202020204" pitchFamily="34" charset="0"/>
              <a:buChar char="•"/>
            </a:pPr>
            <a:r>
              <a:rPr lang="en-GB" sz="2000" dirty="0"/>
              <a:t>AoB: </a:t>
            </a:r>
          </a:p>
          <a:p>
            <a:pPr lvl="0">
              <a:buFont typeface="Arial" panose="020B0604020202020204" pitchFamily="34" charset="0"/>
              <a:buChar char="•"/>
            </a:pPr>
            <a:r>
              <a:rPr lang="en-GB" sz="2000" dirty="0"/>
              <a:t>Adjourn</a:t>
            </a:r>
            <a:endParaRPr lang="en-US" sz="2000" dirty="0"/>
          </a:p>
          <a:p>
            <a:pPr>
              <a:buFont typeface="Arial" panose="020B0604020202020204" pitchFamily="34" charset="0"/>
              <a:buChar char="•"/>
            </a:pPr>
            <a:endParaRPr lang="en-US" sz="2000" dirty="0"/>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March 2021</a:t>
            </a:r>
            <a:endParaRPr lang="en-GB" dirty="0"/>
          </a:p>
        </p:txBody>
      </p:sp>
    </p:spTree>
    <p:extLst>
      <p:ext uri="{BB962C8B-B14F-4D97-AF65-F5344CB8AC3E}">
        <p14:creationId xmlns:p14="http://schemas.microsoft.com/office/powerpoint/2010/main" val="10088510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t>Monday Joint Agenda (09:00-11:00)</a:t>
            </a:r>
            <a:endParaRPr lang="en-US" dirty="0"/>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lvl="0">
              <a:buFont typeface="Arial" panose="020B0604020202020204" pitchFamily="34" charset="0"/>
              <a:buChar char="•"/>
            </a:pPr>
            <a:r>
              <a:rPr lang="en-US" sz="1400" dirty="0"/>
              <a:t>Guidelines</a:t>
            </a:r>
          </a:p>
          <a:p>
            <a:pPr lvl="1">
              <a:buFont typeface="Arial" panose="020B0604020202020204" pitchFamily="34" charset="0"/>
              <a:buChar char="•"/>
            </a:pPr>
            <a:r>
              <a:rPr lang="en-GB" sz="1100" dirty="0">
                <a:hlinkClick r:id="rId2"/>
              </a:rPr>
              <a:t>1961r2</a:t>
            </a:r>
            <a:r>
              <a:rPr lang="en-GB" sz="1100" dirty="0"/>
              <a:t> Follow up on Release Guidelines-An Overview [Follow Up]</a:t>
            </a:r>
            <a:endParaRPr lang="en-US" sz="1100" dirty="0"/>
          </a:p>
          <a:p>
            <a:pPr lvl="0">
              <a:buFont typeface="Arial" panose="020B0604020202020204" pitchFamily="34" charset="0"/>
              <a:buChar char="•"/>
            </a:pPr>
            <a:r>
              <a:rPr lang="en-US" sz="1400" dirty="0"/>
              <a:t>TGbe Editor Status Report/Updates [10 mins]:</a:t>
            </a:r>
          </a:p>
          <a:p>
            <a:pPr lvl="1">
              <a:buFont typeface="Arial" panose="020B0604020202020204" pitchFamily="34" charset="0"/>
              <a:buChar char="•"/>
            </a:pPr>
            <a:r>
              <a:rPr lang="en-US" sz="1100" dirty="0">
                <a:hlinkClick r:id="rId3"/>
              </a:rPr>
              <a:t>19/1935r1</a:t>
            </a:r>
            <a:r>
              <a:rPr lang="en-US" sz="1100" dirty="0"/>
              <a:t> TGbe Editor's Report; </a:t>
            </a:r>
            <a:r>
              <a:rPr lang="en-US" sz="1100" dirty="0">
                <a:hlinkClick r:id="rId4"/>
              </a:rPr>
              <a:t>997r95</a:t>
            </a:r>
            <a:r>
              <a:rPr lang="en-US" sz="1100" dirty="0"/>
              <a:t> Volunteers &amp; Status; </a:t>
            </a:r>
            <a:r>
              <a:rPr lang="en-US" sz="1100" dirty="0">
                <a:hlinkClick r:id="rId5"/>
              </a:rPr>
              <a:t>20/1935r19</a:t>
            </a:r>
            <a:r>
              <a:rPr lang="en-US" sz="1100" dirty="0"/>
              <a:t> Comp. of SPs–Part 2; </a:t>
            </a:r>
            <a:r>
              <a:rPr lang="en-US" sz="1100" dirty="0">
                <a:hlinkClick r:id="rId6"/>
              </a:rPr>
              <a:t>1262r23</a:t>
            </a:r>
            <a:r>
              <a:rPr lang="en-US" sz="1100" dirty="0"/>
              <a:t> TGbe SFD; </a:t>
            </a:r>
          </a:p>
          <a:p>
            <a:pPr lvl="0">
              <a:buFont typeface="Arial" panose="020B0604020202020204" pitchFamily="34" charset="0"/>
              <a:buChar char="•"/>
            </a:pPr>
            <a:r>
              <a:rPr lang="en-GB" sz="1400" dirty="0"/>
              <a:t>CR/PDT Submissions:</a:t>
            </a:r>
          </a:p>
          <a:p>
            <a:pPr lvl="0">
              <a:buFont typeface="Arial" panose="020B0604020202020204" pitchFamily="34" charset="0"/>
              <a:buChar char="•"/>
            </a:pPr>
            <a:r>
              <a:rPr lang="en-GB" sz="1400" dirty="0"/>
              <a:t>Technical Submissions:</a:t>
            </a:r>
          </a:p>
          <a:p>
            <a:pPr lvl="1">
              <a:buFont typeface="Arial" panose="020B0604020202020204" pitchFamily="34" charset="0"/>
              <a:buChar char="•"/>
            </a:pPr>
            <a:r>
              <a:rPr lang="en-GB" sz="1100" dirty="0">
                <a:hlinkClick r:id="rId7"/>
              </a:rPr>
              <a:t>0095r5</a:t>
            </a:r>
            <a:r>
              <a:rPr lang="en-GB" sz="1100" dirty="0"/>
              <a:t> PHY-related agreements for SST			Sigurd Schelstraete		[SP-10’]</a:t>
            </a:r>
          </a:p>
          <a:p>
            <a:pPr lvl="1">
              <a:buFont typeface="Arial" panose="020B0604020202020204" pitchFamily="34" charset="0"/>
              <a:buChar char="•"/>
            </a:pPr>
            <a:r>
              <a:rPr lang="en-GB" sz="1100" dirty="0">
                <a:hlinkClick r:id="rId8"/>
              </a:rPr>
              <a:t>102r3</a:t>
            </a:r>
            <a:r>
              <a:rPr lang="en-GB" sz="1100" dirty="0"/>
              <a:t> Considerations on Caps. &amp; Op. Mode: MU-MIMO	Wook Bong Lee		[SP-10’]</a:t>
            </a:r>
          </a:p>
          <a:p>
            <a:pPr lvl="0">
              <a:buFont typeface="Arial" panose="020B0604020202020204" pitchFamily="34" charset="0"/>
              <a:buChar char="•"/>
            </a:pPr>
            <a:r>
              <a:rPr lang="en-GB" sz="1400" dirty="0"/>
              <a:t>Motions (during 2</a:t>
            </a:r>
            <a:r>
              <a:rPr lang="en-GB" sz="1400" baseline="30000" dirty="0"/>
              <a:t>nd</a:t>
            </a:r>
            <a:r>
              <a:rPr lang="en-GB" sz="1400" dirty="0"/>
              <a:t> half of meeting):</a:t>
            </a:r>
          </a:p>
          <a:p>
            <a:pPr lvl="0">
              <a:buFont typeface="Arial" panose="020B0604020202020204" pitchFamily="34" charset="0"/>
              <a:buChar char="•"/>
            </a:pPr>
            <a:r>
              <a:rPr lang="en-GB" sz="1400" dirty="0"/>
              <a:t>AoB: </a:t>
            </a:r>
          </a:p>
          <a:p>
            <a:pPr lvl="0">
              <a:buFont typeface="Arial" panose="020B0604020202020204" pitchFamily="34" charset="0"/>
              <a:buChar char="•"/>
            </a:pPr>
            <a:r>
              <a:rPr lang="en-GB" sz="1400" dirty="0"/>
              <a:t>Adjourn</a:t>
            </a:r>
            <a:endParaRPr lang="en-US" sz="1400" dirty="0"/>
          </a:p>
          <a:p>
            <a:pPr>
              <a:buFont typeface="Arial" panose="020B0604020202020204" pitchFamily="34" charset="0"/>
              <a:buChar char="•"/>
            </a:pPr>
            <a:endParaRPr lang="en-US" sz="1400" dirty="0"/>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March 2021</a:t>
            </a:r>
            <a:endParaRPr lang="en-GB" dirty="0"/>
          </a:p>
        </p:txBody>
      </p:sp>
    </p:spTree>
    <p:extLst>
      <p:ext uri="{BB962C8B-B14F-4D97-AF65-F5344CB8AC3E}">
        <p14:creationId xmlns:p14="http://schemas.microsoft.com/office/powerpoint/2010/main" val="17160822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47ADCDE-7164-400D-8B27-4BAED4FE7810}"/>
              </a:ext>
            </a:extLst>
          </p:cNvPr>
          <p:cNvSpPr>
            <a:spLocks noGrp="1"/>
          </p:cNvSpPr>
          <p:nvPr>
            <p:ph type="dt" idx="15"/>
          </p:nvPr>
        </p:nvSpPr>
        <p:spPr>
          <a:xfrm>
            <a:off x="696912" y="333375"/>
            <a:ext cx="2303451" cy="273050"/>
          </a:xfrm>
        </p:spPr>
        <p:txBody>
          <a:bodyPr/>
          <a:lstStyle/>
          <a:p>
            <a:r>
              <a:rPr lang="en-US" dirty="0"/>
              <a:t>March 2021</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F62ADF5-BC8B-4EF4-B4E8-C355611EECFF}"/>
              </a:ext>
            </a:extLst>
          </p:cNvPr>
          <p:cNvSpPr>
            <a:spLocks noGrp="1"/>
          </p:cNvSpPr>
          <p:nvPr>
            <p:ph type="dt" idx="15"/>
          </p:nvPr>
        </p:nvSpPr>
        <p:spPr>
          <a:xfrm>
            <a:off x="696912" y="333375"/>
            <a:ext cx="2303451" cy="273050"/>
          </a:xfrm>
        </p:spPr>
        <p:txBody>
          <a:bodyPr/>
          <a:lstStyle/>
          <a:p>
            <a:r>
              <a:rPr lang="en-US" dirty="0"/>
              <a:t>March 2021</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343400"/>
          </a:xfrm>
        </p:spPr>
        <p:txBody>
          <a:bodyPr/>
          <a:lstStyle/>
          <a:p>
            <a:pPr marL="400050">
              <a:buFont typeface="Arial" panose="020B0604020202020204" pitchFamily="34" charset="0"/>
              <a:buChar char="•"/>
            </a:pPr>
            <a:r>
              <a:rPr lang="en-GB" sz="1800" dirty="0"/>
              <a:t>Please ensure that the following information is listed correctly when joining the call:</a:t>
            </a:r>
            <a:endParaRPr lang="en-US" sz="1800" dirty="0"/>
          </a:p>
          <a:p>
            <a:pPr marL="800100" lvl="1">
              <a:buFont typeface="Arial" panose="020B0604020202020204" pitchFamily="34" charset="0"/>
              <a:buChar char="•"/>
            </a:pPr>
            <a:r>
              <a:rPr lang="en-GB" sz="1600" dirty="0"/>
              <a:t>"[voter status] First Name Last Name (Affiliation)"</a:t>
            </a:r>
            <a:endParaRPr lang="en-US" sz="1600" dirty="0"/>
          </a:p>
          <a:p>
            <a:pPr lvl="2"/>
            <a:endParaRPr lang="en-US" altLang="en-US" sz="1400" dirty="0"/>
          </a:p>
          <a:p>
            <a:pPr>
              <a:buFont typeface="Arial" panose="020B0604020202020204" pitchFamily="34" charset="0"/>
              <a:buChar char="•"/>
            </a:pPr>
            <a:r>
              <a:rPr lang="en-US" altLang="en-US" sz="1800" dirty="0"/>
              <a:t>If you plan to make a submission be sure it does not contain company logos or advertising</a:t>
            </a:r>
          </a:p>
          <a:p>
            <a:pPr marL="800100" lvl="1" indent="-342900">
              <a:buFont typeface="Arial" panose="020B0604020202020204" pitchFamily="34" charset="0"/>
              <a:buChar char="•"/>
            </a:pPr>
            <a:r>
              <a:rPr lang="en-US" altLang="en-US" sz="1600" dirty="0"/>
              <a:t>Upload submission: </a:t>
            </a:r>
            <a:r>
              <a:rPr lang="en-US" altLang="en-US" sz="1600" dirty="0">
                <a:hlinkClick r:id="rId3"/>
              </a:rPr>
              <a:t>http://mentor.ieee.org</a:t>
            </a:r>
            <a:r>
              <a:rPr lang="en-US" altLang="en-US" sz="1600" dirty="0"/>
              <a:t> in “TGbe” group</a:t>
            </a:r>
          </a:p>
          <a:p>
            <a:pPr lvl="2"/>
            <a:endParaRPr lang="en-US" altLang="en-US" sz="1400" dirty="0"/>
          </a:p>
          <a:p>
            <a:pPr>
              <a:buFont typeface="Arial" panose="020B0604020202020204" pitchFamily="34" charset="0"/>
              <a:buChar char="•"/>
            </a:pPr>
            <a:r>
              <a:rPr lang="en-US" altLang="en-US" sz="1800" dirty="0"/>
              <a:t>Questions on Voting status, Ballot pool, Access to Reflector, Documentation,  member’</a:t>
            </a:r>
            <a:r>
              <a:rPr lang="en-US" altLang="ja-JP" sz="1800" dirty="0"/>
              <a:t>s area</a:t>
            </a:r>
          </a:p>
          <a:p>
            <a:pPr lvl="1">
              <a:buFont typeface="Arial" panose="020B0604020202020204" pitchFamily="34" charset="0"/>
              <a:buChar char="•"/>
            </a:pPr>
            <a:r>
              <a:rPr lang="en-US" altLang="en-US" sz="1600" dirty="0"/>
              <a:t>Please e-mail Jon Rosdahl –  </a:t>
            </a:r>
            <a:r>
              <a:rPr lang="en-US" altLang="en-US" sz="1600" dirty="0">
                <a:hlinkClick r:id="rId4"/>
              </a:rPr>
              <a:t>jrosdahl@ieee.org</a:t>
            </a:r>
            <a:endParaRPr lang="en-US" altLang="en-US" sz="1600" dirty="0"/>
          </a:p>
          <a:p>
            <a:pPr lvl="2"/>
            <a:endParaRPr lang="en-US" altLang="en-US" sz="1400" dirty="0"/>
          </a:p>
          <a:p>
            <a:pPr>
              <a:buFont typeface="Arial" panose="020B0604020202020204" pitchFamily="34" charset="0"/>
              <a:buChar char="•"/>
            </a:pPr>
            <a:r>
              <a:rPr lang="en-US" altLang="en-US" sz="1800" dirty="0"/>
              <a:t>Keep your microphone on mute unless you plan to speak during the conference call</a:t>
            </a:r>
          </a:p>
          <a:p>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733EE7F5-4D25-4915-8021-FD9EE23E2C32}"/>
              </a:ext>
            </a:extLst>
          </p:cNvPr>
          <p:cNvSpPr>
            <a:spLocks noGrp="1"/>
          </p:cNvSpPr>
          <p:nvPr>
            <p:ph type="dt" idx="15"/>
          </p:nvPr>
        </p:nvSpPr>
        <p:spPr/>
        <p:txBody>
          <a:bodyPr/>
          <a:lstStyle/>
          <a:p>
            <a:r>
              <a:rPr lang="en-US" dirty="0"/>
              <a:t>February 2021</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7C291-90A3-4D15-9C06-A46352662972}"/>
              </a:ext>
            </a:extLst>
          </p:cNvPr>
          <p:cNvSpPr>
            <a:spLocks noGrp="1"/>
          </p:cNvSpPr>
          <p:nvPr>
            <p:ph type="title"/>
          </p:nvPr>
        </p:nvSpPr>
        <p:spPr/>
        <p:txBody>
          <a:bodyPr/>
          <a:lstStyle/>
          <a:p>
            <a:r>
              <a:rPr lang="en-US" dirty="0"/>
              <a:t>Attendance Reminder</a:t>
            </a:r>
          </a:p>
        </p:txBody>
      </p:sp>
      <p:sp>
        <p:nvSpPr>
          <p:cNvPr id="3" name="Content Placeholder 2">
            <a:extLst>
              <a:ext uri="{FF2B5EF4-FFF2-40B4-BE49-F238E27FC236}">
                <a16:creationId xmlns:a16="http://schemas.microsoft.com/office/drawing/2014/main" id="{3EF9BE80-D462-4B64-8448-3B553445EDCF}"/>
              </a:ext>
            </a:extLst>
          </p:cNvPr>
          <p:cNvSpPr>
            <a:spLocks noGrp="1"/>
          </p:cNvSpPr>
          <p:nvPr>
            <p:ph idx="1"/>
          </p:nvPr>
        </p:nvSpPr>
        <p:spPr>
          <a:xfrm>
            <a:off x="685800" y="1981200"/>
            <a:ext cx="7770813" cy="4494213"/>
          </a:xfrm>
        </p:spPr>
        <p:txBody>
          <a:bodyPr/>
          <a:lstStyle/>
          <a:p>
            <a:pPr marL="400050">
              <a:buFont typeface="Arial" panose="020B0604020202020204" pitchFamily="34" charset="0"/>
              <a:buChar char="•"/>
            </a:pPr>
            <a:r>
              <a:rPr lang="en-GB" sz="1600" dirty="0"/>
              <a:t>Participation slide: </a:t>
            </a:r>
            <a:r>
              <a:rPr lang="en-US" sz="1600" dirty="0">
                <a:hlinkClick r:id="rId2"/>
              </a:rPr>
              <a:t>https://mentor.ieee.org/802-ec/dcn/16/ec-16-0180-05-00EC-ieee-802-participation-slide.pptx</a:t>
            </a:r>
            <a:endParaRPr lang="en-US" sz="1600" dirty="0"/>
          </a:p>
          <a:p>
            <a:pPr marL="400050">
              <a:buFont typeface="Arial" panose="020B0604020202020204" pitchFamily="34" charset="0"/>
              <a:buChar char="•"/>
            </a:pPr>
            <a:r>
              <a:rPr lang="en-GB" sz="1600" dirty="0"/>
              <a:t>Please record your attendance during the conference call by using the IMAT system: </a:t>
            </a:r>
            <a:endParaRPr lang="en-US" sz="1600" dirty="0"/>
          </a:p>
          <a:p>
            <a:pPr marL="800100" lvl="1">
              <a:buFont typeface="Arial" panose="020B0604020202020204" pitchFamily="34" charset="0"/>
              <a:buChar char="•"/>
            </a:pPr>
            <a:r>
              <a:rPr lang="en-GB" sz="1400" dirty="0"/>
              <a:t>1) login to </a:t>
            </a:r>
            <a:r>
              <a:rPr lang="en-GB" sz="1400" dirty="0" err="1">
                <a:hlinkClick r:id="rId3"/>
              </a:rPr>
              <a:t>imat</a:t>
            </a:r>
            <a:r>
              <a:rPr lang="en-GB" sz="1400" dirty="0"/>
              <a:t>, 2) select “802.11 </a:t>
            </a:r>
            <a:r>
              <a:rPr lang="en-GB" sz="1400"/>
              <a:t>Electronic Interim” </a:t>
            </a:r>
            <a:r>
              <a:rPr lang="en-GB" sz="1400" dirty="0"/>
              <a:t>entry, 3) select “C/LM/WG802.11 Attendance” entry, 4) click “TGbe &lt;MAC/PHY/Joint&gt; conference call that you are attending.</a:t>
            </a:r>
            <a:endParaRPr lang="en-US" sz="1400" dirty="0"/>
          </a:p>
          <a:p>
            <a:pPr marL="400050">
              <a:buFont typeface="Arial" panose="020B0604020202020204" pitchFamily="34" charset="0"/>
              <a:buChar char="•"/>
            </a:pPr>
            <a:r>
              <a:rPr lang="en-GB" sz="1600" dirty="0"/>
              <a:t>If you are unable to record the attendance via </a:t>
            </a:r>
            <a:r>
              <a:rPr lang="en-GB" sz="1600" dirty="0">
                <a:hlinkClick r:id="rId3"/>
              </a:rPr>
              <a:t>IMAT</a:t>
            </a:r>
            <a:r>
              <a:rPr lang="en-GB" sz="1600" dirty="0"/>
              <a:t> then please send an e-mail to:</a:t>
            </a:r>
          </a:p>
          <a:p>
            <a:pPr marL="800100" lvl="1">
              <a:buFont typeface="Arial" panose="020B0604020202020204" pitchFamily="34" charset="0"/>
              <a:buChar char="•"/>
            </a:pPr>
            <a:r>
              <a:rPr lang="en-GB" sz="1200" b="1" dirty="0"/>
              <a:t>Joint: </a:t>
            </a:r>
            <a:r>
              <a:rPr lang="en-GB" sz="1200" dirty="0"/>
              <a:t>Dennis Sundman (</a:t>
            </a:r>
            <a:r>
              <a:rPr lang="en-GB" sz="1200" dirty="0">
                <a:hlinkClick r:id="rId4"/>
              </a:rPr>
              <a:t>dennis.sundman@ericsson.com</a:t>
            </a:r>
            <a:r>
              <a:rPr lang="en-GB" sz="1200" dirty="0"/>
              <a:t>) &amp; Alfred Asterjadhi (</a:t>
            </a:r>
            <a:r>
              <a:rPr lang="en-GB" sz="1200" dirty="0">
                <a:hlinkClick r:id="rId5"/>
              </a:rPr>
              <a:t>aasterja@qti.qualcomm.com</a:t>
            </a:r>
            <a:r>
              <a:rPr lang="en-GB" sz="1200" dirty="0"/>
              <a:t>)</a:t>
            </a:r>
          </a:p>
          <a:p>
            <a:pPr marL="800100" lvl="1">
              <a:buFont typeface="Arial" panose="020B0604020202020204" pitchFamily="34" charset="0"/>
              <a:buChar char="•"/>
            </a:pPr>
            <a:r>
              <a:rPr lang="en-GB" sz="1200" b="1" dirty="0"/>
              <a:t>PHY: </a:t>
            </a:r>
            <a:r>
              <a:rPr lang="en-GB" sz="1200" dirty="0"/>
              <a:t>Sigurd Schelstraete (</a:t>
            </a:r>
            <a:r>
              <a:rPr lang="en-GB" sz="1200" dirty="0">
                <a:hlinkClick r:id="rId6"/>
              </a:rPr>
              <a:t>sschelstraete@quantenna.com</a:t>
            </a:r>
            <a:r>
              <a:rPr lang="en-GB" sz="1200" dirty="0"/>
              <a:t>) &amp; Tianyu Wu (</a:t>
            </a:r>
            <a:r>
              <a:rPr lang="en-GB" sz="1200" dirty="0">
                <a:hlinkClick r:id="rId7"/>
              </a:rPr>
              <a:t>tianyu@apple.com</a:t>
            </a:r>
            <a:r>
              <a:rPr lang="en-GB" sz="1200" dirty="0"/>
              <a:t>) </a:t>
            </a:r>
          </a:p>
          <a:p>
            <a:pPr marL="800100" lvl="1">
              <a:buFont typeface="Arial" panose="020B0604020202020204" pitchFamily="34" charset="0"/>
              <a:buChar char="•"/>
            </a:pPr>
            <a:r>
              <a:rPr lang="en-GB" sz="1200" b="1" dirty="0"/>
              <a:t>MAC:</a:t>
            </a:r>
            <a:r>
              <a:rPr lang="en-GB" sz="1200" dirty="0"/>
              <a:t> Liwen Chu (</a:t>
            </a:r>
            <a:r>
              <a:rPr lang="en-GB" sz="1200" dirty="0">
                <a:hlinkClick r:id="rId8"/>
              </a:rPr>
              <a:t>liwen.chu@nxp.com</a:t>
            </a:r>
            <a:r>
              <a:rPr lang="en-GB" sz="1200" dirty="0"/>
              <a:t>) &amp; Jeongki Kim (</a:t>
            </a:r>
            <a:r>
              <a:rPr lang="en-GB" sz="1200" dirty="0">
                <a:hlinkClick r:id="rId9"/>
              </a:rPr>
              <a:t>jeongki.kim@lge.com</a:t>
            </a:r>
            <a:r>
              <a:rPr lang="en-GB" sz="1200" dirty="0"/>
              <a:t>)</a:t>
            </a:r>
            <a:endParaRPr lang="en-US" sz="1200" dirty="0"/>
          </a:p>
          <a:p>
            <a:pPr marL="400050">
              <a:buFont typeface="Arial" panose="020B0604020202020204" pitchFamily="34" charset="0"/>
              <a:buChar char="•"/>
            </a:pPr>
            <a:r>
              <a:rPr lang="en-GB" sz="1800" dirty="0"/>
              <a:t>Please ensure that the following information is listed correctly when joining the call:</a:t>
            </a:r>
            <a:endParaRPr lang="en-US" sz="1800" dirty="0"/>
          </a:p>
          <a:p>
            <a:pPr marL="800100" lvl="1">
              <a:buFont typeface="Arial" panose="020B0604020202020204" pitchFamily="34" charset="0"/>
              <a:buChar char="•"/>
            </a:pPr>
            <a:r>
              <a:rPr lang="en-GB" sz="1400" dirty="0"/>
              <a:t>"[voter status] First Name Last Name (Affiliation)"</a:t>
            </a:r>
            <a:endParaRPr lang="en-US" sz="1400" dirty="0"/>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E9186FFB-FB5B-4923-BD4C-E8D0478B97F0}"/>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129539AA-C575-4B64-A153-B33835CC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CA6EDD1-4720-45B9-8B18-08C7AF47C492}"/>
              </a:ext>
            </a:extLst>
          </p:cNvPr>
          <p:cNvSpPr>
            <a:spLocks noGrp="1"/>
          </p:cNvSpPr>
          <p:nvPr>
            <p:ph type="dt" idx="15"/>
          </p:nvPr>
        </p:nvSpPr>
        <p:spPr/>
        <p:txBody>
          <a:bodyPr/>
          <a:lstStyle/>
          <a:p>
            <a:r>
              <a:rPr lang="en-US" dirty="0"/>
              <a:t>March 2021</a:t>
            </a:r>
            <a:endParaRPr lang="en-GB" dirty="0"/>
          </a:p>
        </p:txBody>
      </p:sp>
    </p:spTree>
    <p:extLst>
      <p:ext uri="{BB962C8B-B14F-4D97-AF65-F5344CB8AC3E}">
        <p14:creationId xmlns:p14="http://schemas.microsoft.com/office/powerpoint/2010/main" val="1908471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0A0F1EBF-63A8-4C75-8DB7-0D8CD44D0896}"/>
              </a:ext>
            </a:extLst>
          </p:cNvPr>
          <p:cNvSpPr>
            <a:spLocks noGrp="1"/>
          </p:cNvSpPr>
          <p:nvPr>
            <p:ph type="dt" idx="15"/>
          </p:nvPr>
        </p:nvSpPr>
        <p:spPr>
          <a:xfrm>
            <a:off x="696912" y="333375"/>
            <a:ext cx="2303451" cy="273050"/>
          </a:xfrm>
        </p:spPr>
        <p:txBody>
          <a:bodyPr/>
          <a:lstStyle/>
          <a:p>
            <a:r>
              <a:rPr lang="en-US" dirty="0"/>
              <a:t>March 2021</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4BB4CFD1-21C6-467E-AB6E-3577A473F86D}"/>
              </a:ext>
            </a:extLst>
          </p:cNvPr>
          <p:cNvSpPr>
            <a:spLocks noGrp="1"/>
          </p:cNvSpPr>
          <p:nvPr>
            <p:ph type="dt" idx="15"/>
          </p:nvPr>
        </p:nvSpPr>
        <p:spPr>
          <a:xfrm>
            <a:off x="696912" y="333375"/>
            <a:ext cx="2303451" cy="273050"/>
          </a:xfrm>
        </p:spPr>
        <p:txBody>
          <a:bodyPr/>
          <a:lstStyle/>
          <a:p>
            <a:r>
              <a:rPr lang="en-US" dirty="0"/>
              <a:t>March 2021</a:t>
            </a:r>
            <a:endParaRPr lang="en-GB" dirty="0"/>
          </a:p>
        </p:txBody>
      </p:sp>
    </p:spTree>
    <p:extLst>
      <p:ext uri="{BB962C8B-B14F-4D97-AF65-F5344CB8AC3E}">
        <p14:creationId xmlns:p14="http://schemas.microsoft.com/office/powerpoint/2010/main" val="2927177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2C4C695-AFB3-4956-B721-DB0805BA0685}"/>
              </a:ext>
            </a:extLst>
          </p:cNvPr>
          <p:cNvSpPr>
            <a:spLocks noGrp="1"/>
          </p:cNvSpPr>
          <p:nvPr>
            <p:ph type="dt" idx="15"/>
          </p:nvPr>
        </p:nvSpPr>
        <p:spPr>
          <a:xfrm>
            <a:off x="696912" y="333375"/>
            <a:ext cx="2303451" cy="273050"/>
          </a:xfrm>
        </p:spPr>
        <p:txBody>
          <a:bodyPr/>
          <a:lstStyle/>
          <a:p>
            <a:r>
              <a:rPr lang="en-US" dirty="0"/>
              <a:t>March 2021</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March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535943CE-0A57-43F4-9844-46B4091CBC16}"/>
              </a:ext>
            </a:extLst>
          </p:cNvPr>
          <p:cNvSpPr>
            <a:spLocks noGrp="1"/>
          </p:cNvSpPr>
          <p:nvPr>
            <p:ph type="dt" idx="15"/>
          </p:nvPr>
        </p:nvSpPr>
        <p:spPr>
          <a:xfrm>
            <a:off x="696912" y="333375"/>
            <a:ext cx="2303451" cy="273050"/>
          </a:xfrm>
        </p:spPr>
        <p:txBody>
          <a:bodyPr/>
          <a:lstStyle/>
          <a:p>
            <a:r>
              <a:rPr lang="en-US" dirty="0"/>
              <a:t>March 2021</a:t>
            </a:r>
            <a:endParaRPr lang="en-GB" dirty="0"/>
          </a:p>
        </p:txBody>
      </p:sp>
    </p:spTree>
    <p:extLst>
      <p:ext uri="{BB962C8B-B14F-4D97-AF65-F5344CB8AC3E}">
        <p14:creationId xmlns:p14="http://schemas.microsoft.com/office/powerpoint/2010/main" val="2436815634"/>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63530</TotalTime>
  <Words>2820</Words>
  <Application>Microsoft Office PowerPoint</Application>
  <PresentationFormat>On-screen Show (4:3)</PresentationFormat>
  <Paragraphs>316</Paragraphs>
  <Slides>23</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30" baseType="lpstr">
      <vt:lpstr>Arial</vt:lpstr>
      <vt:lpstr>Arial Black</vt:lpstr>
      <vt:lpstr>Calibri</vt:lpstr>
      <vt:lpstr>Monotype Sorts</vt:lpstr>
      <vt:lpstr>Times New Roman</vt:lpstr>
      <vt:lpstr>Office Theme</vt:lpstr>
      <vt:lpstr>Document</vt:lpstr>
      <vt:lpstr>TGbe March 2021 Meeting Agenda</vt:lpstr>
      <vt:lpstr>IEEE 802.11 TGbe: Enhancements for Extremely High Throughput (EHT) WLAN Task Group</vt:lpstr>
      <vt:lpstr>Meeting Protocol</vt:lpstr>
      <vt:lpstr>Attendance, Voting &amp; Document Status</vt:lpstr>
      <vt:lpstr>Attendance Reminder</vt:lpstr>
      <vt:lpstr>Patent Policy</vt:lpstr>
      <vt:lpstr>Participants have a duty to inform the IEEE</vt:lpstr>
      <vt:lpstr>Ways to inform IEEE</vt:lpstr>
      <vt:lpstr>Other guidelines for IEEE WG meetings</vt:lpstr>
      <vt:lpstr>Patent-related information</vt:lpstr>
      <vt:lpstr>Participation in IEEE 802 Meetings</vt:lpstr>
      <vt:lpstr>Copyright Policy</vt:lpstr>
      <vt:lpstr>IEEE SA Copyright Policy</vt:lpstr>
      <vt:lpstr>IEEE SA Copyright Policy</vt:lpstr>
      <vt:lpstr>Agenda Items for the Week</vt:lpstr>
      <vt:lpstr>Agenda Overview</vt:lpstr>
      <vt:lpstr>Monday PHY Agenda (19:00-21:00)</vt:lpstr>
      <vt:lpstr>Monday MAC Agenda (19:00-21:00)</vt:lpstr>
      <vt:lpstr>Wednesday Joint Agenda (09:00-11:00)</vt:lpstr>
      <vt:lpstr>Thursday PHY Agenda (09:00-11:00)</vt:lpstr>
      <vt:lpstr>Thursday MAC Agenda (09:00-11:00)</vt:lpstr>
      <vt:lpstr>Monday Joint Agenda (09:00-11:00)</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1313</cp:revision>
  <cp:lastPrinted>1601-01-01T00:00:00Z</cp:lastPrinted>
  <dcterms:created xsi:type="dcterms:W3CDTF">2017-01-26T15:28:16Z</dcterms:created>
  <dcterms:modified xsi:type="dcterms:W3CDTF">2021-03-08T21:40:26Z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