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83" r:id="rId4"/>
    <p:sldId id="281" r:id="rId5"/>
    <p:sldId id="262" r:id="rId6"/>
    <p:sldId id="265" r:id="rId7"/>
    <p:sldId id="266" r:id="rId8"/>
    <p:sldId id="267" r:id="rId9"/>
    <p:sldId id="269" r:id="rId10"/>
    <p:sldId id="270" r:id="rId11"/>
    <p:sldId id="278" r:id="rId12"/>
    <p:sldId id="271" r:id="rId13"/>
    <p:sldId id="272" r:id="rId14"/>
    <p:sldId id="273" r:id="rId15"/>
    <p:sldId id="274" r:id="rId16"/>
    <p:sldId id="282" r:id="rId17"/>
    <p:sldId id="277" r:id="rId18"/>
    <p:sldId id="275" r:id="rId19"/>
    <p:sldId id="276" r:id="rId20"/>
    <p:sldId id="279" r:id="rId21"/>
    <p:sldId id="263" r:id="rId22"/>
    <p:sldId id="286" r:id="rId23"/>
    <p:sldId id="288" r:id="rId24"/>
    <p:sldId id="289" r:id="rId25"/>
    <p:sldId id="287" r:id="rId26"/>
    <p:sldId id="290" r:id="rId27"/>
    <p:sldId id="268"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802.11-21/0181r0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claudio.da.silva@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bahareh.sagedhi@intel.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 Id="rId14" Type="http://schemas.openxmlformats.org/officeDocument/2006/relationships/hyperlink" Target="mailto:emily.h.qi@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2021-03-03</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0" name="Picture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rgbClr val="FF0000"/>
                </a:solidFill>
              </a:rPr>
              <a:t>17</a:t>
            </a:r>
            <a:r>
              <a:rPr lang="en-GB" dirty="0"/>
              <a:t>-0000-802-11-editorial-style-guide.docx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2017 is used at IEEE-SA.</a:t>
            </a:r>
            <a:endParaRPr lang="en-US" dirty="0"/>
          </a:p>
          <a:p>
            <a:r>
              <a:rPr lang="en-US" dirty="0"/>
              <a:t>Creating a Redline, Graphics, Numbering and ANA, Source Control. Subversion server for source control. Use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Mar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743749812"/>
              </p:ext>
            </p:extLst>
          </p:nvPr>
        </p:nvGraphicFramePr>
        <p:xfrm>
          <a:off x="794783" y="2057400"/>
          <a:ext cx="10589685" cy="6101964"/>
        </p:xfrm>
        <a:graphic>
          <a:graphicData uri="http://schemas.openxmlformats.org/drawingml/2006/table">
            <a:tbl>
              <a:tblPr firstRow="1" bandRow="1">
                <a:tableStyleId>{5C22544A-7EE6-4342-B048-85BDC9FD1C3A}</a:tableStyleId>
              </a:tblPr>
              <a:tblGrid>
                <a:gridCol w="3167617">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802.11-2020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a:t>
                      </a:r>
                      <a:r>
                        <a:rPr kumimoji="0" lang="en-US" sz="2000" b="0" i="0" u="none" strike="noStrike" cap="none" normalizeH="0" baseline="0" dirty="0">
                          <a:ln>
                            <a:noFill/>
                          </a:ln>
                          <a:solidFill>
                            <a:schemeClr val="tx1"/>
                          </a:solidFill>
                          <a:effectLst/>
                          <a:latin typeface="Times New Roman" pitchFamily="18" charset="0"/>
                        </a:rPr>
                        <a:t> – 4377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Feb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269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52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2022</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TGbc</a:t>
                      </a:r>
                      <a:r>
                        <a:rPr kumimoji="0" lang="en-US" sz="2000" b="0" i="0" u="none" strike="noStrike" cap="none" normalizeH="0" baseline="0" dirty="0">
                          <a:ln>
                            <a:noFill/>
                          </a:ln>
                          <a:solidFill>
                            <a:srgbClr val="FF0000"/>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a:t>
                      </a:r>
                      <a:r>
                        <a:rPr kumimoji="0" lang="en-US" sz="2000" b="0" i="0" u="none" strike="noStrike" cap="none" normalizeH="0" baseline="0" dirty="0">
                          <a:ln>
                            <a:noFill/>
                          </a:ln>
                          <a:solidFill>
                            <a:srgbClr val="FF0000"/>
                          </a:solidFill>
                          <a:effectLst/>
                          <a:latin typeface="Times New Roman" pitchFamily="18" charset="0"/>
                        </a:rPr>
                        <a:t> 77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Sep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TGbd</a:t>
                      </a:r>
                      <a:r>
                        <a:rPr kumimoji="0" lang="en-US" sz="2000" b="0" i="0" u="none" strike="noStrike" cap="none" normalizeH="0" baseline="0" dirty="0">
                          <a:ln>
                            <a:noFill/>
                          </a:ln>
                          <a:solidFill>
                            <a:srgbClr val="FF0000"/>
                          </a:solidFill>
                          <a:effectLst/>
                          <a:latin typeface="Times New Roman" pitchFamily="18" charset="0"/>
                        </a:rPr>
                        <a:t> - 102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Sep 2022</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chemeClr val="tx1"/>
                          </a:solidFill>
                          <a:effectLst/>
                          <a:latin typeface="Times New Roman" pitchFamily="18" charset="0"/>
                        </a:rPr>
                        <a:t>*</a:t>
                      </a: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approved Dec, 2020, 11ax Feb 2021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278065562"/>
              </p:ext>
            </p:extLst>
          </p:nvPr>
        </p:nvGraphicFramePr>
        <p:xfrm>
          <a:off x="737392" y="1374227"/>
          <a:ext cx="9395946" cy="465510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10-Jan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accent2"/>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10-Jan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10-Jan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2021-03-08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09/1034r17</a:t>
            </a:r>
          </a:p>
          <a:p>
            <a:r>
              <a:rPr lang="en-US" dirty="0"/>
              <a:t>Review WG Style Guide and </a:t>
            </a:r>
            <a:r>
              <a:rPr lang="en-US" dirty="0" err="1"/>
              <a:t>REVmd</a:t>
            </a:r>
            <a:r>
              <a:rPr lang="en-US" dirty="0"/>
              <a:t> practice</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2021-03-08</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P802.11ay Amendment (NG60) – Carlos Cordeiro</a:t>
            </a:r>
          </a:p>
          <a:p>
            <a:pPr lvl="1">
              <a:lnSpc>
                <a:spcPct val="80000"/>
              </a:lnSpc>
              <a:buFont typeface="Arial" panose="020B0604020202020204" pitchFamily="34" charset="0"/>
              <a:buChar char="•"/>
              <a:defRPr/>
            </a:pPr>
            <a:r>
              <a:rPr lang="en-US" sz="1600" dirty="0"/>
              <a:t>P802.11az Amendment (NGP) – Roy Want, Chao-Chun Wang</a:t>
            </a:r>
          </a:p>
          <a:p>
            <a:pPr lvl="1">
              <a:lnSpc>
                <a:spcPct val="80000"/>
              </a:lnSpc>
              <a:buFontTx/>
              <a:buChar char="•"/>
              <a:defRPr/>
            </a:pPr>
            <a:r>
              <a:rPr lang="en-US" sz="1600" dirty="0"/>
              <a:t>P802.11ba Amendment (WUR) – Po-kai Huang</a:t>
            </a:r>
          </a:p>
          <a:p>
            <a:pPr lvl="1">
              <a:lnSpc>
                <a:spcPct val="80000"/>
              </a:lnSpc>
              <a:buFontTx/>
              <a:buChar char="•"/>
              <a:defRPr/>
            </a:pPr>
            <a:r>
              <a:rPr lang="en-US" sz="1600" dirty="0"/>
              <a:t>P802.11bb Amendment (LC) – Volker Jungnickel, Harry </a:t>
            </a:r>
            <a:r>
              <a:rPr lang="en-US" sz="1600" dirty="0" err="1"/>
              <a:t>Bims</a:t>
            </a:r>
            <a:endParaRPr lang="en-US" sz="1600" dirty="0"/>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 </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Jon Rosdahl, Joseph Levy, Mark Hamilton</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400" dirty="0"/>
              <a:t>	</a:t>
            </a:r>
            <a:r>
              <a:rPr lang="en-US" sz="1800" dirty="0"/>
              <a:t>	Catherine Berger, Jonathan Goldberg</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3"/>
              </a:rPr>
              <a:t>claudio.da.silva@intel.com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 8</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400" dirty="0"/>
              <a:t>11ax </a:t>
            </a:r>
            <a:r>
              <a:rPr lang="en-US" sz="1400" dirty="0"/>
              <a:t>–  </a:t>
            </a:r>
          </a:p>
          <a:p>
            <a:r>
              <a:rPr lang="en-US" sz="1400" dirty="0"/>
              <a:t>11ay –   </a:t>
            </a:r>
          </a:p>
          <a:p>
            <a:r>
              <a:rPr lang="en-GB" sz="1400" dirty="0"/>
              <a:t>11az – </a:t>
            </a:r>
            <a:r>
              <a:rPr lang="en-US" sz="1400" dirty="0"/>
              <a:t>  </a:t>
            </a:r>
            <a:endParaRPr lang="en-GB" sz="1400" dirty="0"/>
          </a:p>
          <a:p>
            <a:r>
              <a:rPr lang="en-GB" sz="1400" dirty="0"/>
              <a:t>11ba – </a:t>
            </a:r>
            <a:r>
              <a:rPr lang="en-US" sz="1400" dirty="0"/>
              <a:t> </a:t>
            </a:r>
          </a:p>
          <a:p>
            <a:r>
              <a:rPr lang="en-GB" sz="1400" dirty="0"/>
              <a:t>11bb –  </a:t>
            </a:r>
          </a:p>
          <a:p>
            <a:r>
              <a:rPr lang="en-GB" sz="1400" dirty="0"/>
              <a:t>11bc –  </a:t>
            </a:r>
          </a:p>
          <a:p>
            <a:r>
              <a:rPr lang="en-GB" sz="1400" dirty="0"/>
              <a:t>11bd –  </a:t>
            </a:r>
          </a:p>
          <a:p>
            <a:r>
              <a:rPr lang="en-GB" sz="1400" dirty="0"/>
              <a:t>11be – </a:t>
            </a:r>
            <a:r>
              <a:rPr lang="en-US" sz="1400" dirty="0"/>
              <a:t> </a:t>
            </a:r>
          </a:p>
          <a:p>
            <a:r>
              <a:rPr lang="en-US" sz="1400" dirty="0"/>
              <a:t>11bf </a:t>
            </a:r>
            <a:r>
              <a:rPr lang="en-GB" sz="1400" dirty="0"/>
              <a:t>–</a:t>
            </a:r>
            <a:r>
              <a:rPr lang="en-US" sz="1400" dirty="0"/>
              <a:t>  </a:t>
            </a:r>
          </a:p>
          <a:p>
            <a:r>
              <a:rPr lang="en-GB" sz="1400" dirty="0" err="1"/>
              <a:t>REVme</a:t>
            </a:r>
            <a:r>
              <a:rPr lang="en-GB" sz="1400" dirty="0"/>
              <a:t> –  </a:t>
            </a:r>
          </a:p>
          <a:p>
            <a:r>
              <a:rPr lang="en-GB" sz="1400" dirty="0"/>
              <a:t>11bh – </a:t>
            </a:r>
          </a:p>
          <a:p>
            <a:r>
              <a:rPr lang="en-GB" sz="1400" dirty="0"/>
              <a:t>11bi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February 26,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was started on D3.0 out of January meeting (Robert Stacey,  Emily Qi, Edward Au, Carol Ansley, Peter Ecclesine, </a:t>
            </a:r>
            <a:r>
              <a:rPr lang="en-US" sz="1800" dirty="0" err="1"/>
              <a:t>Yongho</a:t>
            </a:r>
            <a:r>
              <a:rPr lang="en-US" sz="1800" dirty="0"/>
              <a:t> Seok, Mark Hamilton) 21/0329r0 MDR in progress.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10707</TotalTime>
  <Words>3416</Words>
  <Application>Microsoft Office PowerPoint</Application>
  <PresentationFormat>Widescreen</PresentationFormat>
  <Paragraphs>516</Paragraphs>
  <Slides>27</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802.11 WG Editor’s Meeting (Mar 2021)</vt:lpstr>
      <vt:lpstr>Abstract</vt:lpstr>
      <vt:lpstr>Agenda for 2021-03-08 meeting</vt:lpstr>
      <vt:lpstr>Roll Call – 2021-03-08</vt:lpstr>
      <vt:lpstr>Volunteer Editor Contacts</vt:lpstr>
      <vt:lpstr>Mar 8th roundtable status report</vt:lpstr>
      <vt:lpstr>Reflector Updates</vt:lpstr>
      <vt:lpstr>IEEE Publication Status</vt:lpstr>
      <vt:lpstr>MDR Status</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375</cp:revision>
  <cp:lastPrinted>1601-01-01T00:00:00Z</cp:lastPrinted>
  <dcterms:created xsi:type="dcterms:W3CDTF">2018-01-07T18:30:13Z</dcterms:created>
  <dcterms:modified xsi:type="dcterms:W3CDTF">2021-03-03T03:47:06Z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