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86" r:id="rId3"/>
    <p:sldId id="287" r:id="rId4"/>
    <p:sldId id="288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99" autoAdjust="0"/>
    <p:restoredTop sz="94453" autoAdjust="0"/>
  </p:normalViewPr>
  <p:slideViewPr>
    <p:cSldViewPr>
      <p:cViewPr varScale="1">
        <p:scale>
          <a:sx n="103" d="100"/>
          <a:sy n="103" d="100"/>
        </p:scale>
        <p:origin x="138" y="28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802.11-21/0007r27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June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802.11-21/0007r27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2021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802.11-21/0007r27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June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802.11-21/0007r27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802.11-21/0007r27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802.11-21/0007r27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802.11-21/0007r27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2021-06-18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8075798"/>
              </p:ext>
            </p:extLst>
          </p:nvPr>
        </p:nvGraphicFramePr>
        <p:xfrm>
          <a:off x="989013" y="2403475"/>
          <a:ext cx="10015537" cy="242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30348" progId="Word.Document.8">
                  <p:embed/>
                </p:oleObj>
              </mc:Choice>
              <mc:Fallback>
                <p:oleObj name="Document" r:id="rId3" imgW="10459112" imgH="2530348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2403475"/>
                        <a:ext cx="10015537" cy="24241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14ADF55-A41B-45EE-9CDA-8E6EA5B3E539}"/>
              </a:ext>
            </a:extLst>
          </p:cNvPr>
          <p:cNvSpPr txBox="1"/>
          <p:nvPr/>
        </p:nvSpPr>
        <p:spPr>
          <a:xfrm>
            <a:off x="973138" y="4941859"/>
            <a:ext cx="6919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Note: D</a:t>
            </a:r>
            <a:r>
              <a:rPr lang="en-GB" sz="2000" dirty="0">
                <a:solidFill>
                  <a:schemeClr val="tx1"/>
                </a:solidFill>
              </a:rPr>
              <a:t>ates in </a:t>
            </a:r>
            <a:r>
              <a:rPr lang="en-GB" sz="2000" b="1" dirty="0">
                <a:solidFill>
                  <a:schemeClr val="tx1"/>
                </a:solidFill>
              </a:rPr>
              <a:t>Bold</a:t>
            </a:r>
            <a:r>
              <a:rPr lang="en-GB" sz="2000" dirty="0">
                <a:solidFill>
                  <a:schemeClr val="tx1"/>
                </a:solidFill>
              </a:rPr>
              <a:t> are for the July 2021 plenary meeting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June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9859053"/>
              </p:ext>
            </p:extLst>
          </p:nvPr>
        </p:nvGraphicFramePr>
        <p:xfrm>
          <a:off x="965199" y="1154723"/>
          <a:ext cx="10361085" cy="3704242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88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July 12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July 20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28</a:t>
                      </a:r>
                    </a:p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July 8</a:t>
                      </a:r>
                    </a:p>
                    <a:p>
                      <a:pPr algn="l" fontAlgn="b"/>
                      <a:r>
                        <a:rPr lang="en-GB" sz="1600" b="1" i="0" u="none" strike="noStrike" noProof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Monday: July 19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53748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June 24, July 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 21, 28, </a:t>
                      </a: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July 12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Thursday: July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93195"/>
                  </a:ext>
                </a:extLst>
              </a:tr>
              <a:tr h="33862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June 23, 30*, July 7</a:t>
                      </a:r>
                    </a:p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July 14*, 19*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21600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Thursday: July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June 22, July 6</a:t>
                      </a:r>
                    </a:p>
                    <a:p>
                      <a:pPr algn="l" fontAlgn="b"/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Tuesday: July 13</a:t>
                      </a:r>
                    </a:p>
                    <a:p>
                      <a:pPr algn="l" fontAlgn="b"/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Wednesday: July 14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hr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6201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June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1958517"/>
              </p:ext>
            </p:extLst>
          </p:nvPr>
        </p:nvGraphicFramePr>
        <p:xfrm>
          <a:off x="965200" y="1152010"/>
          <a:ext cx="10361083" cy="3957942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June 22, 29, July 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July 13*, 16*, 19*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Monday: July 12*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60899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June 22, 29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July 13*,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00922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21, 28, July 5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July 13*, 14*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July 14*, 15*,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742600"/>
                  </a:ext>
                </a:extLst>
              </a:tr>
              <a:tr h="30411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July 14, 19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146412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21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Monday: July 12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Wednesday: July 14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11:15 ET 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1617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Monday: July 12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05556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Tuesday: July 13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762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June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3918801"/>
              </p:ext>
            </p:extLst>
          </p:nvPr>
        </p:nvGraphicFramePr>
        <p:xfrm>
          <a:off x="965199" y="1222376"/>
          <a:ext cx="10361085" cy="3701409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9855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08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June 23, 30, July 7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June 24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July 1, 8 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July 12*, 13*, 14*, 15*, 16*, 19* 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49904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June 22, July 6, 9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July 12*, 13*, 15*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July 14*,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1323053"/>
                  </a:ext>
                </a:extLst>
              </a:tr>
              <a:tr h="350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21, July 26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July 13*, 14*,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684102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28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July 13*, 14*,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  <a:tr h="29912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July 1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July 14*,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350133"/>
                  </a:ext>
                </a:extLst>
              </a:tr>
              <a:tr h="26215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Tuesday: July 13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40864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613</Words>
  <Application>Microsoft Office PowerPoint</Application>
  <PresentationFormat>Widescreen</PresentationFormat>
  <Paragraphs>196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1098</cp:revision>
  <cp:lastPrinted>1601-01-01T00:00:00Z</cp:lastPrinted>
  <dcterms:created xsi:type="dcterms:W3CDTF">2018-05-10T16:45:22Z</dcterms:created>
  <dcterms:modified xsi:type="dcterms:W3CDTF">2021-06-18T11:20:25Z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