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79" d="100"/>
          <a:sy n="79" d="100"/>
        </p:scale>
        <p:origin x="132" y="72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802.11-21/0007r20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802.11-21/0007r20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802.11-21/0007r20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69E9E5-DCF0-4010-9DD5-78357434B372}"/>
              </a:ext>
            </a:extLst>
          </p:cNvPr>
          <p:cNvSpPr txBox="1"/>
          <p:nvPr/>
        </p:nvSpPr>
        <p:spPr>
          <a:xfrm>
            <a:off x="973138" y="4941859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May 2021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416463"/>
              </p:ext>
            </p:extLst>
          </p:nvPr>
        </p:nvGraphicFramePr>
        <p:xfrm>
          <a:off x="965199" y="1154723"/>
          <a:ext cx="10361085" cy="306777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18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17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20, 27, June 3, 10, 17, 24, July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19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24,  June  7,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26, June 2, 9,  23, 30*, July 7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May 25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488828"/>
              </p:ext>
            </p:extLst>
          </p:nvPr>
        </p:nvGraphicFramePr>
        <p:xfrm>
          <a:off x="965200" y="1152010"/>
          <a:ext cx="10361083" cy="30840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25, June 1, 8, 15, 22, 29, July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25, </a:t>
                      </a: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June 1, 8, 15, 22,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17*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June 7, 21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 : June  3,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07005"/>
              </p:ext>
            </p:extLst>
          </p:nvPr>
        </p:nvGraphicFramePr>
        <p:xfrm>
          <a:off x="965199" y="1222376"/>
          <a:ext cx="10361085" cy="230496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26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17*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25, June 1, 8, 15, 22,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50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24,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June 7, 14, 21, July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June 14,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May 20, June 3, 17, July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481</Words>
  <Application>Microsoft Office PowerPoint</Application>
  <PresentationFormat>Widescreen</PresentationFormat>
  <Paragraphs>136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1076</cp:revision>
  <cp:lastPrinted>1601-01-01T00:00:00Z</cp:lastPrinted>
  <dcterms:created xsi:type="dcterms:W3CDTF">2018-05-10T16:45:22Z</dcterms:created>
  <dcterms:modified xsi:type="dcterms:W3CDTF">2021-05-17T09:59:44Z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