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9" r:id="rId3"/>
    <p:sldId id="286" r:id="rId4"/>
    <p:sldId id="287" r:id="rId5"/>
    <p:sldId id="288" r:id="rId6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99" autoAdjust="0"/>
    <p:restoredTop sz="94453" autoAdjust="0"/>
  </p:normalViewPr>
  <p:slideViewPr>
    <p:cSldViewPr>
      <p:cViewPr varScale="1">
        <p:scale>
          <a:sx n="85" d="100"/>
          <a:sy n="85" d="100"/>
        </p:scale>
        <p:origin x="192" y="9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1848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802.11-21/0007r61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December 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802.11-21/0007r61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December 2021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802.11-21/0007r61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December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doc.: IEEE 802.11-21/0007r61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December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51B966A9-53E8-431F-AD94-BCA61E341CF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65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doc.: IEEE 802.11-21/0007r61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December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51B966A9-53E8-431F-AD94-BCA61E341CF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17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doc.: IEEE 802.11-21/0007r61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December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51B966A9-53E8-431F-AD94-BCA61E341CF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66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doc.: IEEE 802.11-21/0007r61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December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Stephen McCann, Huawei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51B966A9-53E8-431F-AD94-BCA61E341CF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5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802.11-21/0007r61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Teleconference Information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2021-12-24</a:t>
            </a:r>
          </a:p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 sz="2000" b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December 2021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244980"/>
              </p:ext>
            </p:extLst>
          </p:nvPr>
        </p:nvGraphicFramePr>
        <p:xfrm>
          <a:off x="992188" y="2403475"/>
          <a:ext cx="10233025" cy="247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Document" r:id="rId4" imgW="10459112" imgH="2525312" progId="Word.Document.8">
                  <p:embed/>
                </p:oleObj>
              </mc:Choice>
              <mc:Fallback>
                <p:oleObj name="Document" r:id="rId4" imgW="10459112" imgH="2525312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403475"/>
                        <a:ext cx="10233025" cy="2470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32414B-E04D-4397-BA96-5B0C82847887}"/>
              </a:ext>
            </a:extLst>
          </p:cNvPr>
          <p:cNvSpPr txBox="1"/>
          <p:nvPr/>
        </p:nvSpPr>
        <p:spPr>
          <a:xfrm>
            <a:off x="979996" y="5149662"/>
            <a:ext cx="6919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Note: D</a:t>
            </a:r>
            <a:r>
              <a:rPr lang="en-GB" sz="2000" dirty="0">
                <a:solidFill>
                  <a:schemeClr val="tx1"/>
                </a:solidFill>
              </a:rPr>
              <a:t>ates in </a:t>
            </a:r>
            <a:r>
              <a:rPr lang="en-GB" sz="2000" b="1" dirty="0">
                <a:solidFill>
                  <a:schemeClr val="tx1"/>
                </a:solidFill>
              </a:rPr>
              <a:t>Bold</a:t>
            </a:r>
            <a:r>
              <a:rPr lang="en-GB" sz="2000" dirty="0">
                <a:solidFill>
                  <a:schemeClr val="tx1"/>
                </a:solidFill>
              </a:rPr>
              <a:t> are for the January 2022 interim meeting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99"/>
          </a:xfrm>
        </p:spPr>
        <p:txBody>
          <a:bodyPr/>
          <a:lstStyle/>
          <a:p>
            <a:r>
              <a:rPr lang="en-US" dirty="0"/>
              <a:t>Teleconferences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664691-56C7-4D38-BFF3-A32E09E0A67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Stephen McCann, Huawei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December 2021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02216" y="6075244"/>
            <a:ext cx="107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tx1"/>
                </a:solidFill>
              </a:rPr>
              <a:t>Color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  <a:highlight>
                  <a:srgbClr val="FF00FF"/>
                </a:highlight>
              </a:rPr>
              <a:t>X</a:t>
            </a:r>
            <a:r>
              <a:rPr lang="en-GB" sz="2000" b="1" dirty="0">
                <a:solidFill>
                  <a:schemeClr val="tx1"/>
                </a:solidFill>
              </a:rPr>
              <a:t> indicates new teleconferences in this revision. </a:t>
            </a:r>
            <a:r>
              <a:rPr lang="en-US" sz="2000" b="1" dirty="0">
                <a:solidFill>
                  <a:schemeClr val="tx1"/>
                </a:solidFill>
                <a:highlight>
                  <a:srgbClr val="00FF00"/>
                </a:highlight>
              </a:rPr>
              <a:t>X</a:t>
            </a:r>
            <a:r>
              <a:rPr lang="en-US" sz="2000" b="1" dirty="0">
                <a:solidFill>
                  <a:schemeClr val="tx1"/>
                </a:solidFill>
              </a:rPr>
              <a:t> indicates cancellations. * motions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487973"/>
              </p:ext>
            </p:extLst>
          </p:nvPr>
        </p:nvGraphicFramePr>
        <p:xfrm>
          <a:off x="914401" y="1219200"/>
          <a:ext cx="10361085" cy="1266339"/>
        </p:xfrm>
        <a:graphic>
          <a:graphicData uri="http://schemas.openxmlformats.org/drawingml/2006/table">
            <a:tbl>
              <a:tblPr/>
              <a:tblGrid>
                <a:gridCol w="1140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2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1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6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804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Date(s)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21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802.11 WG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17</a:t>
                      </a:r>
                    </a:p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25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205779"/>
                  </a:ext>
                </a:extLst>
              </a:tr>
              <a:tr h="29822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CAC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6, 13</a:t>
                      </a:r>
                      <a:endParaRPr lang="en-GB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703895"/>
                  </a:ext>
                </a:extLst>
              </a:tr>
              <a:tr h="20918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 SC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187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027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99"/>
          </a:xfrm>
        </p:spPr>
        <p:txBody>
          <a:bodyPr/>
          <a:lstStyle/>
          <a:p>
            <a:r>
              <a:rPr lang="en-US" dirty="0"/>
              <a:t>Teleconferences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664691-56C7-4D38-BFF3-A32E09E0A67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Stephen McCann, Huawei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December 2021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02216" y="6075244"/>
            <a:ext cx="107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tx1"/>
                </a:solidFill>
              </a:rPr>
              <a:t>Color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  <a:highlight>
                  <a:srgbClr val="FF00FF"/>
                </a:highlight>
              </a:rPr>
              <a:t>X</a:t>
            </a:r>
            <a:r>
              <a:rPr lang="en-GB" sz="2000" b="1" dirty="0">
                <a:solidFill>
                  <a:schemeClr val="tx1"/>
                </a:solidFill>
              </a:rPr>
              <a:t> indicates new teleconferences in this revision. </a:t>
            </a:r>
            <a:r>
              <a:rPr lang="en-US" sz="2000" b="1" dirty="0">
                <a:solidFill>
                  <a:schemeClr val="tx1"/>
                </a:solidFill>
                <a:highlight>
                  <a:srgbClr val="00FF00"/>
                </a:highlight>
              </a:rPr>
              <a:t>X</a:t>
            </a:r>
            <a:r>
              <a:rPr lang="en-US" sz="2000" b="1" dirty="0">
                <a:solidFill>
                  <a:schemeClr val="tx1"/>
                </a:solidFill>
              </a:rPr>
              <a:t> indicates cancellations. * motions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818178"/>
              </p:ext>
            </p:extLst>
          </p:nvPr>
        </p:nvGraphicFramePr>
        <p:xfrm>
          <a:off x="965199" y="1154723"/>
          <a:ext cx="10361085" cy="2385761"/>
        </p:xfrm>
        <a:graphic>
          <a:graphicData uri="http://schemas.openxmlformats.org/drawingml/2006/table">
            <a:tbl>
              <a:tblPr/>
              <a:tblGrid>
                <a:gridCol w="1140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2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1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6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2796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Date(s)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71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COEX SC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30525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Editors’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48414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ITU AH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sngStrike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sng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sng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6205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JTC1 SC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109967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Members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1282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 SC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49584"/>
                  </a:ext>
                </a:extLst>
              </a:tr>
              <a:tr h="2720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WNG SC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3028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460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39"/>
          </a:xfrm>
        </p:spPr>
        <p:txBody>
          <a:bodyPr/>
          <a:lstStyle/>
          <a:p>
            <a:r>
              <a:rPr lang="en-US" dirty="0"/>
              <a:t>Teleconferences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664691-56C7-4D38-BFF3-A32E09E0A67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Stephen McCann, Huawei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December 2021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02216" y="6075244"/>
            <a:ext cx="107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tx1"/>
                </a:solidFill>
              </a:rPr>
              <a:t>Color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  <a:highlight>
                  <a:srgbClr val="FF00FF"/>
                </a:highlight>
              </a:rPr>
              <a:t>X</a:t>
            </a:r>
            <a:r>
              <a:rPr lang="en-GB" sz="2000" b="1" dirty="0">
                <a:solidFill>
                  <a:schemeClr val="tx1"/>
                </a:solidFill>
              </a:rPr>
              <a:t> indicates new teleconferences in this revision. </a:t>
            </a:r>
            <a:r>
              <a:rPr lang="en-US" sz="2000" b="1" dirty="0">
                <a:solidFill>
                  <a:schemeClr val="tx1"/>
                </a:solidFill>
                <a:highlight>
                  <a:srgbClr val="00FF00"/>
                </a:highlight>
              </a:rPr>
              <a:t>X</a:t>
            </a:r>
            <a:r>
              <a:rPr lang="en-US" sz="2000" b="1" dirty="0">
                <a:solidFill>
                  <a:schemeClr val="tx1"/>
                </a:solidFill>
              </a:rPr>
              <a:t> indicates cancellations. * motions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286862"/>
              </p:ext>
            </p:extLst>
          </p:nvPr>
        </p:nvGraphicFramePr>
        <p:xfrm>
          <a:off x="965200" y="1152010"/>
          <a:ext cx="10361083" cy="2170998"/>
        </p:xfrm>
        <a:graphic>
          <a:graphicData uri="http://schemas.openxmlformats.org/drawingml/2006/table">
            <a:tbl>
              <a:tblPr/>
              <a:tblGrid>
                <a:gridCol w="1058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23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1446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Date(s)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TGaz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6, 13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5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 ET</a:t>
                      </a:r>
                    </a:p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  <a:p>
                      <a:pPr algn="ctr" fontAlgn="b"/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51465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13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42469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Tuesday: January 4*, 11*, 18*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464611"/>
                  </a:ext>
                </a:extLst>
              </a:tr>
              <a:tr h="4161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Tuesday: January 4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Tuesday: January 11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26025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TGbe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(MAC)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6, 13</a:t>
                      </a:r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440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359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99"/>
          </a:xfrm>
        </p:spPr>
        <p:txBody>
          <a:bodyPr/>
          <a:lstStyle/>
          <a:p>
            <a:r>
              <a:rPr lang="en-US" dirty="0"/>
              <a:t>Teleconferences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664691-56C7-4D38-BFF3-A32E09E0A67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Stephen McCann, Huawei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December 2021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02216" y="6075244"/>
            <a:ext cx="107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tx1"/>
                </a:solidFill>
              </a:rPr>
              <a:t>Color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  <a:highlight>
                  <a:srgbClr val="FF00FF"/>
                </a:highlight>
              </a:rPr>
              <a:t>X</a:t>
            </a:r>
            <a:r>
              <a:rPr lang="en-GB" sz="2000" b="1" dirty="0">
                <a:solidFill>
                  <a:schemeClr val="tx1"/>
                </a:solidFill>
              </a:rPr>
              <a:t> indicates new teleconferences in this revision. </a:t>
            </a:r>
            <a:r>
              <a:rPr lang="en-US" sz="2000" b="1" dirty="0">
                <a:solidFill>
                  <a:schemeClr val="tx1"/>
                </a:solidFill>
                <a:highlight>
                  <a:srgbClr val="00FF00"/>
                </a:highlight>
              </a:rPr>
              <a:t>X</a:t>
            </a:r>
            <a:r>
              <a:rPr lang="en-US" sz="2000" b="1" dirty="0">
                <a:solidFill>
                  <a:schemeClr val="tx1"/>
                </a:solidFill>
              </a:rPr>
              <a:t> indicates cancellations. * motions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005795"/>
              </p:ext>
            </p:extLst>
          </p:nvPr>
        </p:nvGraphicFramePr>
        <p:xfrm>
          <a:off x="965199" y="1219200"/>
          <a:ext cx="10361085" cy="2935976"/>
        </p:xfrm>
        <a:graphic>
          <a:graphicData uri="http://schemas.openxmlformats.org/drawingml/2006/table">
            <a:tbl>
              <a:tblPr/>
              <a:tblGrid>
                <a:gridCol w="1168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4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2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5141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Date(s)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45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TGbe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(PHY)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10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890195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TGbe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(Joint)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January 5*, 12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176756"/>
                  </a:ext>
                </a:extLst>
              </a:tr>
              <a:tr h="5304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Tuesday: January 4, 11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*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Monday: January </a:t>
                      </a:r>
                      <a:r>
                        <a:rPr lang="en-US" sz="1600" b="0" i="0" u="none" strike="sng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10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357617"/>
                  </a:ext>
                </a:extLst>
              </a:tr>
              <a:tr h="5304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Tuesday: January 11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Thursday: January 6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180582"/>
                  </a:ext>
                </a:extLst>
              </a:tr>
              <a:tr h="38696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235013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Monday: January 31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Friday: January  7, 14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430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744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lace presentation subject title text here].potx" id="{9F2EEA62-9711-4D79-A2F1-C9EE3C92C099}" vid="{BDB7B821-D8C8-422B-824F-241F074B201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802.11 template widescreen</Template>
  <TotalTime>0</TotalTime>
  <Words>397</Words>
  <Application>Microsoft Office PowerPoint</Application>
  <PresentationFormat>Widescreen</PresentationFormat>
  <Paragraphs>138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Times New Roman</vt:lpstr>
      <vt:lpstr>Office Theme</vt:lpstr>
      <vt:lpstr>Document</vt:lpstr>
      <vt:lpstr>Teleconference Information</vt:lpstr>
      <vt:lpstr>Teleconferences</vt:lpstr>
      <vt:lpstr>Teleconferences</vt:lpstr>
      <vt:lpstr>Teleconferences</vt:lpstr>
      <vt:lpstr>Teleconferences</vt:lpstr>
    </vt:vector>
  </TitlesOfParts>
  <Company>BlackBerry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Teleconference Information</dc:title>
  <dc:creator>Stephen McCann</dc:creator>
  <cp:keywords/>
  <cp:lastModifiedBy>Stephen McCann</cp:lastModifiedBy>
  <cp:revision>1268</cp:revision>
  <cp:lastPrinted>1601-01-01T00:00:00Z</cp:lastPrinted>
  <dcterms:created xsi:type="dcterms:W3CDTF">2018-05-10T16:45:22Z</dcterms:created>
  <dcterms:modified xsi:type="dcterms:W3CDTF">2021-12-24T10:39:52Z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5026e841-fe76-4a06-a762-5d3aa4a6033b</vt:lpwstr>
  </property>
  <property fmtid="{D5CDD505-2E9C-101B-9397-08002B2CF9AE}" pid="3" name="CTP_TimeStamp">
    <vt:lpwstr>2020-01-17 18:33:44Z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