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62" r:id="rId4"/>
    <p:sldId id="311"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37" r:id="rId22"/>
    <p:sldId id="338" r:id="rId23"/>
    <p:sldId id="308" r:id="rId24"/>
    <p:sldId id="316" r:id="rId25"/>
    <p:sldId id="287" r:id="rId26"/>
    <p:sldId id="266" r:id="rId27"/>
    <p:sldId id="289" r:id="rId28"/>
    <p:sldId id="290" r:id="rId29"/>
    <p:sldId id="288" r:id="rId30"/>
    <p:sldId id="292" r:id="rId31"/>
    <p:sldId id="299" r:id="rId32"/>
    <p:sldId id="293" r:id="rId33"/>
    <p:sldId id="294" r:id="rId34"/>
    <p:sldId id="263" r:id="rId35"/>
    <p:sldId id="296" r:id="rId36"/>
    <p:sldId id="297" r:id="rId37"/>
    <p:sldId id="295" r:id="rId38"/>
    <p:sldId id="264"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43"/>
  </p:normalViewPr>
  <p:slideViewPr>
    <p:cSldViewPr>
      <p:cViewPr varScale="1">
        <p:scale>
          <a:sx n="128" d="100"/>
          <a:sy n="128" d="100"/>
        </p:scale>
        <p:origin x="1424"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802.11-20/1992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802.11-20/1992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2021</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802.11-20/1992</a:t>
            </a:r>
            <a:endParaRPr lang="en-US"/>
          </a:p>
        </p:txBody>
      </p:sp>
      <p:sp>
        <p:nvSpPr>
          <p:cNvPr id="5" name="Rectangle 3"/>
          <p:cNvSpPr>
            <a:spLocks noGrp="1" noChangeArrowheads="1"/>
          </p:cNvSpPr>
          <p:nvPr>
            <p:ph type="dt"/>
          </p:nvPr>
        </p:nvSpPr>
        <p:spPr>
          <a:ln/>
        </p:spPr>
        <p:txBody>
          <a:bodyPr/>
          <a:lstStyle/>
          <a:p>
            <a:r>
              <a:rPr lang="en-GB"/>
              <a:t>January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2021</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802.11-20/1992r1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2021-01-11</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131"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2021 (online interim)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9673494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3218064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January 2021</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Comment Resolution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3200" dirty="0">
                <a:latin typeface="Arial" panose="020B0604020202020204" pitchFamily="34" charset="0"/>
              </a:rPr>
              <a:t>Online</a:t>
            </a:r>
            <a:endParaRPr lang="en-US" altLang="en-US" sz="3200" dirty="0">
              <a:latin typeface="Arial" panose="020B0604020202020204" pitchFamily="34" charset="0"/>
            </a:endParaRPr>
          </a:p>
          <a:p>
            <a:pPr algn="ctr">
              <a:lnSpc>
                <a:spcPct val="90000"/>
              </a:lnSpc>
              <a:buFontTx/>
              <a:buNone/>
            </a:pPr>
            <a:r>
              <a:rPr lang="en-US" altLang="en-US" sz="3200" dirty="0">
                <a:latin typeface="Arial" panose="020B0604020202020204" pitchFamily="34" charset="0"/>
              </a:rPr>
              <a:t>January 10-15,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(Self)</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de-DE" dirty="0" err="1">
                <a:sym typeface="Wingdings" pitchFamily="2" charset="2"/>
              </a:rPr>
              <a:t>No</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required</a:t>
            </a:r>
            <a:endParaRPr lang="de-DE" dirty="0">
              <a:sym typeface="Wingdings" pitchFamily="2" charset="2"/>
            </a:endParaRPr>
          </a:p>
          <a:p>
            <a:pPr>
              <a:buFont typeface="Arial" panose="020B0604020202020204" pitchFamily="34" charset="0"/>
              <a:buChar char="•"/>
            </a:pPr>
            <a:r>
              <a:rPr lang="en-US" dirty="0"/>
              <a:t>Weekly, Tuesdays, 10:00h ET for 1 hour</a:t>
            </a:r>
            <a:endParaRPr lang="de-DE" dirty="0">
              <a:sym typeface="Wingdings" pitchFamily="2" charset="2"/>
            </a:endParaRPr>
          </a:p>
          <a:p>
            <a:pPr>
              <a:buFont typeface="Arial" panose="020B0604020202020204" pitchFamily="34" charset="0"/>
              <a:buChar char="•"/>
            </a:pPr>
            <a:r>
              <a:rPr lang="de-DE" dirty="0" err="1">
                <a:sym typeface="Wingdings" pitchFamily="2" charset="2"/>
              </a:rPr>
              <a:t>Telco</a:t>
            </a:r>
            <a:r>
              <a:rPr lang="de-DE" dirty="0">
                <a:sym typeface="Wingdings" pitchFamily="2" charset="2"/>
              </a:rPr>
              <a:t> </a:t>
            </a:r>
            <a:r>
              <a:rPr lang="de-DE" dirty="0" err="1">
                <a:sym typeface="Wingdings" pitchFamily="2" charset="2"/>
              </a:rPr>
              <a:t>have</a:t>
            </a:r>
            <a:r>
              <a:rPr lang="de-DE" dirty="0">
                <a:sym typeface="Wingdings" pitchFamily="2" charset="2"/>
              </a:rPr>
              <a:t> </a:t>
            </a:r>
            <a:r>
              <a:rPr lang="de-DE" dirty="0" err="1">
                <a:sym typeface="Wingdings" pitchFamily="2" charset="2"/>
              </a:rPr>
              <a:t>beenn</a:t>
            </a:r>
            <a:r>
              <a:rPr lang="de-DE" dirty="0">
                <a:sym typeface="Wingdings" pitchFamily="2" charset="2"/>
              </a:rPr>
              <a:t> </a:t>
            </a:r>
            <a:r>
              <a:rPr lang="de-DE" dirty="0" err="1">
                <a:sym typeface="Wingdings" pitchFamily="2" charset="2"/>
              </a:rPr>
              <a:t>announced</a:t>
            </a:r>
            <a:r>
              <a:rPr lang="de-DE" dirty="0">
                <a:sym typeface="Wingdings" pitchFamily="2" charset="2"/>
              </a:rPr>
              <a:t> </a:t>
            </a:r>
            <a:r>
              <a:rPr lang="de-DE" dirty="0" err="1">
                <a:sym typeface="Wingdings" pitchFamily="2" charset="2"/>
              </a:rPr>
              <a:t>with</a:t>
            </a:r>
            <a:r>
              <a:rPr lang="de-DE" dirty="0">
                <a:sym typeface="Wingdings" pitchFamily="2" charset="2"/>
              </a:rPr>
              <a:t> 10-day </a:t>
            </a:r>
            <a:r>
              <a:rPr lang="de-DE" dirty="0" err="1">
                <a:sym typeface="Wingdings" pitchFamily="2" charset="2"/>
              </a:rPr>
              <a:t>notice</a:t>
            </a:r>
            <a:r>
              <a:rPr lang="de-DE" dirty="0">
                <a:sym typeface="Wingdings" pitchFamily="2" charset="2"/>
              </a:rPr>
              <a:t> on </a:t>
            </a:r>
            <a:r>
              <a:rPr lang="de-DE" dirty="0" err="1">
                <a:sym typeface="Wingdings" pitchFamily="2" charset="2"/>
              </a:rPr>
              <a:t>the</a:t>
            </a:r>
            <a:r>
              <a:rPr lang="de-DE" dirty="0">
                <a:sym typeface="Wingdings" pitchFamily="2" charset="2"/>
              </a:rPr>
              <a:t> WG </a:t>
            </a:r>
            <a:r>
              <a:rPr lang="de-DE" dirty="0" err="1">
                <a:sym typeface="Wingdings" pitchFamily="2" charset="2"/>
              </a:rPr>
              <a:t>reflector</a:t>
            </a:r>
            <a:endParaRPr lang="de-DE" dirty="0">
              <a:sym typeface="Wingdings" pitchFamily="2" charset="2"/>
            </a:endParaRPr>
          </a:p>
          <a:p>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
        <p:nvSpPr>
          <p:cNvPr id="9" name="Content Placeholder 8">
            <a:extLst>
              <a:ext uri="{FF2B5EF4-FFF2-40B4-BE49-F238E27FC236}">
                <a16:creationId xmlns:a16="http://schemas.microsoft.com/office/drawing/2014/main" id="{32AA2693-82EE-2942-960F-7A8973BF459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			Initial 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2021</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(Self)</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Approval of meeting minutes</a:t>
            </a:r>
          </a:p>
          <a:p>
            <a:pPr>
              <a:buFont typeface="Arial" panose="020B0604020202020204" pitchFamily="34" charset="0"/>
              <a:buChar char="•"/>
            </a:pPr>
            <a:r>
              <a:rPr lang="en-US" dirty="0">
                <a:solidFill>
                  <a:schemeClr val="tx1"/>
                </a:solidFill>
              </a:rPr>
              <a:t>Comment Resolution for LB252</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2021</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448</TotalTime>
  <Words>2333</Words>
  <Application>Microsoft Macintosh PowerPoint</Application>
  <PresentationFormat>On-screen Show (4:3)</PresentationFormat>
  <Paragraphs>330</Paragraphs>
  <Slides>38</Slides>
  <Notes>5</Notes>
  <HiddenSlides>1</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Arial</vt:lpstr>
      <vt:lpstr>Arial Black</vt:lpstr>
      <vt:lpstr>Calibri</vt:lpstr>
      <vt:lpstr>Monotype Sorts</vt:lpstr>
      <vt:lpstr>Times New Roman</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IEEE Copyright Policy</vt:lpstr>
      <vt:lpstr>IEEE Copyright Policy (additional recourses)</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25</cp:revision>
  <cp:lastPrinted>1601-01-01T00:00:00Z</cp:lastPrinted>
  <dcterms:created xsi:type="dcterms:W3CDTF">2019-05-17T00:07:25Z</dcterms:created>
  <dcterms:modified xsi:type="dcterms:W3CDTF">2021-01-11T16:12:23Z</dcterms:modified>
  <cp:category/>
</cp:coreProperties>
</file>