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vml" ContentType="application/vnd.openxmlformats-officedocument.vmlDrawing"/>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24"/>
  </p:notesMasterIdLst>
  <p:handoutMasterIdLst>
    <p:handoutMasterId r:id="rId25"/>
  </p:handoutMasterIdLst>
  <p:sldIdLst>
    <p:sldId id="256" r:id="rId2"/>
    <p:sldId id="257" r:id="rId3"/>
    <p:sldId id="258" r:id="rId4"/>
    <p:sldId id="260" r:id="rId5"/>
    <p:sldId id="328" r:id="rId6"/>
    <p:sldId id="261" r:id="rId7"/>
    <p:sldId id="263" r:id="rId8"/>
    <p:sldId id="264" r:id="rId9"/>
    <p:sldId id="265" r:id="rId10"/>
    <p:sldId id="266" r:id="rId11"/>
    <p:sldId id="270" r:id="rId12"/>
    <p:sldId id="330" r:id="rId13"/>
    <p:sldId id="331" r:id="rId14"/>
    <p:sldId id="332" r:id="rId15"/>
    <p:sldId id="267" r:id="rId16"/>
    <p:sldId id="299" r:id="rId17"/>
    <p:sldId id="324" r:id="rId18"/>
    <p:sldId id="325" r:id="rId19"/>
    <p:sldId id="326" r:id="rId20"/>
    <p:sldId id="327" r:id="rId21"/>
    <p:sldId id="329" r:id="rId22"/>
    <p:sldId id="323" r:id="rId23"/>
  </p:sldIdLst>
  <p:sldSz cx="9144000" cy="6858000" type="screen4x3"/>
  <p:notesSz cx="6934200" cy="9280525"/>
  <p:defaultTextStyle>
    <a:defPPr>
      <a:defRPr lang="en-GB"/>
    </a:defPPr>
    <a:lvl1pPr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E9045064-67C2-4B1A-BF15-4F22A04C4EC4}" v="84" dt="2021-01-11T03:37:25.119"/>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8799B23B-EC83-4686-B30A-512413B5E67A}" styleName="Light Style 3 - Accent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 styleId="{ED083AE6-46FA-4A59-8FB0-9F97EB10719F}" styleName="Light Style 3 - Accent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2623" autoAdjust="0"/>
    <p:restoredTop sz="94660"/>
  </p:normalViewPr>
  <p:slideViewPr>
    <p:cSldViewPr>
      <p:cViewPr varScale="1">
        <p:scale>
          <a:sx n="114" d="100"/>
          <a:sy n="114" d="100"/>
        </p:scale>
        <p:origin x="1122" y="102"/>
      </p:cViewPr>
      <p:guideLst>
        <p:guide orient="horz" pos="2160"/>
        <p:guide pos="2880"/>
      </p:guideLst>
    </p:cSldViewPr>
  </p:slideViewPr>
  <p:outlineViewPr>
    <p:cViewPr varScale="1">
      <p:scale>
        <a:sx n="170" d="200"/>
        <a:sy n="170" d="200"/>
      </p:scale>
      <p:origin x="-780" y="-84"/>
    </p:cViewPr>
  </p:outlineViewPr>
  <p:notesTextViewPr>
    <p:cViewPr>
      <p:scale>
        <a:sx n="3" d="2"/>
        <a:sy n="3" d="2"/>
      </p:scale>
      <p:origin x="0" y="0"/>
    </p:cViewPr>
  </p:notesTextViewPr>
  <p:sorterViewPr>
    <p:cViewPr>
      <p:scale>
        <a:sx n="100" d="100"/>
        <a:sy n="100" d="100"/>
      </p:scale>
      <p:origin x="0" y="-5580"/>
    </p:cViewPr>
  </p:sorterViewPr>
  <p:notesViewPr>
    <p:cSldViewPr>
      <p:cViewPr varScale="1">
        <p:scale>
          <a:sx n="84" d="100"/>
          <a:sy n="84" d="100"/>
        </p:scale>
        <p:origin x="3810" y="108"/>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microsoft.com/office/2015/10/relationships/revisionInfo" Target="revisionInfo.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 Id="rId30"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Alfred Asterjadhi" userId="39de57b9-85c0-4fd1-aaac-8ca2b6560ad0" providerId="ADAL" clId="{E9045064-67C2-4B1A-BF15-4F22A04C4EC4}"/>
    <pc:docChg chg="undo custSel addSld modSld modMainMaster">
      <pc:chgData name="Alfred Asterjadhi" userId="39de57b9-85c0-4fd1-aaac-8ca2b6560ad0" providerId="ADAL" clId="{E9045064-67C2-4B1A-BF15-4F22A04C4EC4}" dt="2021-01-11T03:38:43.058" v="699" actId="20577"/>
      <pc:docMkLst>
        <pc:docMk/>
      </pc:docMkLst>
      <pc:sldChg chg="delSp modSp">
        <pc:chgData name="Alfred Asterjadhi" userId="39de57b9-85c0-4fd1-aaac-8ca2b6560ad0" providerId="ADAL" clId="{E9045064-67C2-4B1A-BF15-4F22A04C4EC4}" dt="2021-01-11T03:07:39.299" v="4" actId="478"/>
        <pc:sldMkLst>
          <pc:docMk/>
          <pc:sldMk cId="0" sldId="256"/>
        </pc:sldMkLst>
        <pc:spChg chg="del mod">
          <ac:chgData name="Alfred Asterjadhi" userId="39de57b9-85c0-4fd1-aaac-8ca2b6560ad0" providerId="ADAL" clId="{E9045064-67C2-4B1A-BF15-4F22A04C4EC4}" dt="2021-01-11T03:07:39.299" v="4" actId="478"/>
          <ac:spMkLst>
            <pc:docMk/>
            <pc:sldMk cId="0" sldId="256"/>
            <ac:spMk id="2" creationId="{C85BE90B-FA25-477B-BC19-DCC96803C97C}"/>
          </ac:spMkLst>
        </pc:spChg>
      </pc:sldChg>
      <pc:sldChg chg="modSp">
        <pc:chgData name="Alfred Asterjadhi" userId="39de57b9-85c0-4fd1-aaac-8ca2b6560ad0" providerId="ADAL" clId="{E9045064-67C2-4B1A-BF15-4F22A04C4EC4}" dt="2021-01-11T03:37:01.827" v="648"/>
        <pc:sldMkLst>
          <pc:docMk/>
          <pc:sldMk cId="2243228416" sldId="299"/>
        </pc:sldMkLst>
        <pc:spChg chg="mod">
          <ac:chgData name="Alfred Asterjadhi" userId="39de57b9-85c0-4fd1-aaac-8ca2b6560ad0" providerId="ADAL" clId="{E9045064-67C2-4B1A-BF15-4F22A04C4EC4}" dt="2021-01-11T03:36:54.944" v="646"/>
          <ac:spMkLst>
            <pc:docMk/>
            <pc:sldMk cId="2243228416" sldId="299"/>
            <ac:spMk id="3" creationId="{3857177C-4F12-41D1-AB93-6925069E5DB9}"/>
          </ac:spMkLst>
        </pc:spChg>
        <pc:spChg chg="mod">
          <ac:chgData name="Alfred Asterjadhi" userId="39de57b9-85c0-4fd1-aaac-8ca2b6560ad0" providerId="ADAL" clId="{E9045064-67C2-4B1A-BF15-4F22A04C4EC4}" dt="2021-01-11T03:36:58.887" v="647"/>
          <ac:spMkLst>
            <pc:docMk/>
            <pc:sldMk cId="2243228416" sldId="299"/>
            <ac:spMk id="17" creationId="{442A1050-6527-4B2E-A943-E125D6B48B52}"/>
          </ac:spMkLst>
        </pc:spChg>
        <pc:spChg chg="mod">
          <ac:chgData name="Alfred Asterjadhi" userId="39de57b9-85c0-4fd1-aaac-8ca2b6560ad0" providerId="ADAL" clId="{E9045064-67C2-4B1A-BF15-4F22A04C4EC4}" dt="2021-01-11T03:37:01.827" v="648"/>
          <ac:spMkLst>
            <pc:docMk/>
            <pc:sldMk cId="2243228416" sldId="299"/>
            <ac:spMk id="18" creationId="{85E9751F-9C9F-433F-B45B-75AD3CEE784B}"/>
          </ac:spMkLst>
        </pc:spChg>
      </pc:sldChg>
      <pc:sldChg chg="addSp delSp modSp">
        <pc:chgData name="Alfred Asterjadhi" userId="39de57b9-85c0-4fd1-aaac-8ca2b6560ad0" providerId="ADAL" clId="{E9045064-67C2-4B1A-BF15-4F22A04C4EC4}" dt="2021-01-11T03:37:53.419" v="681" actId="114"/>
        <pc:sldMkLst>
          <pc:docMk/>
          <pc:sldMk cId="596865926" sldId="324"/>
        </pc:sldMkLst>
        <pc:spChg chg="mod">
          <ac:chgData name="Alfred Asterjadhi" userId="39de57b9-85c0-4fd1-aaac-8ca2b6560ad0" providerId="ADAL" clId="{E9045064-67C2-4B1A-BF15-4F22A04C4EC4}" dt="2021-01-11T03:37:53.419" v="681" actId="114"/>
          <ac:spMkLst>
            <pc:docMk/>
            <pc:sldMk cId="596865926" sldId="324"/>
            <ac:spMk id="3" creationId="{D3245099-458D-4C79-9B1C-5CE8FF5DED80}"/>
          </ac:spMkLst>
        </pc:spChg>
        <pc:graphicFrameChg chg="add del">
          <ac:chgData name="Alfred Asterjadhi" userId="39de57b9-85c0-4fd1-aaac-8ca2b6560ad0" providerId="ADAL" clId="{E9045064-67C2-4B1A-BF15-4F22A04C4EC4}" dt="2021-01-11T03:08:28.279" v="8"/>
          <ac:graphicFrameMkLst>
            <pc:docMk/>
            <pc:sldMk cId="596865926" sldId="324"/>
            <ac:graphicFrameMk id="7" creationId="{0C123EF1-07B1-4A59-98A1-0095176FFE1A}"/>
          </ac:graphicFrameMkLst>
        </pc:graphicFrameChg>
        <pc:graphicFrameChg chg="add del">
          <ac:chgData name="Alfred Asterjadhi" userId="39de57b9-85c0-4fd1-aaac-8ca2b6560ad0" providerId="ADAL" clId="{E9045064-67C2-4B1A-BF15-4F22A04C4EC4}" dt="2021-01-11T03:08:32.930" v="10"/>
          <ac:graphicFrameMkLst>
            <pc:docMk/>
            <pc:sldMk cId="596865926" sldId="324"/>
            <ac:graphicFrameMk id="8" creationId="{0E3369E9-32D3-4A3B-A172-FF59646B23B2}"/>
          </ac:graphicFrameMkLst>
        </pc:graphicFrameChg>
        <pc:graphicFrameChg chg="add del">
          <ac:chgData name="Alfred Asterjadhi" userId="39de57b9-85c0-4fd1-aaac-8ca2b6560ad0" providerId="ADAL" clId="{E9045064-67C2-4B1A-BF15-4F22A04C4EC4}" dt="2021-01-11T03:08:38.319" v="12"/>
          <ac:graphicFrameMkLst>
            <pc:docMk/>
            <pc:sldMk cId="596865926" sldId="324"/>
            <ac:graphicFrameMk id="9" creationId="{46B25884-3AB3-4C2D-BE83-3E1D6862475C}"/>
          </ac:graphicFrameMkLst>
        </pc:graphicFrameChg>
        <pc:graphicFrameChg chg="add del">
          <ac:chgData name="Alfred Asterjadhi" userId="39de57b9-85c0-4fd1-aaac-8ca2b6560ad0" providerId="ADAL" clId="{E9045064-67C2-4B1A-BF15-4F22A04C4EC4}" dt="2021-01-11T03:08:42.704" v="14"/>
          <ac:graphicFrameMkLst>
            <pc:docMk/>
            <pc:sldMk cId="596865926" sldId="324"/>
            <ac:graphicFrameMk id="10" creationId="{58F0A9BE-F8B4-4CF9-A6B7-36AE6D02E168}"/>
          </ac:graphicFrameMkLst>
        </pc:graphicFrameChg>
        <pc:graphicFrameChg chg="add del">
          <ac:chgData name="Alfred Asterjadhi" userId="39de57b9-85c0-4fd1-aaac-8ca2b6560ad0" providerId="ADAL" clId="{E9045064-67C2-4B1A-BF15-4F22A04C4EC4}" dt="2021-01-11T03:08:48.066" v="16"/>
          <ac:graphicFrameMkLst>
            <pc:docMk/>
            <pc:sldMk cId="596865926" sldId="324"/>
            <ac:graphicFrameMk id="11" creationId="{01D75BC6-A68C-4B31-BFFC-4B0790573F59}"/>
          </ac:graphicFrameMkLst>
        </pc:graphicFrameChg>
        <pc:graphicFrameChg chg="add del">
          <ac:chgData name="Alfred Asterjadhi" userId="39de57b9-85c0-4fd1-aaac-8ca2b6560ad0" providerId="ADAL" clId="{E9045064-67C2-4B1A-BF15-4F22A04C4EC4}" dt="2021-01-11T03:08:56.538" v="18"/>
          <ac:graphicFrameMkLst>
            <pc:docMk/>
            <pc:sldMk cId="596865926" sldId="324"/>
            <ac:graphicFrameMk id="12" creationId="{DE2D87A0-31D5-4C4B-912B-38F21B520896}"/>
          </ac:graphicFrameMkLst>
        </pc:graphicFrameChg>
        <pc:graphicFrameChg chg="add del">
          <ac:chgData name="Alfred Asterjadhi" userId="39de57b9-85c0-4fd1-aaac-8ca2b6560ad0" providerId="ADAL" clId="{E9045064-67C2-4B1A-BF15-4F22A04C4EC4}" dt="2021-01-11T03:08:59.084" v="20"/>
          <ac:graphicFrameMkLst>
            <pc:docMk/>
            <pc:sldMk cId="596865926" sldId="324"/>
            <ac:graphicFrameMk id="13" creationId="{720AC5CF-732E-4923-B39D-D8B6A19A249B}"/>
          </ac:graphicFrameMkLst>
        </pc:graphicFrameChg>
        <pc:graphicFrameChg chg="add del">
          <ac:chgData name="Alfred Asterjadhi" userId="39de57b9-85c0-4fd1-aaac-8ca2b6560ad0" providerId="ADAL" clId="{E9045064-67C2-4B1A-BF15-4F22A04C4EC4}" dt="2021-01-11T03:10:20.016" v="25"/>
          <ac:graphicFrameMkLst>
            <pc:docMk/>
            <pc:sldMk cId="596865926" sldId="324"/>
            <ac:graphicFrameMk id="14" creationId="{93680200-8C6C-48C1-A86F-3140683AD143}"/>
          </ac:graphicFrameMkLst>
        </pc:graphicFrameChg>
      </pc:sldChg>
      <pc:sldChg chg="addSp delSp modSp">
        <pc:chgData name="Alfred Asterjadhi" userId="39de57b9-85c0-4fd1-aaac-8ca2b6560ad0" providerId="ADAL" clId="{E9045064-67C2-4B1A-BF15-4F22A04C4EC4}" dt="2021-01-11T03:38:43.058" v="699" actId="20577"/>
        <pc:sldMkLst>
          <pc:docMk/>
          <pc:sldMk cId="3464474659" sldId="325"/>
        </pc:sldMkLst>
        <pc:spChg chg="mod">
          <ac:chgData name="Alfred Asterjadhi" userId="39de57b9-85c0-4fd1-aaac-8ca2b6560ad0" providerId="ADAL" clId="{E9045064-67C2-4B1A-BF15-4F22A04C4EC4}" dt="2021-01-11T03:38:43.058" v="699" actId="20577"/>
          <ac:spMkLst>
            <pc:docMk/>
            <pc:sldMk cId="3464474659" sldId="325"/>
            <ac:spMk id="3" creationId="{49A6CCA4-296A-475E-8868-A1006DFAF806}"/>
          </ac:spMkLst>
        </pc:spChg>
        <pc:spChg chg="add del mod">
          <ac:chgData name="Alfred Asterjadhi" userId="39de57b9-85c0-4fd1-aaac-8ca2b6560ad0" providerId="ADAL" clId="{E9045064-67C2-4B1A-BF15-4F22A04C4EC4}" dt="2021-01-11T03:22:22.818" v="176"/>
          <ac:spMkLst>
            <pc:docMk/>
            <pc:sldMk cId="3464474659" sldId="325"/>
            <ac:spMk id="8" creationId="{04A7CA18-FE2E-4C7C-8C9A-E5D4501CDCDC}"/>
          </ac:spMkLst>
        </pc:spChg>
        <pc:spChg chg="add del mod">
          <ac:chgData name="Alfred Asterjadhi" userId="39de57b9-85c0-4fd1-aaac-8ca2b6560ad0" providerId="ADAL" clId="{E9045064-67C2-4B1A-BF15-4F22A04C4EC4}" dt="2021-01-11T03:22:22.818" v="176"/>
          <ac:spMkLst>
            <pc:docMk/>
            <pc:sldMk cId="3464474659" sldId="325"/>
            <ac:spMk id="9" creationId="{C5297E0F-C51A-49CF-BFB7-ED5E1E98FA1F}"/>
          </ac:spMkLst>
        </pc:spChg>
        <pc:spChg chg="add del mod">
          <ac:chgData name="Alfred Asterjadhi" userId="39de57b9-85c0-4fd1-aaac-8ca2b6560ad0" providerId="ADAL" clId="{E9045064-67C2-4B1A-BF15-4F22A04C4EC4}" dt="2021-01-11T03:22:22.818" v="176"/>
          <ac:spMkLst>
            <pc:docMk/>
            <pc:sldMk cId="3464474659" sldId="325"/>
            <ac:spMk id="10" creationId="{E6EF002D-DE42-4E0B-B4F5-CA7C08F9357A}"/>
          </ac:spMkLst>
        </pc:spChg>
        <pc:spChg chg="add del mod">
          <ac:chgData name="Alfred Asterjadhi" userId="39de57b9-85c0-4fd1-aaac-8ca2b6560ad0" providerId="ADAL" clId="{E9045064-67C2-4B1A-BF15-4F22A04C4EC4}" dt="2021-01-11T03:22:22.818" v="176"/>
          <ac:spMkLst>
            <pc:docMk/>
            <pc:sldMk cId="3464474659" sldId="325"/>
            <ac:spMk id="11" creationId="{0F991D19-5178-45B6-89C1-550E46E294DE}"/>
          </ac:spMkLst>
        </pc:spChg>
        <pc:spChg chg="add del mod">
          <ac:chgData name="Alfred Asterjadhi" userId="39de57b9-85c0-4fd1-aaac-8ca2b6560ad0" providerId="ADAL" clId="{E9045064-67C2-4B1A-BF15-4F22A04C4EC4}" dt="2021-01-11T03:22:22.818" v="176"/>
          <ac:spMkLst>
            <pc:docMk/>
            <pc:sldMk cId="3464474659" sldId="325"/>
            <ac:spMk id="12" creationId="{D4D61B30-6BC9-4FAD-8BA6-A370A8301DA6}"/>
          </ac:spMkLst>
        </pc:spChg>
        <pc:graphicFrameChg chg="add del">
          <ac:chgData name="Alfred Asterjadhi" userId="39de57b9-85c0-4fd1-aaac-8ca2b6560ad0" providerId="ADAL" clId="{E9045064-67C2-4B1A-BF15-4F22A04C4EC4}" dt="2021-01-11T03:17:11.262" v="70"/>
          <ac:graphicFrameMkLst>
            <pc:docMk/>
            <pc:sldMk cId="3464474659" sldId="325"/>
            <ac:graphicFrameMk id="7" creationId="{496D042F-0FAE-4AAB-B055-BBDE3A9D7052}"/>
          </ac:graphicFrameMkLst>
        </pc:graphicFrameChg>
        <pc:graphicFrameChg chg="add del">
          <ac:chgData name="Alfred Asterjadhi" userId="39de57b9-85c0-4fd1-aaac-8ca2b6560ad0" providerId="ADAL" clId="{E9045064-67C2-4B1A-BF15-4F22A04C4EC4}" dt="2021-01-11T03:25:55.614" v="227"/>
          <ac:graphicFrameMkLst>
            <pc:docMk/>
            <pc:sldMk cId="3464474659" sldId="325"/>
            <ac:graphicFrameMk id="13" creationId="{4AD764E3-3B99-4393-8070-A09FAEAE922A}"/>
          </ac:graphicFrameMkLst>
        </pc:graphicFrameChg>
      </pc:sldChg>
      <pc:sldChg chg="modSp">
        <pc:chgData name="Alfred Asterjadhi" userId="39de57b9-85c0-4fd1-aaac-8ca2b6560ad0" providerId="ADAL" clId="{E9045064-67C2-4B1A-BF15-4F22A04C4EC4}" dt="2021-01-11T03:37:19.497" v="651"/>
        <pc:sldMkLst>
          <pc:docMk/>
          <pc:sldMk cId="3263408447" sldId="326"/>
        </pc:sldMkLst>
        <pc:spChg chg="mod">
          <ac:chgData name="Alfred Asterjadhi" userId="39de57b9-85c0-4fd1-aaac-8ca2b6560ad0" providerId="ADAL" clId="{E9045064-67C2-4B1A-BF15-4F22A04C4EC4}" dt="2021-01-11T03:37:19.497" v="651"/>
          <ac:spMkLst>
            <pc:docMk/>
            <pc:sldMk cId="3263408447" sldId="326"/>
            <ac:spMk id="3" creationId="{D3245099-458D-4C79-9B1C-5CE8FF5DED80}"/>
          </ac:spMkLst>
        </pc:spChg>
      </pc:sldChg>
      <pc:sldChg chg="modSp">
        <pc:chgData name="Alfred Asterjadhi" userId="39de57b9-85c0-4fd1-aaac-8ca2b6560ad0" providerId="ADAL" clId="{E9045064-67C2-4B1A-BF15-4F22A04C4EC4}" dt="2021-01-11T03:37:22.235" v="652"/>
        <pc:sldMkLst>
          <pc:docMk/>
          <pc:sldMk cId="1491866732" sldId="327"/>
        </pc:sldMkLst>
        <pc:spChg chg="mod">
          <ac:chgData name="Alfred Asterjadhi" userId="39de57b9-85c0-4fd1-aaac-8ca2b6560ad0" providerId="ADAL" clId="{E9045064-67C2-4B1A-BF15-4F22A04C4EC4}" dt="2021-01-11T03:37:22.235" v="652"/>
          <ac:spMkLst>
            <pc:docMk/>
            <pc:sldMk cId="1491866732" sldId="327"/>
            <ac:spMk id="3" creationId="{49A6CCA4-296A-475E-8868-A1006DFAF806}"/>
          </ac:spMkLst>
        </pc:spChg>
      </pc:sldChg>
      <pc:sldChg chg="modSp">
        <pc:chgData name="Alfred Asterjadhi" userId="39de57b9-85c0-4fd1-aaac-8ca2b6560ad0" providerId="ADAL" clId="{E9045064-67C2-4B1A-BF15-4F22A04C4EC4}" dt="2021-01-11T03:37:25.119" v="653"/>
        <pc:sldMkLst>
          <pc:docMk/>
          <pc:sldMk cId="2064304001" sldId="329"/>
        </pc:sldMkLst>
        <pc:spChg chg="mod">
          <ac:chgData name="Alfred Asterjadhi" userId="39de57b9-85c0-4fd1-aaac-8ca2b6560ad0" providerId="ADAL" clId="{E9045064-67C2-4B1A-BF15-4F22A04C4EC4}" dt="2021-01-11T03:37:25.119" v="653"/>
          <ac:spMkLst>
            <pc:docMk/>
            <pc:sldMk cId="2064304001" sldId="329"/>
            <ac:spMk id="3" creationId="{49A6CCA4-296A-475E-8868-A1006DFAF806}"/>
          </ac:spMkLst>
        </pc:spChg>
      </pc:sldChg>
      <pc:sldChg chg="addSp delSp modSp add">
        <pc:chgData name="Alfred Asterjadhi" userId="39de57b9-85c0-4fd1-aaac-8ca2b6560ad0" providerId="ADAL" clId="{E9045064-67C2-4B1A-BF15-4F22A04C4EC4}" dt="2021-01-11T03:32:33.606" v="500" actId="20577"/>
        <pc:sldMkLst>
          <pc:docMk/>
          <pc:sldMk cId="15571502" sldId="330"/>
        </pc:sldMkLst>
        <pc:spChg chg="mod">
          <ac:chgData name="Alfred Asterjadhi" userId="39de57b9-85c0-4fd1-aaac-8ca2b6560ad0" providerId="ADAL" clId="{E9045064-67C2-4B1A-BF15-4F22A04C4EC4}" dt="2021-01-11T03:32:33.606" v="500" actId="20577"/>
          <ac:spMkLst>
            <pc:docMk/>
            <pc:sldMk cId="15571502" sldId="330"/>
            <ac:spMk id="2" creationId="{8A601CD6-155C-48E2-BBC3-80D57D196B5F}"/>
          </ac:spMkLst>
        </pc:spChg>
        <pc:spChg chg="add del mod">
          <ac:chgData name="Alfred Asterjadhi" userId="39de57b9-85c0-4fd1-aaac-8ca2b6560ad0" providerId="ADAL" clId="{E9045064-67C2-4B1A-BF15-4F22A04C4EC4}" dt="2021-01-11T03:31:47.019" v="499" actId="20577"/>
          <ac:spMkLst>
            <pc:docMk/>
            <pc:sldMk cId="15571502" sldId="330"/>
            <ac:spMk id="3" creationId="{902C7E79-172D-4204-BFDD-F0160AFC7405}"/>
          </ac:spMkLst>
        </pc:spChg>
        <pc:spChg chg="add del">
          <ac:chgData name="Alfred Asterjadhi" userId="39de57b9-85c0-4fd1-aaac-8ca2b6560ad0" providerId="ADAL" clId="{E9045064-67C2-4B1A-BF15-4F22A04C4EC4}" dt="2021-01-11T03:27:50.061" v="247"/>
          <ac:spMkLst>
            <pc:docMk/>
            <pc:sldMk cId="15571502" sldId="330"/>
            <ac:spMk id="7" creationId="{BAE7A2D0-70A1-40F8-B54F-6D93BE0A7078}"/>
          </ac:spMkLst>
        </pc:spChg>
        <pc:spChg chg="add del mod">
          <ac:chgData name="Alfred Asterjadhi" userId="39de57b9-85c0-4fd1-aaac-8ca2b6560ad0" providerId="ADAL" clId="{E9045064-67C2-4B1A-BF15-4F22A04C4EC4}" dt="2021-01-11T03:27:54.228" v="249"/>
          <ac:spMkLst>
            <pc:docMk/>
            <pc:sldMk cId="15571502" sldId="330"/>
            <ac:spMk id="8" creationId="{02FFFD33-F96E-4F5F-B560-137558B20A1F}"/>
          </ac:spMkLst>
        </pc:spChg>
        <pc:spChg chg="add del mod">
          <ac:chgData name="Alfred Asterjadhi" userId="39de57b9-85c0-4fd1-aaac-8ca2b6560ad0" providerId="ADAL" clId="{E9045064-67C2-4B1A-BF15-4F22A04C4EC4}" dt="2021-01-11T03:27:54.228" v="249"/>
          <ac:spMkLst>
            <pc:docMk/>
            <pc:sldMk cId="15571502" sldId="330"/>
            <ac:spMk id="9" creationId="{AE85CF2B-BDDB-4210-B784-E3778B55E400}"/>
          </ac:spMkLst>
        </pc:spChg>
        <pc:spChg chg="add del mod">
          <ac:chgData name="Alfred Asterjadhi" userId="39de57b9-85c0-4fd1-aaac-8ca2b6560ad0" providerId="ADAL" clId="{E9045064-67C2-4B1A-BF15-4F22A04C4EC4}" dt="2021-01-11T03:27:54.228" v="249"/>
          <ac:spMkLst>
            <pc:docMk/>
            <pc:sldMk cId="15571502" sldId="330"/>
            <ac:spMk id="10" creationId="{DD0997EC-0D44-43A6-BB19-8D80C6EE34D1}"/>
          </ac:spMkLst>
        </pc:spChg>
        <pc:spChg chg="add del mod">
          <ac:chgData name="Alfred Asterjadhi" userId="39de57b9-85c0-4fd1-aaac-8ca2b6560ad0" providerId="ADAL" clId="{E9045064-67C2-4B1A-BF15-4F22A04C4EC4}" dt="2021-01-11T03:27:54.228" v="249"/>
          <ac:spMkLst>
            <pc:docMk/>
            <pc:sldMk cId="15571502" sldId="330"/>
            <ac:spMk id="11" creationId="{7AF2E3A4-02FD-4D7F-A215-17C81C888765}"/>
          </ac:spMkLst>
        </pc:spChg>
        <pc:spChg chg="add del mod">
          <ac:chgData name="Alfred Asterjadhi" userId="39de57b9-85c0-4fd1-aaac-8ca2b6560ad0" providerId="ADAL" clId="{E9045064-67C2-4B1A-BF15-4F22A04C4EC4}" dt="2021-01-11T03:27:54.228" v="249"/>
          <ac:spMkLst>
            <pc:docMk/>
            <pc:sldMk cId="15571502" sldId="330"/>
            <ac:spMk id="12" creationId="{1C9FCB39-ACF0-4598-8BB1-54CFC989A291}"/>
          </ac:spMkLst>
        </pc:spChg>
        <pc:spChg chg="add del mod">
          <ac:chgData name="Alfred Asterjadhi" userId="39de57b9-85c0-4fd1-aaac-8ca2b6560ad0" providerId="ADAL" clId="{E9045064-67C2-4B1A-BF15-4F22A04C4EC4}" dt="2021-01-11T03:28:16.033" v="262"/>
          <ac:spMkLst>
            <pc:docMk/>
            <pc:sldMk cId="15571502" sldId="330"/>
            <ac:spMk id="13" creationId="{9ED69389-1710-4765-8D51-B571C1872EA5}"/>
          </ac:spMkLst>
        </pc:spChg>
        <pc:spChg chg="add del mod">
          <ac:chgData name="Alfred Asterjadhi" userId="39de57b9-85c0-4fd1-aaac-8ca2b6560ad0" providerId="ADAL" clId="{E9045064-67C2-4B1A-BF15-4F22A04C4EC4}" dt="2021-01-11T03:28:16.033" v="262"/>
          <ac:spMkLst>
            <pc:docMk/>
            <pc:sldMk cId="15571502" sldId="330"/>
            <ac:spMk id="14" creationId="{6154BBAC-25C9-4C64-8BAF-9C820086BD98}"/>
          </ac:spMkLst>
        </pc:spChg>
        <pc:spChg chg="add del mod">
          <ac:chgData name="Alfred Asterjadhi" userId="39de57b9-85c0-4fd1-aaac-8ca2b6560ad0" providerId="ADAL" clId="{E9045064-67C2-4B1A-BF15-4F22A04C4EC4}" dt="2021-01-11T03:28:16.033" v="262"/>
          <ac:spMkLst>
            <pc:docMk/>
            <pc:sldMk cId="15571502" sldId="330"/>
            <ac:spMk id="15" creationId="{AD82D13B-5478-468A-B07E-4F9DD138E6C0}"/>
          </ac:spMkLst>
        </pc:spChg>
        <pc:spChg chg="add del mod">
          <ac:chgData name="Alfred Asterjadhi" userId="39de57b9-85c0-4fd1-aaac-8ca2b6560ad0" providerId="ADAL" clId="{E9045064-67C2-4B1A-BF15-4F22A04C4EC4}" dt="2021-01-11T03:28:16.033" v="262"/>
          <ac:spMkLst>
            <pc:docMk/>
            <pc:sldMk cId="15571502" sldId="330"/>
            <ac:spMk id="16" creationId="{EC4DF517-5CF0-4DC1-B5A5-8CDCB1E785D4}"/>
          </ac:spMkLst>
        </pc:spChg>
        <pc:spChg chg="add del mod">
          <ac:chgData name="Alfred Asterjadhi" userId="39de57b9-85c0-4fd1-aaac-8ca2b6560ad0" providerId="ADAL" clId="{E9045064-67C2-4B1A-BF15-4F22A04C4EC4}" dt="2021-01-11T03:28:16.033" v="262"/>
          <ac:spMkLst>
            <pc:docMk/>
            <pc:sldMk cId="15571502" sldId="330"/>
            <ac:spMk id="17" creationId="{7AC5A50B-287A-4350-AB98-6881DA71396F}"/>
          </ac:spMkLst>
        </pc:spChg>
        <pc:spChg chg="add del mod">
          <ac:chgData name="Alfred Asterjadhi" userId="39de57b9-85c0-4fd1-aaac-8ca2b6560ad0" providerId="ADAL" clId="{E9045064-67C2-4B1A-BF15-4F22A04C4EC4}" dt="2021-01-11T03:28:18.811" v="263"/>
          <ac:spMkLst>
            <pc:docMk/>
            <pc:sldMk cId="15571502" sldId="330"/>
            <ac:spMk id="18" creationId="{83FD44A9-694B-4074-A012-8D1F5CDF856D}"/>
          </ac:spMkLst>
        </pc:spChg>
        <pc:spChg chg="add del mod">
          <ac:chgData name="Alfred Asterjadhi" userId="39de57b9-85c0-4fd1-aaac-8ca2b6560ad0" providerId="ADAL" clId="{E9045064-67C2-4B1A-BF15-4F22A04C4EC4}" dt="2021-01-11T03:28:18.811" v="263"/>
          <ac:spMkLst>
            <pc:docMk/>
            <pc:sldMk cId="15571502" sldId="330"/>
            <ac:spMk id="19" creationId="{DAB6DEB2-18C1-4CD3-92BE-35D7D9D10424}"/>
          </ac:spMkLst>
        </pc:spChg>
        <pc:spChg chg="add del mod">
          <ac:chgData name="Alfred Asterjadhi" userId="39de57b9-85c0-4fd1-aaac-8ca2b6560ad0" providerId="ADAL" clId="{E9045064-67C2-4B1A-BF15-4F22A04C4EC4}" dt="2021-01-11T03:28:18.811" v="263"/>
          <ac:spMkLst>
            <pc:docMk/>
            <pc:sldMk cId="15571502" sldId="330"/>
            <ac:spMk id="20" creationId="{7040C7D2-8AFB-4697-9DD9-C34DFB75FBB8}"/>
          </ac:spMkLst>
        </pc:spChg>
        <pc:spChg chg="add del mod">
          <ac:chgData name="Alfred Asterjadhi" userId="39de57b9-85c0-4fd1-aaac-8ca2b6560ad0" providerId="ADAL" clId="{E9045064-67C2-4B1A-BF15-4F22A04C4EC4}" dt="2021-01-11T03:28:18.811" v="263"/>
          <ac:spMkLst>
            <pc:docMk/>
            <pc:sldMk cId="15571502" sldId="330"/>
            <ac:spMk id="21" creationId="{303ACD07-0B39-4068-B1FD-3FBE16541D15}"/>
          </ac:spMkLst>
        </pc:spChg>
        <pc:spChg chg="add del mod">
          <ac:chgData name="Alfred Asterjadhi" userId="39de57b9-85c0-4fd1-aaac-8ca2b6560ad0" providerId="ADAL" clId="{E9045064-67C2-4B1A-BF15-4F22A04C4EC4}" dt="2021-01-11T03:28:18.811" v="263"/>
          <ac:spMkLst>
            <pc:docMk/>
            <pc:sldMk cId="15571502" sldId="330"/>
            <ac:spMk id="22" creationId="{BCE2FF43-BF39-42DE-B3C3-50700D4E4815}"/>
          </ac:spMkLst>
        </pc:spChg>
      </pc:sldChg>
      <pc:sldChg chg="addSp delSp modSp add">
        <pc:chgData name="Alfred Asterjadhi" userId="39de57b9-85c0-4fd1-aaac-8ca2b6560ad0" providerId="ADAL" clId="{E9045064-67C2-4B1A-BF15-4F22A04C4EC4}" dt="2021-01-11T03:32:40.647" v="524" actId="20577"/>
        <pc:sldMkLst>
          <pc:docMk/>
          <pc:sldMk cId="3200711991" sldId="331"/>
        </pc:sldMkLst>
        <pc:spChg chg="del">
          <ac:chgData name="Alfred Asterjadhi" userId="39de57b9-85c0-4fd1-aaac-8ca2b6560ad0" providerId="ADAL" clId="{E9045064-67C2-4B1A-BF15-4F22A04C4EC4}" dt="2021-01-11T03:30:00.322" v="476"/>
          <ac:spMkLst>
            <pc:docMk/>
            <pc:sldMk cId="3200711991" sldId="331"/>
            <ac:spMk id="2" creationId="{1DF7BFF8-FCDD-41CF-85AA-9DF95D76B00D}"/>
          </ac:spMkLst>
        </pc:spChg>
        <pc:spChg chg="mod">
          <ac:chgData name="Alfred Asterjadhi" userId="39de57b9-85c0-4fd1-aaac-8ca2b6560ad0" providerId="ADAL" clId="{E9045064-67C2-4B1A-BF15-4F22A04C4EC4}" dt="2021-01-11T03:30:10.773" v="482" actId="15"/>
          <ac:spMkLst>
            <pc:docMk/>
            <pc:sldMk cId="3200711991" sldId="331"/>
            <ac:spMk id="3" creationId="{B7EF8522-FD6C-4D3A-93AF-A726F17B8911}"/>
          </ac:spMkLst>
        </pc:spChg>
        <pc:spChg chg="add del mod">
          <ac:chgData name="Alfred Asterjadhi" userId="39de57b9-85c0-4fd1-aaac-8ca2b6560ad0" providerId="ADAL" clId="{E9045064-67C2-4B1A-BF15-4F22A04C4EC4}" dt="2021-01-11T03:30:00.322" v="476"/>
          <ac:spMkLst>
            <pc:docMk/>
            <pc:sldMk cId="3200711991" sldId="331"/>
            <ac:spMk id="7" creationId="{2F25AA67-5C89-45B5-99BC-CA8A66939D0F}"/>
          </ac:spMkLst>
        </pc:spChg>
        <pc:spChg chg="add del mod">
          <ac:chgData name="Alfred Asterjadhi" userId="39de57b9-85c0-4fd1-aaac-8ca2b6560ad0" providerId="ADAL" clId="{E9045064-67C2-4B1A-BF15-4F22A04C4EC4}" dt="2021-01-11T03:30:00.322" v="476"/>
          <ac:spMkLst>
            <pc:docMk/>
            <pc:sldMk cId="3200711991" sldId="331"/>
            <ac:spMk id="8" creationId="{1901E1AF-CA40-4025-9EEE-91ACDF113D9B}"/>
          </ac:spMkLst>
        </pc:spChg>
        <pc:spChg chg="add del mod">
          <ac:chgData name="Alfred Asterjadhi" userId="39de57b9-85c0-4fd1-aaac-8ca2b6560ad0" providerId="ADAL" clId="{E9045064-67C2-4B1A-BF15-4F22A04C4EC4}" dt="2021-01-11T03:30:00.322" v="476"/>
          <ac:spMkLst>
            <pc:docMk/>
            <pc:sldMk cId="3200711991" sldId="331"/>
            <ac:spMk id="9" creationId="{75C1D3E4-D0D8-4D57-9A5E-B8D1D878FAF3}"/>
          </ac:spMkLst>
        </pc:spChg>
        <pc:spChg chg="add del mod">
          <ac:chgData name="Alfred Asterjadhi" userId="39de57b9-85c0-4fd1-aaac-8ca2b6560ad0" providerId="ADAL" clId="{E9045064-67C2-4B1A-BF15-4F22A04C4EC4}" dt="2021-01-11T03:30:00.322" v="476"/>
          <ac:spMkLst>
            <pc:docMk/>
            <pc:sldMk cId="3200711991" sldId="331"/>
            <ac:spMk id="10" creationId="{5FA053C2-9AA6-43BB-A01F-5BD95DD21568}"/>
          </ac:spMkLst>
        </pc:spChg>
        <pc:spChg chg="add mod">
          <ac:chgData name="Alfred Asterjadhi" userId="39de57b9-85c0-4fd1-aaac-8ca2b6560ad0" providerId="ADAL" clId="{E9045064-67C2-4B1A-BF15-4F22A04C4EC4}" dt="2021-01-11T03:32:40.647" v="524" actId="20577"/>
          <ac:spMkLst>
            <pc:docMk/>
            <pc:sldMk cId="3200711991" sldId="331"/>
            <ac:spMk id="11" creationId="{6FA4C400-C204-4503-AFE8-AE9904ADC428}"/>
          </ac:spMkLst>
        </pc:spChg>
      </pc:sldChg>
      <pc:sldChg chg="addSp delSp modSp add">
        <pc:chgData name="Alfred Asterjadhi" userId="39de57b9-85c0-4fd1-aaac-8ca2b6560ad0" providerId="ADAL" clId="{E9045064-67C2-4B1A-BF15-4F22A04C4EC4}" dt="2021-01-11T03:36:07.413" v="639" actId="403"/>
        <pc:sldMkLst>
          <pc:docMk/>
          <pc:sldMk cId="2409609221" sldId="332"/>
        </pc:sldMkLst>
        <pc:spChg chg="mod">
          <ac:chgData name="Alfred Asterjadhi" userId="39de57b9-85c0-4fd1-aaac-8ca2b6560ad0" providerId="ADAL" clId="{E9045064-67C2-4B1A-BF15-4F22A04C4EC4}" dt="2021-01-11T03:33:07.883" v="561" actId="20577"/>
          <ac:spMkLst>
            <pc:docMk/>
            <pc:sldMk cId="2409609221" sldId="332"/>
            <ac:spMk id="2" creationId="{3A791F08-C969-4AF3-921D-E73BEF1E28D7}"/>
          </ac:spMkLst>
        </pc:spChg>
        <pc:spChg chg="mod">
          <ac:chgData name="Alfred Asterjadhi" userId="39de57b9-85c0-4fd1-aaac-8ca2b6560ad0" providerId="ADAL" clId="{E9045064-67C2-4B1A-BF15-4F22A04C4EC4}" dt="2021-01-11T03:36:07.413" v="639" actId="403"/>
          <ac:spMkLst>
            <pc:docMk/>
            <pc:sldMk cId="2409609221" sldId="332"/>
            <ac:spMk id="3" creationId="{7C9E0B85-0AB1-49A9-AFD9-65F08408602D}"/>
          </ac:spMkLst>
        </pc:spChg>
        <pc:spChg chg="add del mod">
          <ac:chgData name="Alfred Asterjadhi" userId="39de57b9-85c0-4fd1-aaac-8ca2b6560ad0" providerId="ADAL" clId="{E9045064-67C2-4B1A-BF15-4F22A04C4EC4}" dt="2021-01-11T03:33:15.787" v="563"/>
          <ac:spMkLst>
            <pc:docMk/>
            <pc:sldMk cId="2409609221" sldId="332"/>
            <ac:spMk id="7" creationId="{1B9E59E4-59CF-4434-BC41-FE72BD1185E1}"/>
          </ac:spMkLst>
        </pc:spChg>
        <pc:spChg chg="add del mod">
          <ac:chgData name="Alfred Asterjadhi" userId="39de57b9-85c0-4fd1-aaac-8ca2b6560ad0" providerId="ADAL" clId="{E9045064-67C2-4B1A-BF15-4F22A04C4EC4}" dt="2021-01-11T03:33:15.787" v="563"/>
          <ac:spMkLst>
            <pc:docMk/>
            <pc:sldMk cId="2409609221" sldId="332"/>
            <ac:spMk id="8" creationId="{1D749E43-0DB6-4B32-A202-6177A648DB5D}"/>
          </ac:spMkLst>
        </pc:spChg>
        <pc:spChg chg="add del mod">
          <ac:chgData name="Alfred Asterjadhi" userId="39de57b9-85c0-4fd1-aaac-8ca2b6560ad0" providerId="ADAL" clId="{E9045064-67C2-4B1A-BF15-4F22A04C4EC4}" dt="2021-01-11T03:33:15.787" v="563"/>
          <ac:spMkLst>
            <pc:docMk/>
            <pc:sldMk cId="2409609221" sldId="332"/>
            <ac:spMk id="9" creationId="{454AF945-A105-4CAE-A43D-946DF7419C1A}"/>
          </ac:spMkLst>
        </pc:spChg>
        <pc:spChg chg="add del mod">
          <ac:chgData name="Alfred Asterjadhi" userId="39de57b9-85c0-4fd1-aaac-8ca2b6560ad0" providerId="ADAL" clId="{E9045064-67C2-4B1A-BF15-4F22A04C4EC4}" dt="2021-01-11T03:33:15.787" v="563"/>
          <ac:spMkLst>
            <pc:docMk/>
            <pc:sldMk cId="2409609221" sldId="332"/>
            <ac:spMk id="10" creationId="{FCBA8323-5B51-4426-B6C9-FE4736A42450}"/>
          </ac:spMkLst>
        </pc:spChg>
        <pc:spChg chg="add del mod">
          <ac:chgData name="Alfred Asterjadhi" userId="39de57b9-85c0-4fd1-aaac-8ca2b6560ad0" providerId="ADAL" clId="{E9045064-67C2-4B1A-BF15-4F22A04C4EC4}" dt="2021-01-11T03:33:15.787" v="563"/>
          <ac:spMkLst>
            <pc:docMk/>
            <pc:sldMk cId="2409609221" sldId="332"/>
            <ac:spMk id="11" creationId="{54223FD2-9943-40F9-B897-1958643EED61}"/>
          </ac:spMkLst>
        </pc:spChg>
        <pc:spChg chg="add del mod">
          <ac:chgData name="Alfred Asterjadhi" userId="39de57b9-85c0-4fd1-aaac-8ca2b6560ad0" providerId="ADAL" clId="{E9045064-67C2-4B1A-BF15-4F22A04C4EC4}" dt="2021-01-11T03:33:20.861" v="566"/>
          <ac:spMkLst>
            <pc:docMk/>
            <pc:sldMk cId="2409609221" sldId="332"/>
            <ac:spMk id="12" creationId="{B10169DD-4291-4066-A2AE-88D718CF1211}"/>
          </ac:spMkLst>
        </pc:spChg>
        <pc:spChg chg="add del mod">
          <ac:chgData name="Alfred Asterjadhi" userId="39de57b9-85c0-4fd1-aaac-8ca2b6560ad0" providerId="ADAL" clId="{E9045064-67C2-4B1A-BF15-4F22A04C4EC4}" dt="2021-01-11T03:33:20.861" v="566"/>
          <ac:spMkLst>
            <pc:docMk/>
            <pc:sldMk cId="2409609221" sldId="332"/>
            <ac:spMk id="13" creationId="{23964D5E-D461-4C1E-9EA5-9AFAD1787C37}"/>
          </ac:spMkLst>
        </pc:spChg>
        <pc:spChg chg="add del mod">
          <ac:chgData name="Alfred Asterjadhi" userId="39de57b9-85c0-4fd1-aaac-8ca2b6560ad0" providerId="ADAL" clId="{E9045064-67C2-4B1A-BF15-4F22A04C4EC4}" dt="2021-01-11T03:33:20.861" v="566"/>
          <ac:spMkLst>
            <pc:docMk/>
            <pc:sldMk cId="2409609221" sldId="332"/>
            <ac:spMk id="14" creationId="{B8ECCFB4-81FE-4ADD-8144-55AC8BC29F24}"/>
          </ac:spMkLst>
        </pc:spChg>
        <pc:spChg chg="add del mod">
          <ac:chgData name="Alfred Asterjadhi" userId="39de57b9-85c0-4fd1-aaac-8ca2b6560ad0" providerId="ADAL" clId="{E9045064-67C2-4B1A-BF15-4F22A04C4EC4}" dt="2021-01-11T03:33:20.861" v="566"/>
          <ac:spMkLst>
            <pc:docMk/>
            <pc:sldMk cId="2409609221" sldId="332"/>
            <ac:spMk id="15" creationId="{1F59882A-0A55-4EF3-8DA5-F2DD3E936831}"/>
          </ac:spMkLst>
        </pc:spChg>
        <pc:spChg chg="add del mod">
          <ac:chgData name="Alfred Asterjadhi" userId="39de57b9-85c0-4fd1-aaac-8ca2b6560ad0" providerId="ADAL" clId="{E9045064-67C2-4B1A-BF15-4F22A04C4EC4}" dt="2021-01-11T03:33:20.861" v="566"/>
          <ac:spMkLst>
            <pc:docMk/>
            <pc:sldMk cId="2409609221" sldId="332"/>
            <ac:spMk id="16" creationId="{47440CB1-FD82-430A-AA19-A98953CCC317}"/>
          </ac:spMkLst>
        </pc:spChg>
        <pc:spChg chg="add del mod">
          <ac:chgData name="Alfred Asterjadhi" userId="39de57b9-85c0-4fd1-aaac-8ca2b6560ad0" providerId="ADAL" clId="{E9045064-67C2-4B1A-BF15-4F22A04C4EC4}" dt="2021-01-11T03:33:22.981" v="567"/>
          <ac:spMkLst>
            <pc:docMk/>
            <pc:sldMk cId="2409609221" sldId="332"/>
            <ac:spMk id="17" creationId="{A4C06768-AC75-405E-90E1-8091A5E3E81E}"/>
          </ac:spMkLst>
        </pc:spChg>
        <pc:spChg chg="add del mod">
          <ac:chgData name="Alfred Asterjadhi" userId="39de57b9-85c0-4fd1-aaac-8ca2b6560ad0" providerId="ADAL" clId="{E9045064-67C2-4B1A-BF15-4F22A04C4EC4}" dt="2021-01-11T03:33:22.981" v="567"/>
          <ac:spMkLst>
            <pc:docMk/>
            <pc:sldMk cId="2409609221" sldId="332"/>
            <ac:spMk id="18" creationId="{33CE786F-2E42-423B-9ADC-5F2DC047FFFD}"/>
          </ac:spMkLst>
        </pc:spChg>
        <pc:spChg chg="add del mod">
          <ac:chgData name="Alfred Asterjadhi" userId="39de57b9-85c0-4fd1-aaac-8ca2b6560ad0" providerId="ADAL" clId="{E9045064-67C2-4B1A-BF15-4F22A04C4EC4}" dt="2021-01-11T03:33:22.981" v="567"/>
          <ac:spMkLst>
            <pc:docMk/>
            <pc:sldMk cId="2409609221" sldId="332"/>
            <ac:spMk id="19" creationId="{AEC4E88B-D1CA-4DE5-8924-C4D369E6F9ED}"/>
          </ac:spMkLst>
        </pc:spChg>
        <pc:spChg chg="add del mod">
          <ac:chgData name="Alfred Asterjadhi" userId="39de57b9-85c0-4fd1-aaac-8ca2b6560ad0" providerId="ADAL" clId="{E9045064-67C2-4B1A-BF15-4F22A04C4EC4}" dt="2021-01-11T03:33:22.981" v="567"/>
          <ac:spMkLst>
            <pc:docMk/>
            <pc:sldMk cId="2409609221" sldId="332"/>
            <ac:spMk id="20" creationId="{C4E722CA-0B38-4362-A483-2896EC6D4A11}"/>
          </ac:spMkLst>
        </pc:spChg>
        <pc:spChg chg="add del mod">
          <ac:chgData name="Alfred Asterjadhi" userId="39de57b9-85c0-4fd1-aaac-8ca2b6560ad0" providerId="ADAL" clId="{E9045064-67C2-4B1A-BF15-4F22A04C4EC4}" dt="2021-01-11T03:33:22.981" v="567"/>
          <ac:spMkLst>
            <pc:docMk/>
            <pc:sldMk cId="2409609221" sldId="332"/>
            <ac:spMk id="21" creationId="{8FC36903-3959-4183-A229-DC91AC2782F6}"/>
          </ac:spMkLst>
        </pc:spChg>
        <pc:spChg chg="add del mod">
          <ac:chgData name="Alfred Asterjadhi" userId="39de57b9-85c0-4fd1-aaac-8ca2b6560ad0" providerId="ADAL" clId="{E9045064-67C2-4B1A-BF15-4F22A04C4EC4}" dt="2021-01-11T03:33:31.828" v="572"/>
          <ac:spMkLst>
            <pc:docMk/>
            <pc:sldMk cId="2409609221" sldId="332"/>
            <ac:spMk id="22" creationId="{6BA799E2-31D4-4F12-B894-EEC98FC3E364}"/>
          </ac:spMkLst>
        </pc:spChg>
        <pc:spChg chg="add del mod">
          <ac:chgData name="Alfred Asterjadhi" userId="39de57b9-85c0-4fd1-aaac-8ca2b6560ad0" providerId="ADAL" clId="{E9045064-67C2-4B1A-BF15-4F22A04C4EC4}" dt="2021-01-11T03:33:31.828" v="572"/>
          <ac:spMkLst>
            <pc:docMk/>
            <pc:sldMk cId="2409609221" sldId="332"/>
            <ac:spMk id="23" creationId="{02C4C611-BB4F-4717-9DF7-ED0EE41B2A64}"/>
          </ac:spMkLst>
        </pc:spChg>
        <pc:spChg chg="add del mod">
          <ac:chgData name="Alfred Asterjadhi" userId="39de57b9-85c0-4fd1-aaac-8ca2b6560ad0" providerId="ADAL" clId="{E9045064-67C2-4B1A-BF15-4F22A04C4EC4}" dt="2021-01-11T03:33:31.828" v="572"/>
          <ac:spMkLst>
            <pc:docMk/>
            <pc:sldMk cId="2409609221" sldId="332"/>
            <ac:spMk id="24" creationId="{4DCC6467-9774-4C46-8D09-CF27C6C2C7CE}"/>
          </ac:spMkLst>
        </pc:spChg>
        <pc:spChg chg="add del mod">
          <ac:chgData name="Alfred Asterjadhi" userId="39de57b9-85c0-4fd1-aaac-8ca2b6560ad0" providerId="ADAL" clId="{E9045064-67C2-4B1A-BF15-4F22A04C4EC4}" dt="2021-01-11T03:33:31.828" v="572"/>
          <ac:spMkLst>
            <pc:docMk/>
            <pc:sldMk cId="2409609221" sldId="332"/>
            <ac:spMk id="25" creationId="{6FFA2054-3A17-4503-919A-23109FD7811E}"/>
          </ac:spMkLst>
        </pc:spChg>
        <pc:spChg chg="add del mod">
          <ac:chgData name="Alfred Asterjadhi" userId="39de57b9-85c0-4fd1-aaac-8ca2b6560ad0" providerId="ADAL" clId="{E9045064-67C2-4B1A-BF15-4F22A04C4EC4}" dt="2021-01-11T03:33:31.828" v="572"/>
          <ac:spMkLst>
            <pc:docMk/>
            <pc:sldMk cId="2409609221" sldId="332"/>
            <ac:spMk id="26" creationId="{2E47A312-908C-46B5-A66C-042D45978A94}"/>
          </ac:spMkLst>
        </pc:spChg>
        <pc:spChg chg="add del mod">
          <ac:chgData name="Alfred Asterjadhi" userId="39de57b9-85c0-4fd1-aaac-8ca2b6560ad0" providerId="ADAL" clId="{E9045064-67C2-4B1A-BF15-4F22A04C4EC4}" dt="2021-01-11T03:35:49.377" v="632"/>
          <ac:spMkLst>
            <pc:docMk/>
            <pc:sldMk cId="2409609221" sldId="332"/>
            <ac:spMk id="27" creationId="{8CE2C444-1A49-4E9A-9943-3DEA4D500C75}"/>
          </ac:spMkLst>
        </pc:spChg>
        <pc:spChg chg="add del mod">
          <ac:chgData name="Alfred Asterjadhi" userId="39de57b9-85c0-4fd1-aaac-8ca2b6560ad0" providerId="ADAL" clId="{E9045064-67C2-4B1A-BF15-4F22A04C4EC4}" dt="2021-01-11T03:35:49.377" v="632"/>
          <ac:spMkLst>
            <pc:docMk/>
            <pc:sldMk cId="2409609221" sldId="332"/>
            <ac:spMk id="28" creationId="{1AF063F6-B975-4F8A-A782-5F864504717C}"/>
          </ac:spMkLst>
        </pc:spChg>
        <pc:spChg chg="add del mod">
          <ac:chgData name="Alfred Asterjadhi" userId="39de57b9-85c0-4fd1-aaac-8ca2b6560ad0" providerId="ADAL" clId="{E9045064-67C2-4B1A-BF15-4F22A04C4EC4}" dt="2021-01-11T03:35:49.377" v="632"/>
          <ac:spMkLst>
            <pc:docMk/>
            <pc:sldMk cId="2409609221" sldId="332"/>
            <ac:spMk id="29" creationId="{0C1B2AAD-8625-4B7E-A382-12B28473F77F}"/>
          </ac:spMkLst>
        </pc:spChg>
        <pc:spChg chg="add del mod">
          <ac:chgData name="Alfred Asterjadhi" userId="39de57b9-85c0-4fd1-aaac-8ca2b6560ad0" providerId="ADAL" clId="{E9045064-67C2-4B1A-BF15-4F22A04C4EC4}" dt="2021-01-11T03:35:49.377" v="632"/>
          <ac:spMkLst>
            <pc:docMk/>
            <pc:sldMk cId="2409609221" sldId="332"/>
            <ac:spMk id="30" creationId="{5F9C2AE3-84F1-45AD-BF9C-B8C5C92AF0C3}"/>
          </ac:spMkLst>
        </pc:spChg>
        <pc:spChg chg="add del mod">
          <ac:chgData name="Alfred Asterjadhi" userId="39de57b9-85c0-4fd1-aaac-8ca2b6560ad0" providerId="ADAL" clId="{E9045064-67C2-4B1A-BF15-4F22A04C4EC4}" dt="2021-01-11T03:35:49.377" v="632"/>
          <ac:spMkLst>
            <pc:docMk/>
            <pc:sldMk cId="2409609221" sldId="332"/>
            <ac:spMk id="31" creationId="{F9D4BDA4-2364-47C9-BA55-0139F3376AF3}"/>
          </ac:spMkLst>
        </pc:spChg>
      </pc:sldChg>
      <pc:sldMasterChg chg="modSp">
        <pc:chgData name="Alfred Asterjadhi" userId="39de57b9-85c0-4fd1-aaac-8ca2b6560ad0" providerId="ADAL" clId="{E9045064-67C2-4B1A-BF15-4F22A04C4EC4}" dt="2021-01-11T03:07:26.695" v="1" actId="20577"/>
        <pc:sldMasterMkLst>
          <pc:docMk/>
          <pc:sldMasterMk cId="0" sldId="2147483648"/>
        </pc:sldMasterMkLst>
        <pc:spChg chg="mod">
          <ac:chgData name="Alfred Asterjadhi" userId="39de57b9-85c0-4fd1-aaac-8ca2b6560ad0" providerId="ADAL" clId="{E9045064-67C2-4B1A-BF15-4F22A04C4EC4}" dt="2021-01-11T03:07:26.695" v="1" actId="20577"/>
          <ac:spMkLst>
            <pc:docMk/>
            <pc:sldMasterMk cId="0" sldId="2147483648"/>
            <ac:spMk id="10" creationId="{00000000-0000-0000-0000-000000000000}"/>
          </ac:spMkLst>
        </pc:spChg>
      </pc:sldMasterChg>
    </pc:docChg>
  </pc:docChgLst>
  <pc:docChgLst>
    <pc:chgData name="Alfred Asterjadhi" userId="39de57b9-85c0-4fd1-aaac-8ca2b6560ad0" providerId="ADAL" clId="{F0A96221-7881-488D-B053-55CA90BA522C}"/>
    <pc:docChg chg="undo custSel addSld delSld modSld modMainMaster">
      <pc:chgData name="Alfred Asterjadhi" userId="39de57b9-85c0-4fd1-aaac-8ca2b6560ad0" providerId="ADAL" clId="{F0A96221-7881-488D-B053-55CA90BA522C}" dt="2021-01-07T18:55:36.632" v="1093" actId="20577"/>
      <pc:docMkLst>
        <pc:docMk/>
      </pc:docMkLst>
      <pc:sldChg chg="modSp">
        <pc:chgData name="Alfred Asterjadhi" userId="39de57b9-85c0-4fd1-aaac-8ca2b6560ad0" providerId="ADAL" clId="{F0A96221-7881-488D-B053-55CA90BA522C}" dt="2021-01-01T20:52:56.172" v="1058" actId="20577"/>
        <pc:sldMkLst>
          <pc:docMk/>
          <pc:sldMk cId="0" sldId="256"/>
        </pc:sldMkLst>
        <pc:spChg chg="mod">
          <ac:chgData name="Alfred Asterjadhi" userId="39de57b9-85c0-4fd1-aaac-8ca2b6560ad0" providerId="ADAL" clId="{F0A96221-7881-488D-B053-55CA90BA522C}" dt="2020-12-28T17:21:21.317" v="108" actId="20577"/>
          <ac:spMkLst>
            <pc:docMk/>
            <pc:sldMk cId="0" sldId="256"/>
            <ac:spMk id="6" creationId="{00000000-0000-0000-0000-000000000000}"/>
          </ac:spMkLst>
        </pc:spChg>
        <pc:spChg chg="mod">
          <ac:chgData name="Alfred Asterjadhi" userId="39de57b9-85c0-4fd1-aaac-8ca2b6560ad0" providerId="ADAL" clId="{F0A96221-7881-488D-B053-55CA90BA522C}" dt="2020-12-28T17:23:01.949" v="137" actId="20577"/>
          <ac:spMkLst>
            <pc:docMk/>
            <pc:sldMk cId="0" sldId="256"/>
            <ac:spMk id="3073" creationId="{00000000-0000-0000-0000-000000000000}"/>
          </ac:spMkLst>
        </pc:spChg>
        <pc:spChg chg="mod">
          <ac:chgData name="Alfred Asterjadhi" userId="39de57b9-85c0-4fd1-aaac-8ca2b6560ad0" providerId="ADAL" clId="{F0A96221-7881-488D-B053-55CA90BA522C}" dt="2021-01-01T20:52:56.172" v="1058" actId="20577"/>
          <ac:spMkLst>
            <pc:docMk/>
            <pc:sldMk cId="0" sldId="256"/>
            <ac:spMk id="3074" creationId="{00000000-0000-0000-0000-000000000000}"/>
          </ac:spMkLst>
        </pc:spChg>
      </pc:sldChg>
      <pc:sldChg chg="modSp">
        <pc:chgData name="Alfred Asterjadhi" userId="39de57b9-85c0-4fd1-aaac-8ca2b6560ad0" providerId="ADAL" clId="{F0A96221-7881-488D-B053-55CA90BA522C}" dt="2020-12-28T17:24:08.050" v="165" actId="20577"/>
        <pc:sldMkLst>
          <pc:docMk/>
          <pc:sldMk cId="0" sldId="257"/>
        </pc:sldMkLst>
        <pc:spChg chg="mod">
          <ac:chgData name="Alfred Asterjadhi" userId="39de57b9-85c0-4fd1-aaac-8ca2b6560ad0" providerId="ADAL" clId="{F0A96221-7881-488D-B053-55CA90BA522C}" dt="2020-12-28T17:22:13.120" v="125"/>
          <ac:spMkLst>
            <pc:docMk/>
            <pc:sldMk cId="0" sldId="257"/>
            <ac:spMk id="7" creationId="{4565958B-DD30-4EE7-AF20-DC550898176B}"/>
          </ac:spMkLst>
        </pc:spChg>
        <pc:spChg chg="mod">
          <ac:chgData name="Alfred Asterjadhi" userId="39de57b9-85c0-4fd1-aaac-8ca2b6560ad0" providerId="ADAL" clId="{F0A96221-7881-488D-B053-55CA90BA522C}" dt="2020-12-28T17:24:08.050" v="165" actId="20577"/>
          <ac:spMkLst>
            <pc:docMk/>
            <pc:sldMk cId="0" sldId="257"/>
            <ac:spMk id="4098" creationId="{00000000-0000-0000-0000-000000000000}"/>
          </ac:spMkLst>
        </pc:spChg>
      </pc:sldChg>
      <pc:sldChg chg="modSp">
        <pc:chgData name="Alfred Asterjadhi" userId="39de57b9-85c0-4fd1-aaac-8ca2b6560ad0" providerId="ADAL" clId="{F0A96221-7881-488D-B053-55CA90BA522C}" dt="2020-12-28T17:22:16.590" v="126"/>
        <pc:sldMkLst>
          <pc:docMk/>
          <pc:sldMk cId="3254182675" sldId="258"/>
        </pc:sldMkLst>
        <pc:spChg chg="mod">
          <ac:chgData name="Alfred Asterjadhi" userId="39de57b9-85c0-4fd1-aaac-8ca2b6560ad0" providerId="ADAL" clId="{F0A96221-7881-488D-B053-55CA90BA522C}" dt="2020-12-28T17:22:16.590" v="126"/>
          <ac:spMkLst>
            <pc:docMk/>
            <pc:sldMk cId="3254182675" sldId="258"/>
            <ac:spMk id="7" creationId="{4F62ADF5-BC8B-4EF4-B4E8-C355611EECFF}"/>
          </ac:spMkLst>
        </pc:spChg>
      </pc:sldChg>
      <pc:sldChg chg="addSp delSp modSp del">
        <pc:chgData name="Alfred Asterjadhi" userId="39de57b9-85c0-4fd1-aaac-8ca2b6560ad0" providerId="ADAL" clId="{F0A96221-7881-488D-B053-55CA90BA522C}" dt="2020-12-28T17:27:01.351" v="201" actId="2696"/>
        <pc:sldMkLst>
          <pc:docMk/>
          <pc:sldMk cId="3930105769" sldId="259"/>
        </pc:sldMkLst>
        <pc:spChg chg="mod">
          <ac:chgData name="Alfred Asterjadhi" userId="39de57b9-85c0-4fd1-aaac-8ca2b6560ad0" providerId="ADAL" clId="{F0A96221-7881-488D-B053-55CA90BA522C}" dt="2020-12-28T17:26:55.421" v="199" actId="20577"/>
          <ac:spMkLst>
            <pc:docMk/>
            <pc:sldMk cId="3930105769" sldId="259"/>
            <ac:spMk id="2" creationId="{00000000-0000-0000-0000-000000000000}"/>
          </ac:spMkLst>
        </pc:spChg>
        <pc:spChg chg="mod">
          <ac:chgData name="Alfred Asterjadhi" userId="39de57b9-85c0-4fd1-aaac-8ca2b6560ad0" providerId="ADAL" clId="{F0A96221-7881-488D-B053-55CA90BA522C}" dt="2020-12-28T17:26:54.757" v="198" actId="20577"/>
          <ac:spMkLst>
            <pc:docMk/>
            <pc:sldMk cId="3930105769" sldId="259"/>
            <ac:spMk id="3" creationId="{00000000-0000-0000-0000-000000000000}"/>
          </ac:spMkLst>
        </pc:spChg>
        <pc:spChg chg="add del mod">
          <ac:chgData name="Alfred Asterjadhi" userId="39de57b9-85c0-4fd1-aaac-8ca2b6560ad0" providerId="ADAL" clId="{F0A96221-7881-488D-B053-55CA90BA522C}" dt="2020-12-28T17:26:56.030" v="200"/>
          <ac:spMkLst>
            <pc:docMk/>
            <pc:sldMk cId="3930105769" sldId="259"/>
            <ac:spMk id="6" creationId="{3AB9B0DD-FA97-4F7B-A64C-1DF5387CC9A9}"/>
          </ac:spMkLst>
        </pc:spChg>
        <pc:spChg chg="add del mod">
          <ac:chgData name="Alfred Asterjadhi" userId="39de57b9-85c0-4fd1-aaac-8ca2b6560ad0" providerId="ADAL" clId="{F0A96221-7881-488D-B053-55CA90BA522C}" dt="2020-12-28T17:26:56.030" v="200"/>
          <ac:spMkLst>
            <pc:docMk/>
            <pc:sldMk cId="3930105769" sldId="259"/>
            <ac:spMk id="7" creationId="{1E36E82A-0201-4287-8B7F-6D4F126BA3CA}"/>
          </ac:spMkLst>
        </pc:spChg>
        <pc:spChg chg="mod">
          <ac:chgData name="Alfred Asterjadhi" userId="39de57b9-85c0-4fd1-aaac-8ca2b6560ad0" providerId="ADAL" clId="{F0A96221-7881-488D-B053-55CA90BA522C}" dt="2020-12-28T17:22:19.331" v="127"/>
          <ac:spMkLst>
            <pc:docMk/>
            <pc:sldMk cId="3930105769" sldId="259"/>
            <ac:spMk id="8" creationId="{B9729627-ADAE-4024-BD86-16598384D9AB}"/>
          </ac:spMkLst>
        </pc:spChg>
        <pc:spChg chg="add del mod">
          <ac:chgData name="Alfred Asterjadhi" userId="39de57b9-85c0-4fd1-aaac-8ca2b6560ad0" providerId="ADAL" clId="{F0A96221-7881-488D-B053-55CA90BA522C}" dt="2020-12-28T17:26:56.030" v="200"/>
          <ac:spMkLst>
            <pc:docMk/>
            <pc:sldMk cId="3930105769" sldId="259"/>
            <ac:spMk id="9" creationId="{078643EF-53B0-4168-944B-41A4344EADBE}"/>
          </ac:spMkLst>
        </pc:spChg>
        <pc:spChg chg="add del mod">
          <ac:chgData name="Alfred Asterjadhi" userId="39de57b9-85c0-4fd1-aaac-8ca2b6560ad0" providerId="ADAL" clId="{F0A96221-7881-488D-B053-55CA90BA522C}" dt="2020-12-28T17:26:56.030" v="200"/>
          <ac:spMkLst>
            <pc:docMk/>
            <pc:sldMk cId="3930105769" sldId="259"/>
            <ac:spMk id="10" creationId="{E1E784BA-E602-4E74-B4FB-A62DFE53D6AE}"/>
          </ac:spMkLst>
        </pc:spChg>
        <pc:spChg chg="add del mod">
          <ac:chgData name="Alfred Asterjadhi" userId="39de57b9-85c0-4fd1-aaac-8ca2b6560ad0" providerId="ADAL" clId="{F0A96221-7881-488D-B053-55CA90BA522C}" dt="2020-12-28T17:26:56.030" v="200"/>
          <ac:spMkLst>
            <pc:docMk/>
            <pc:sldMk cId="3930105769" sldId="259"/>
            <ac:spMk id="11" creationId="{4D01C09A-7B3F-46CA-9978-E6D7E16B440B}"/>
          </ac:spMkLst>
        </pc:spChg>
        <pc:spChg chg="add del mod">
          <ac:chgData name="Alfred Asterjadhi" userId="39de57b9-85c0-4fd1-aaac-8ca2b6560ad0" providerId="ADAL" clId="{F0A96221-7881-488D-B053-55CA90BA522C}" dt="2020-12-28T17:26:54.249" v="197"/>
          <ac:spMkLst>
            <pc:docMk/>
            <pc:sldMk cId="3930105769" sldId="259"/>
            <ac:spMk id="12" creationId="{B95D2738-29B6-4CEC-BF8A-7D801CA9CA40}"/>
          </ac:spMkLst>
        </pc:spChg>
        <pc:spChg chg="add del mod">
          <ac:chgData name="Alfred Asterjadhi" userId="39de57b9-85c0-4fd1-aaac-8ca2b6560ad0" providerId="ADAL" clId="{F0A96221-7881-488D-B053-55CA90BA522C}" dt="2020-12-28T17:26:54.249" v="197"/>
          <ac:spMkLst>
            <pc:docMk/>
            <pc:sldMk cId="3930105769" sldId="259"/>
            <ac:spMk id="13" creationId="{D3434413-072D-4567-AFB3-694678558171}"/>
          </ac:spMkLst>
        </pc:spChg>
        <pc:spChg chg="add del mod">
          <ac:chgData name="Alfred Asterjadhi" userId="39de57b9-85c0-4fd1-aaac-8ca2b6560ad0" providerId="ADAL" clId="{F0A96221-7881-488D-B053-55CA90BA522C}" dt="2020-12-28T17:26:54.249" v="197"/>
          <ac:spMkLst>
            <pc:docMk/>
            <pc:sldMk cId="3930105769" sldId="259"/>
            <ac:spMk id="14" creationId="{5A6B8042-0AA8-48B8-B784-2E1109EDE54E}"/>
          </ac:spMkLst>
        </pc:spChg>
        <pc:spChg chg="add del mod">
          <ac:chgData name="Alfred Asterjadhi" userId="39de57b9-85c0-4fd1-aaac-8ca2b6560ad0" providerId="ADAL" clId="{F0A96221-7881-488D-B053-55CA90BA522C}" dt="2020-12-28T17:26:54.249" v="197"/>
          <ac:spMkLst>
            <pc:docMk/>
            <pc:sldMk cId="3930105769" sldId="259"/>
            <ac:spMk id="15" creationId="{246281B7-95AC-4F32-9727-56DF75E0893A}"/>
          </ac:spMkLst>
        </pc:spChg>
        <pc:spChg chg="add del mod">
          <ac:chgData name="Alfred Asterjadhi" userId="39de57b9-85c0-4fd1-aaac-8ca2b6560ad0" providerId="ADAL" clId="{F0A96221-7881-488D-B053-55CA90BA522C}" dt="2020-12-28T17:26:54.249" v="197"/>
          <ac:spMkLst>
            <pc:docMk/>
            <pc:sldMk cId="3930105769" sldId="259"/>
            <ac:spMk id="16" creationId="{04EEC78D-75EE-4B12-B669-0C5D8055413E}"/>
          </ac:spMkLst>
        </pc:spChg>
      </pc:sldChg>
      <pc:sldChg chg="addSp delSp modSp">
        <pc:chgData name="Alfred Asterjadhi" userId="39de57b9-85c0-4fd1-aaac-8ca2b6560ad0" providerId="ADAL" clId="{F0A96221-7881-488D-B053-55CA90BA522C}" dt="2020-12-28T17:29:20.379" v="442" actId="14100"/>
        <pc:sldMkLst>
          <pc:docMk/>
          <pc:sldMk cId="3136880362" sldId="260"/>
        </pc:sldMkLst>
        <pc:spChg chg="mod">
          <ac:chgData name="Alfred Asterjadhi" userId="39de57b9-85c0-4fd1-aaac-8ca2b6560ad0" providerId="ADAL" clId="{F0A96221-7881-488D-B053-55CA90BA522C}" dt="2020-12-28T17:29:20.379" v="442" actId="14100"/>
          <ac:spMkLst>
            <pc:docMk/>
            <pc:sldMk cId="3136880362" sldId="260"/>
            <ac:spMk id="3" creationId="{00000000-0000-0000-0000-000000000000}"/>
          </ac:spMkLst>
        </pc:spChg>
        <pc:spChg chg="add del mod">
          <ac:chgData name="Alfred Asterjadhi" userId="39de57b9-85c0-4fd1-aaac-8ca2b6560ad0" providerId="ADAL" clId="{F0A96221-7881-488D-B053-55CA90BA522C}" dt="2020-12-28T17:27:16.064" v="203"/>
          <ac:spMkLst>
            <pc:docMk/>
            <pc:sldMk cId="3136880362" sldId="260"/>
            <ac:spMk id="6" creationId="{D3E9071F-C324-4A0F-BB62-5339A87F924A}"/>
          </ac:spMkLst>
        </pc:spChg>
        <pc:spChg chg="mod">
          <ac:chgData name="Alfred Asterjadhi" userId="39de57b9-85c0-4fd1-aaac-8ca2b6560ad0" providerId="ADAL" clId="{F0A96221-7881-488D-B053-55CA90BA522C}" dt="2020-12-28T17:22:22.644" v="128"/>
          <ac:spMkLst>
            <pc:docMk/>
            <pc:sldMk cId="3136880362" sldId="260"/>
            <ac:spMk id="7" creationId="{733EE7F5-4D25-4915-8021-FD9EE23E2C32}"/>
          </ac:spMkLst>
        </pc:spChg>
        <pc:spChg chg="add del mod">
          <ac:chgData name="Alfred Asterjadhi" userId="39de57b9-85c0-4fd1-aaac-8ca2b6560ad0" providerId="ADAL" clId="{F0A96221-7881-488D-B053-55CA90BA522C}" dt="2020-12-28T17:27:16.064" v="203"/>
          <ac:spMkLst>
            <pc:docMk/>
            <pc:sldMk cId="3136880362" sldId="260"/>
            <ac:spMk id="8" creationId="{ABE9C017-CC37-4007-9F1D-1F24A108B98F}"/>
          </ac:spMkLst>
        </pc:spChg>
        <pc:spChg chg="add del mod">
          <ac:chgData name="Alfred Asterjadhi" userId="39de57b9-85c0-4fd1-aaac-8ca2b6560ad0" providerId="ADAL" clId="{F0A96221-7881-488D-B053-55CA90BA522C}" dt="2020-12-28T17:27:16.064" v="203"/>
          <ac:spMkLst>
            <pc:docMk/>
            <pc:sldMk cId="3136880362" sldId="260"/>
            <ac:spMk id="9" creationId="{2E064F99-4E40-4E25-89A0-3401D2FDAB63}"/>
          </ac:spMkLst>
        </pc:spChg>
        <pc:spChg chg="add del mod">
          <ac:chgData name="Alfred Asterjadhi" userId="39de57b9-85c0-4fd1-aaac-8ca2b6560ad0" providerId="ADAL" clId="{F0A96221-7881-488D-B053-55CA90BA522C}" dt="2020-12-28T17:27:16.064" v="203"/>
          <ac:spMkLst>
            <pc:docMk/>
            <pc:sldMk cId="3136880362" sldId="260"/>
            <ac:spMk id="10" creationId="{712B5BD9-A52A-4A53-9587-B8FCAC075A4B}"/>
          </ac:spMkLst>
        </pc:spChg>
        <pc:spChg chg="add del mod">
          <ac:chgData name="Alfred Asterjadhi" userId="39de57b9-85c0-4fd1-aaac-8ca2b6560ad0" providerId="ADAL" clId="{F0A96221-7881-488D-B053-55CA90BA522C}" dt="2020-12-28T17:27:16.064" v="203"/>
          <ac:spMkLst>
            <pc:docMk/>
            <pc:sldMk cId="3136880362" sldId="260"/>
            <ac:spMk id="11" creationId="{4D292613-ABAF-498F-9D59-59A69D85BECE}"/>
          </ac:spMkLst>
        </pc:spChg>
      </pc:sldChg>
      <pc:sldChg chg="modSp">
        <pc:chgData name="Alfred Asterjadhi" userId="39de57b9-85c0-4fd1-aaac-8ca2b6560ad0" providerId="ADAL" clId="{F0A96221-7881-488D-B053-55CA90BA522C}" dt="2020-12-28T17:22:25.052" v="129"/>
        <pc:sldMkLst>
          <pc:docMk/>
          <pc:sldMk cId="1676196551" sldId="261"/>
        </pc:sldMkLst>
        <pc:spChg chg="mod">
          <ac:chgData name="Alfred Asterjadhi" userId="39de57b9-85c0-4fd1-aaac-8ca2b6560ad0" providerId="ADAL" clId="{F0A96221-7881-488D-B053-55CA90BA522C}" dt="2020-12-28T17:22:25.052" v="129"/>
          <ac:spMkLst>
            <pc:docMk/>
            <pc:sldMk cId="1676196551" sldId="261"/>
            <ac:spMk id="7" creationId="{0A0F1EBF-63A8-4C75-8DB7-0D8CD44D0896}"/>
          </ac:spMkLst>
        </pc:spChg>
      </pc:sldChg>
      <pc:sldChg chg="del">
        <pc:chgData name="Alfred Asterjadhi" userId="39de57b9-85c0-4fd1-aaac-8ca2b6560ad0" providerId="ADAL" clId="{F0A96221-7881-488D-B053-55CA90BA522C}" dt="2020-12-23T05:03:32.649" v="42" actId="2696"/>
        <pc:sldMkLst>
          <pc:docMk/>
          <pc:sldMk cId="1707477462" sldId="262"/>
        </pc:sldMkLst>
      </pc:sldChg>
      <pc:sldChg chg="modSp">
        <pc:chgData name="Alfred Asterjadhi" userId="39de57b9-85c0-4fd1-aaac-8ca2b6560ad0" providerId="ADAL" clId="{F0A96221-7881-488D-B053-55CA90BA522C}" dt="2020-12-28T17:22:27.399" v="130"/>
        <pc:sldMkLst>
          <pc:docMk/>
          <pc:sldMk cId="2927177891" sldId="263"/>
        </pc:sldMkLst>
        <pc:spChg chg="mod">
          <ac:chgData name="Alfred Asterjadhi" userId="39de57b9-85c0-4fd1-aaac-8ca2b6560ad0" providerId="ADAL" clId="{F0A96221-7881-488D-B053-55CA90BA522C}" dt="2020-12-28T17:22:27.399" v="130"/>
          <ac:spMkLst>
            <pc:docMk/>
            <pc:sldMk cId="2927177891" sldId="263"/>
            <ac:spMk id="9" creationId="{4BB4CFD1-21C6-467E-AB6E-3577A473F86D}"/>
          </ac:spMkLst>
        </pc:spChg>
      </pc:sldChg>
      <pc:sldChg chg="modSp">
        <pc:chgData name="Alfred Asterjadhi" userId="39de57b9-85c0-4fd1-aaac-8ca2b6560ad0" providerId="ADAL" clId="{F0A96221-7881-488D-B053-55CA90BA522C}" dt="2020-12-28T17:22:29.529" v="131"/>
        <pc:sldMkLst>
          <pc:docMk/>
          <pc:sldMk cId="4277600907" sldId="264"/>
        </pc:sldMkLst>
        <pc:spChg chg="mod">
          <ac:chgData name="Alfred Asterjadhi" userId="39de57b9-85c0-4fd1-aaac-8ca2b6560ad0" providerId="ADAL" clId="{F0A96221-7881-488D-B053-55CA90BA522C}" dt="2020-12-28T17:22:29.529" v="131"/>
          <ac:spMkLst>
            <pc:docMk/>
            <pc:sldMk cId="4277600907" sldId="264"/>
            <ac:spMk id="8" creationId="{B2C4C695-AFB3-4956-B721-DB0805BA0685}"/>
          </ac:spMkLst>
        </pc:spChg>
      </pc:sldChg>
      <pc:sldChg chg="modSp">
        <pc:chgData name="Alfred Asterjadhi" userId="39de57b9-85c0-4fd1-aaac-8ca2b6560ad0" providerId="ADAL" clId="{F0A96221-7881-488D-B053-55CA90BA522C}" dt="2020-12-28T17:22:32.676" v="132"/>
        <pc:sldMkLst>
          <pc:docMk/>
          <pc:sldMk cId="2436815634" sldId="265"/>
        </pc:sldMkLst>
        <pc:spChg chg="mod">
          <ac:chgData name="Alfred Asterjadhi" userId="39de57b9-85c0-4fd1-aaac-8ca2b6560ad0" providerId="ADAL" clId="{F0A96221-7881-488D-B053-55CA90BA522C}" dt="2020-12-28T17:22:32.676" v="132"/>
          <ac:spMkLst>
            <pc:docMk/>
            <pc:sldMk cId="2436815634" sldId="265"/>
            <ac:spMk id="9" creationId="{535943CE-0A57-43F4-9844-46B4091CBC16}"/>
          </ac:spMkLst>
        </pc:spChg>
      </pc:sldChg>
      <pc:sldChg chg="modSp">
        <pc:chgData name="Alfred Asterjadhi" userId="39de57b9-85c0-4fd1-aaac-8ca2b6560ad0" providerId="ADAL" clId="{F0A96221-7881-488D-B053-55CA90BA522C}" dt="2020-12-28T17:22:35.446" v="133"/>
        <pc:sldMkLst>
          <pc:docMk/>
          <pc:sldMk cId="2400177835" sldId="266"/>
        </pc:sldMkLst>
        <pc:spChg chg="mod">
          <ac:chgData name="Alfred Asterjadhi" userId="39de57b9-85c0-4fd1-aaac-8ca2b6560ad0" providerId="ADAL" clId="{F0A96221-7881-488D-B053-55CA90BA522C}" dt="2020-12-28T17:22:35.446" v="133"/>
          <ac:spMkLst>
            <pc:docMk/>
            <pc:sldMk cId="2400177835" sldId="266"/>
            <ac:spMk id="8" creationId="{C5505616-1CE2-43B4-878B-31634EEB6CA7}"/>
          </ac:spMkLst>
        </pc:spChg>
      </pc:sldChg>
      <pc:sldChg chg="modSp">
        <pc:chgData name="Alfred Asterjadhi" userId="39de57b9-85c0-4fd1-aaac-8ca2b6560ad0" providerId="ADAL" clId="{F0A96221-7881-488D-B053-55CA90BA522C}" dt="2021-01-07T18:55:36.632" v="1093" actId="20577"/>
        <pc:sldMkLst>
          <pc:docMk/>
          <pc:sldMk cId="132832093" sldId="267"/>
        </pc:sldMkLst>
        <pc:spChg chg="mod">
          <ac:chgData name="Alfred Asterjadhi" userId="39de57b9-85c0-4fd1-aaac-8ca2b6560ad0" providerId="ADAL" clId="{F0A96221-7881-488D-B053-55CA90BA522C}" dt="2021-01-07T18:55:36.632" v="1093" actId="20577"/>
          <ac:spMkLst>
            <pc:docMk/>
            <pc:sldMk cId="132832093" sldId="267"/>
            <ac:spMk id="3" creationId="{00000000-0000-0000-0000-000000000000}"/>
          </ac:spMkLst>
        </pc:spChg>
        <pc:spChg chg="mod">
          <ac:chgData name="Alfred Asterjadhi" userId="39de57b9-85c0-4fd1-aaac-8ca2b6560ad0" providerId="ADAL" clId="{F0A96221-7881-488D-B053-55CA90BA522C}" dt="2020-12-28T17:22:40.774" v="135"/>
          <ac:spMkLst>
            <pc:docMk/>
            <pc:sldMk cId="132832093" sldId="267"/>
            <ac:spMk id="7" creationId="{C00CAC69-BF6D-4936-9CE0-D96F88ACD748}"/>
          </ac:spMkLst>
        </pc:spChg>
      </pc:sldChg>
      <pc:sldChg chg="del">
        <pc:chgData name="Alfred Asterjadhi" userId="39de57b9-85c0-4fd1-aaac-8ca2b6560ad0" providerId="ADAL" clId="{F0A96221-7881-488D-B053-55CA90BA522C}" dt="2020-12-23T05:03:35.658" v="49" actId="2696"/>
        <pc:sldMkLst>
          <pc:docMk/>
          <pc:sldMk cId="3514143719" sldId="268"/>
        </pc:sldMkLst>
      </pc:sldChg>
      <pc:sldChg chg="del">
        <pc:chgData name="Alfred Asterjadhi" userId="39de57b9-85c0-4fd1-aaac-8ca2b6560ad0" providerId="ADAL" clId="{F0A96221-7881-488D-B053-55CA90BA522C}" dt="2020-12-28T17:39:54.781" v="713" actId="2696"/>
        <pc:sldMkLst>
          <pc:docMk/>
          <pc:sldMk cId="3976818858" sldId="269"/>
        </pc:sldMkLst>
      </pc:sldChg>
      <pc:sldChg chg="modSp">
        <pc:chgData name="Alfred Asterjadhi" userId="39de57b9-85c0-4fd1-aaac-8ca2b6560ad0" providerId="ADAL" clId="{F0A96221-7881-488D-B053-55CA90BA522C}" dt="2020-12-28T17:22:37.752" v="134"/>
        <pc:sldMkLst>
          <pc:docMk/>
          <pc:sldMk cId="3387863760" sldId="270"/>
        </pc:sldMkLst>
        <pc:spChg chg="mod">
          <ac:chgData name="Alfred Asterjadhi" userId="39de57b9-85c0-4fd1-aaac-8ca2b6560ad0" providerId="ADAL" clId="{F0A96221-7881-488D-B053-55CA90BA522C}" dt="2020-12-28T17:22:37.752" v="134"/>
          <ac:spMkLst>
            <pc:docMk/>
            <pc:sldMk cId="3387863760" sldId="270"/>
            <ac:spMk id="8" creationId="{B1C9D975-9B89-429E-A2AD-175C2CE0D83A}"/>
          </ac:spMkLst>
        </pc:spChg>
      </pc:sldChg>
      <pc:sldChg chg="del">
        <pc:chgData name="Alfred Asterjadhi" userId="39de57b9-85c0-4fd1-aaac-8ca2b6560ad0" providerId="ADAL" clId="{F0A96221-7881-488D-B053-55CA90BA522C}" dt="2020-12-28T17:41:34.038" v="724" actId="2696"/>
        <pc:sldMkLst>
          <pc:docMk/>
          <pc:sldMk cId="85407649" sldId="271"/>
        </pc:sldMkLst>
      </pc:sldChg>
      <pc:sldChg chg="del">
        <pc:chgData name="Alfred Asterjadhi" userId="39de57b9-85c0-4fd1-aaac-8ca2b6560ad0" providerId="ADAL" clId="{F0A96221-7881-488D-B053-55CA90BA522C}" dt="2020-12-23T05:03:37.198" v="53" actId="2696"/>
        <pc:sldMkLst>
          <pc:docMk/>
          <pc:sldMk cId="326024653" sldId="272"/>
        </pc:sldMkLst>
      </pc:sldChg>
      <pc:sldChg chg="del">
        <pc:chgData name="Alfred Asterjadhi" userId="39de57b9-85c0-4fd1-aaac-8ca2b6560ad0" providerId="ADAL" clId="{F0A96221-7881-488D-B053-55CA90BA522C}" dt="2020-12-23T05:02:01.238" v="14" actId="2696"/>
        <pc:sldMkLst>
          <pc:docMk/>
          <pc:sldMk cId="2264694635" sldId="273"/>
        </pc:sldMkLst>
      </pc:sldChg>
      <pc:sldChg chg="del">
        <pc:chgData name="Alfred Asterjadhi" userId="39de57b9-85c0-4fd1-aaac-8ca2b6560ad0" providerId="ADAL" clId="{F0A96221-7881-488D-B053-55CA90BA522C}" dt="2020-12-23T05:03:35.323" v="48" actId="2696"/>
        <pc:sldMkLst>
          <pc:docMk/>
          <pc:sldMk cId="3410504749" sldId="274"/>
        </pc:sldMkLst>
      </pc:sldChg>
      <pc:sldChg chg="del">
        <pc:chgData name="Alfred Asterjadhi" userId="39de57b9-85c0-4fd1-aaac-8ca2b6560ad0" providerId="ADAL" clId="{F0A96221-7881-488D-B053-55CA90BA522C}" dt="2020-12-23T05:03:37.996" v="55" actId="2696"/>
        <pc:sldMkLst>
          <pc:docMk/>
          <pc:sldMk cId="1836740274" sldId="275"/>
        </pc:sldMkLst>
      </pc:sldChg>
      <pc:sldChg chg="del">
        <pc:chgData name="Alfred Asterjadhi" userId="39de57b9-85c0-4fd1-aaac-8ca2b6560ad0" providerId="ADAL" clId="{F0A96221-7881-488D-B053-55CA90BA522C}" dt="2020-12-23T05:03:38.399" v="56" actId="2696"/>
        <pc:sldMkLst>
          <pc:docMk/>
          <pc:sldMk cId="221818773" sldId="276"/>
        </pc:sldMkLst>
      </pc:sldChg>
      <pc:sldChg chg="del">
        <pc:chgData name="Alfred Asterjadhi" userId="39de57b9-85c0-4fd1-aaac-8ca2b6560ad0" providerId="ADAL" clId="{F0A96221-7881-488D-B053-55CA90BA522C}" dt="2020-12-23T05:03:38.812" v="57" actId="2696"/>
        <pc:sldMkLst>
          <pc:docMk/>
          <pc:sldMk cId="3249754029" sldId="277"/>
        </pc:sldMkLst>
      </pc:sldChg>
      <pc:sldChg chg="del">
        <pc:chgData name="Alfred Asterjadhi" userId="39de57b9-85c0-4fd1-aaac-8ca2b6560ad0" providerId="ADAL" clId="{F0A96221-7881-488D-B053-55CA90BA522C}" dt="2020-12-23T05:03:39.233" v="58" actId="2696"/>
        <pc:sldMkLst>
          <pc:docMk/>
          <pc:sldMk cId="917974443" sldId="278"/>
        </pc:sldMkLst>
      </pc:sldChg>
      <pc:sldChg chg="del">
        <pc:chgData name="Alfred Asterjadhi" userId="39de57b9-85c0-4fd1-aaac-8ca2b6560ad0" providerId="ADAL" clId="{F0A96221-7881-488D-B053-55CA90BA522C}" dt="2020-12-23T05:03:39.671" v="59" actId="2696"/>
        <pc:sldMkLst>
          <pc:docMk/>
          <pc:sldMk cId="2383292774" sldId="279"/>
        </pc:sldMkLst>
      </pc:sldChg>
      <pc:sldChg chg="del">
        <pc:chgData name="Alfred Asterjadhi" userId="39de57b9-85c0-4fd1-aaac-8ca2b6560ad0" providerId="ADAL" clId="{F0A96221-7881-488D-B053-55CA90BA522C}" dt="2020-12-23T05:03:40.123" v="60" actId="2696"/>
        <pc:sldMkLst>
          <pc:docMk/>
          <pc:sldMk cId="1997936852" sldId="280"/>
        </pc:sldMkLst>
      </pc:sldChg>
      <pc:sldChg chg="del">
        <pc:chgData name="Alfred Asterjadhi" userId="39de57b9-85c0-4fd1-aaac-8ca2b6560ad0" providerId="ADAL" clId="{F0A96221-7881-488D-B053-55CA90BA522C}" dt="2020-12-23T05:03:40.534" v="61" actId="2696"/>
        <pc:sldMkLst>
          <pc:docMk/>
          <pc:sldMk cId="3222443171" sldId="281"/>
        </pc:sldMkLst>
      </pc:sldChg>
      <pc:sldChg chg="del">
        <pc:chgData name="Alfred Asterjadhi" userId="39de57b9-85c0-4fd1-aaac-8ca2b6560ad0" providerId="ADAL" clId="{F0A96221-7881-488D-B053-55CA90BA522C}" dt="2020-12-23T05:03:40.948" v="62" actId="2696"/>
        <pc:sldMkLst>
          <pc:docMk/>
          <pc:sldMk cId="667942486" sldId="282"/>
        </pc:sldMkLst>
      </pc:sldChg>
      <pc:sldChg chg="del">
        <pc:chgData name="Alfred Asterjadhi" userId="39de57b9-85c0-4fd1-aaac-8ca2b6560ad0" providerId="ADAL" clId="{F0A96221-7881-488D-B053-55CA90BA522C}" dt="2020-12-23T05:03:41.850" v="64" actId="2696"/>
        <pc:sldMkLst>
          <pc:docMk/>
          <pc:sldMk cId="1998818558" sldId="283"/>
        </pc:sldMkLst>
      </pc:sldChg>
      <pc:sldChg chg="del">
        <pc:chgData name="Alfred Asterjadhi" userId="39de57b9-85c0-4fd1-aaac-8ca2b6560ad0" providerId="ADAL" clId="{F0A96221-7881-488D-B053-55CA90BA522C}" dt="2020-12-23T05:03:42.317" v="65" actId="2696"/>
        <pc:sldMkLst>
          <pc:docMk/>
          <pc:sldMk cId="4140538915" sldId="284"/>
        </pc:sldMkLst>
      </pc:sldChg>
      <pc:sldChg chg="del">
        <pc:chgData name="Alfred Asterjadhi" userId="39de57b9-85c0-4fd1-aaac-8ca2b6560ad0" providerId="ADAL" clId="{F0A96221-7881-488D-B053-55CA90BA522C}" dt="2020-12-23T05:03:42.933" v="66" actId="2696"/>
        <pc:sldMkLst>
          <pc:docMk/>
          <pc:sldMk cId="1162964241" sldId="285"/>
        </pc:sldMkLst>
      </pc:sldChg>
      <pc:sldChg chg="del">
        <pc:chgData name="Alfred Asterjadhi" userId="39de57b9-85c0-4fd1-aaac-8ca2b6560ad0" providerId="ADAL" clId="{F0A96221-7881-488D-B053-55CA90BA522C}" dt="2020-12-23T05:04:32.646" v="98" actId="2696"/>
        <pc:sldMkLst>
          <pc:docMk/>
          <pc:sldMk cId="3468723519" sldId="286"/>
        </pc:sldMkLst>
      </pc:sldChg>
      <pc:sldChg chg="del">
        <pc:chgData name="Alfred Asterjadhi" userId="39de57b9-85c0-4fd1-aaac-8ca2b6560ad0" providerId="ADAL" clId="{F0A96221-7881-488D-B053-55CA90BA522C}" dt="2020-12-23T05:03:43.826" v="68" actId="2696"/>
        <pc:sldMkLst>
          <pc:docMk/>
          <pc:sldMk cId="1284905364" sldId="287"/>
        </pc:sldMkLst>
      </pc:sldChg>
      <pc:sldChg chg="del">
        <pc:chgData name="Alfred Asterjadhi" userId="39de57b9-85c0-4fd1-aaac-8ca2b6560ad0" providerId="ADAL" clId="{F0A96221-7881-488D-B053-55CA90BA522C}" dt="2020-12-23T05:03:44.258" v="69" actId="2696"/>
        <pc:sldMkLst>
          <pc:docMk/>
          <pc:sldMk cId="148102703" sldId="288"/>
        </pc:sldMkLst>
      </pc:sldChg>
      <pc:sldChg chg="del">
        <pc:chgData name="Alfred Asterjadhi" userId="39de57b9-85c0-4fd1-aaac-8ca2b6560ad0" providerId="ADAL" clId="{F0A96221-7881-488D-B053-55CA90BA522C}" dt="2020-12-23T05:03:44.705" v="70" actId="2696"/>
        <pc:sldMkLst>
          <pc:docMk/>
          <pc:sldMk cId="2870544573" sldId="289"/>
        </pc:sldMkLst>
      </pc:sldChg>
      <pc:sldChg chg="del">
        <pc:chgData name="Alfred Asterjadhi" userId="39de57b9-85c0-4fd1-aaac-8ca2b6560ad0" providerId="ADAL" clId="{F0A96221-7881-488D-B053-55CA90BA522C}" dt="2020-12-23T05:03:45.121" v="71" actId="2696"/>
        <pc:sldMkLst>
          <pc:docMk/>
          <pc:sldMk cId="1328238546" sldId="290"/>
        </pc:sldMkLst>
      </pc:sldChg>
      <pc:sldChg chg="del">
        <pc:chgData name="Alfred Asterjadhi" userId="39de57b9-85c0-4fd1-aaac-8ca2b6560ad0" providerId="ADAL" clId="{F0A96221-7881-488D-B053-55CA90BA522C}" dt="2020-12-23T05:02:09.655" v="16" actId="2696"/>
        <pc:sldMkLst>
          <pc:docMk/>
          <pc:sldMk cId="890163940" sldId="291"/>
        </pc:sldMkLst>
      </pc:sldChg>
      <pc:sldChg chg="del">
        <pc:chgData name="Alfred Asterjadhi" userId="39de57b9-85c0-4fd1-aaac-8ca2b6560ad0" providerId="ADAL" clId="{F0A96221-7881-488D-B053-55CA90BA522C}" dt="2020-12-23T05:03:45.907" v="73" actId="2696"/>
        <pc:sldMkLst>
          <pc:docMk/>
          <pc:sldMk cId="3608669323" sldId="292"/>
        </pc:sldMkLst>
      </pc:sldChg>
      <pc:sldChg chg="del">
        <pc:chgData name="Alfred Asterjadhi" userId="39de57b9-85c0-4fd1-aaac-8ca2b6560ad0" providerId="ADAL" clId="{F0A96221-7881-488D-B053-55CA90BA522C}" dt="2020-12-23T05:03:46.339" v="74" actId="2696"/>
        <pc:sldMkLst>
          <pc:docMk/>
          <pc:sldMk cId="4249106458" sldId="293"/>
        </pc:sldMkLst>
      </pc:sldChg>
      <pc:sldChg chg="del">
        <pc:chgData name="Alfred Asterjadhi" userId="39de57b9-85c0-4fd1-aaac-8ca2b6560ad0" providerId="ADAL" clId="{F0A96221-7881-488D-B053-55CA90BA522C}" dt="2020-12-23T05:03:46.880" v="75" actId="2696"/>
        <pc:sldMkLst>
          <pc:docMk/>
          <pc:sldMk cId="73471261" sldId="294"/>
        </pc:sldMkLst>
      </pc:sldChg>
      <pc:sldChg chg="del">
        <pc:chgData name="Alfred Asterjadhi" userId="39de57b9-85c0-4fd1-aaac-8ca2b6560ad0" providerId="ADAL" clId="{F0A96221-7881-488D-B053-55CA90BA522C}" dt="2020-12-23T05:03:47.454" v="76" actId="2696"/>
        <pc:sldMkLst>
          <pc:docMk/>
          <pc:sldMk cId="3040319573" sldId="295"/>
        </pc:sldMkLst>
      </pc:sldChg>
      <pc:sldChg chg="del">
        <pc:chgData name="Alfred Asterjadhi" userId="39de57b9-85c0-4fd1-aaac-8ca2b6560ad0" providerId="ADAL" clId="{F0A96221-7881-488D-B053-55CA90BA522C}" dt="2020-12-23T05:03:47.945" v="77" actId="2696"/>
        <pc:sldMkLst>
          <pc:docMk/>
          <pc:sldMk cId="1123956000" sldId="296"/>
        </pc:sldMkLst>
      </pc:sldChg>
      <pc:sldChg chg="del">
        <pc:chgData name="Alfred Asterjadhi" userId="39de57b9-85c0-4fd1-aaac-8ca2b6560ad0" providerId="ADAL" clId="{F0A96221-7881-488D-B053-55CA90BA522C}" dt="2020-12-28T17:41:43.718" v="725" actId="2696"/>
        <pc:sldMkLst>
          <pc:docMk/>
          <pc:sldMk cId="2784506043" sldId="297"/>
        </pc:sldMkLst>
      </pc:sldChg>
      <pc:sldChg chg="del">
        <pc:chgData name="Alfred Asterjadhi" userId="39de57b9-85c0-4fd1-aaac-8ca2b6560ad0" providerId="ADAL" clId="{F0A96221-7881-488D-B053-55CA90BA522C}" dt="2020-12-23T05:04:43.983" v="102" actId="2696"/>
        <pc:sldMkLst>
          <pc:docMk/>
          <pc:sldMk cId="2039312353" sldId="298"/>
        </pc:sldMkLst>
      </pc:sldChg>
      <pc:sldChg chg="addSp delSp modSp">
        <pc:chgData name="Alfred Asterjadhi" userId="39de57b9-85c0-4fd1-aaac-8ca2b6560ad0" providerId="ADAL" clId="{F0A96221-7881-488D-B053-55CA90BA522C}" dt="2021-01-02T00:21:05.673" v="1066" actId="1076"/>
        <pc:sldMkLst>
          <pc:docMk/>
          <pc:sldMk cId="2243228416" sldId="299"/>
        </pc:sldMkLst>
        <pc:spChg chg="mod">
          <ac:chgData name="Alfred Asterjadhi" userId="39de57b9-85c0-4fd1-aaac-8ca2b6560ad0" providerId="ADAL" clId="{F0A96221-7881-488D-B053-55CA90BA522C}" dt="2020-12-28T17:40:32.663" v="723" actId="20577"/>
          <ac:spMkLst>
            <pc:docMk/>
            <pc:sldMk cId="2243228416" sldId="299"/>
            <ac:spMk id="2" creationId="{D98037EA-01CD-49B6-9BB5-232DD9A4DDC5}"/>
          </ac:spMkLst>
        </pc:spChg>
        <pc:spChg chg="mod">
          <ac:chgData name="Alfred Asterjadhi" userId="39de57b9-85c0-4fd1-aaac-8ca2b6560ad0" providerId="ADAL" clId="{F0A96221-7881-488D-B053-55CA90BA522C}" dt="2021-01-01T20:53:39.555" v="1062" actId="6549"/>
          <ac:spMkLst>
            <pc:docMk/>
            <pc:sldMk cId="2243228416" sldId="299"/>
            <ac:spMk id="3" creationId="{3857177C-4F12-41D1-AB93-6925069E5DB9}"/>
          </ac:spMkLst>
        </pc:spChg>
        <pc:spChg chg="add del mod">
          <ac:chgData name="Alfred Asterjadhi" userId="39de57b9-85c0-4fd1-aaac-8ca2b6560ad0" providerId="ADAL" clId="{F0A96221-7881-488D-B053-55CA90BA522C}" dt="2020-12-28T17:31:24.479" v="463"/>
          <ac:spMkLst>
            <pc:docMk/>
            <pc:sldMk cId="2243228416" sldId="299"/>
            <ac:spMk id="6" creationId="{80900358-3464-4FF7-A462-2F19CB70FDBC}"/>
          </ac:spMkLst>
        </pc:spChg>
        <pc:spChg chg="del">
          <ac:chgData name="Alfred Asterjadhi" userId="39de57b9-85c0-4fd1-aaac-8ca2b6560ad0" providerId="ADAL" clId="{F0A96221-7881-488D-B053-55CA90BA522C}" dt="2020-12-28T17:31:22.053" v="462" actId="478"/>
          <ac:spMkLst>
            <pc:docMk/>
            <pc:sldMk cId="2243228416" sldId="299"/>
            <ac:spMk id="7" creationId="{A33ECB10-7819-4C82-A0B2-418AAFBED5A3}"/>
          </ac:spMkLst>
        </pc:spChg>
        <pc:spChg chg="mod">
          <ac:chgData name="Alfred Asterjadhi" userId="39de57b9-85c0-4fd1-aaac-8ca2b6560ad0" providerId="ADAL" clId="{F0A96221-7881-488D-B053-55CA90BA522C}" dt="2020-12-28T17:56:05.656" v="1049" actId="20577"/>
          <ac:spMkLst>
            <pc:docMk/>
            <pc:sldMk cId="2243228416" sldId="299"/>
            <ac:spMk id="8" creationId="{ADA0A8BA-AA59-4AB6-9BD0-89E3B2E275F5}"/>
          </ac:spMkLst>
        </pc:spChg>
        <pc:spChg chg="add del mod">
          <ac:chgData name="Alfred Asterjadhi" userId="39de57b9-85c0-4fd1-aaac-8ca2b6560ad0" providerId="ADAL" clId="{F0A96221-7881-488D-B053-55CA90BA522C}" dt="2020-12-28T17:31:24.479" v="463"/>
          <ac:spMkLst>
            <pc:docMk/>
            <pc:sldMk cId="2243228416" sldId="299"/>
            <ac:spMk id="9" creationId="{63523C85-3EC7-45FD-AC8F-B772A889DBF9}"/>
          </ac:spMkLst>
        </pc:spChg>
        <pc:spChg chg="add del mod">
          <ac:chgData name="Alfred Asterjadhi" userId="39de57b9-85c0-4fd1-aaac-8ca2b6560ad0" providerId="ADAL" clId="{F0A96221-7881-488D-B053-55CA90BA522C}" dt="2020-12-28T17:31:24.479" v="463"/>
          <ac:spMkLst>
            <pc:docMk/>
            <pc:sldMk cId="2243228416" sldId="299"/>
            <ac:spMk id="10" creationId="{FF3BD5A5-5965-4EE7-8069-9A1BD1D1C6A3}"/>
          </ac:spMkLst>
        </pc:spChg>
        <pc:spChg chg="add del mod">
          <ac:chgData name="Alfred Asterjadhi" userId="39de57b9-85c0-4fd1-aaac-8ca2b6560ad0" providerId="ADAL" clId="{F0A96221-7881-488D-B053-55CA90BA522C}" dt="2020-12-28T17:31:24.479" v="463"/>
          <ac:spMkLst>
            <pc:docMk/>
            <pc:sldMk cId="2243228416" sldId="299"/>
            <ac:spMk id="11" creationId="{E7DB1A1C-C8B3-4327-83E4-A6CD22C7EA84}"/>
          </ac:spMkLst>
        </pc:spChg>
        <pc:spChg chg="add del mod">
          <ac:chgData name="Alfred Asterjadhi" userId="39de57b9-85c0-4fd1-aaac-8ca2b6560ad0" providerId="ADAL" clId="{F0A96221-7881-488D-B053-55CA90BA522C}" dt="2020-12-28T17:31:24.479" v="463"/>
          <ac:spMkLst>
            <pc:docMk/>
            <pc:sldMk cId="2243228416" sldId="299"/>
            <ac:spMk id="12" creationId="{1C0BD339-A3EE-4164-827C-5FD5DDA68ABD}"/>
          </ac:spMkLst>
        </pc:spChg>
        <pc:spChg chg="add del">
          <ac:chgData name="Alfred Asterjadhi" userId="39de57b9-85c0-4fd1-aaac-8ca2b6560ad0" providerId="ADAL" clId="{F0A96221-7881-488D-B053-55CA90BA522C}" dt="2020-12-28T17:33:53.283" v="530"/>
          <ac:spMkLst>
            <pc:docMk/>
            <pc:sldMk cId="2243228416" sldId="299"/>
            <ac:spMk id="13" creationId="{74C2A170-A199-4EF6-8F80-BBDB98D480E2}"/>
          </ac:spMkLst>
        </pc:spChg>
        <pc:spChg chg="add del mod">
          <ac:chgData name="Alfred Asterjadhi" userId="39de57b9-85c0-4fd1-aaac-8ca2b6560ad0" providerId="ADAL" clId="{F0A96221-7881-488D-B053-55CA90BA522C}" dt="2020-12-28T17:35:32.965" v="562" actId="478"/>
          <ac:spMkLst>
            <pc:docMk/>
            <pc:sldMk cId="2243228416" sldId="299"/>
            <ac:spMk id="14" creationId="{5AF53C53-2A60-4927-BB9F-89D085109794}"/>
          </ac:spMkLst>
        </pc:spChg>
        <pc:spChg chg="add del">
          <ac:chgData name="Alfred Asterjadhi" userId="39de57b9-85c0-4fd1-aaac-8ca2b6560ad0" providerId="ADAL" clId="{F0A96221-7881-488D-B053-55CA90BA522C}" dt="2020-12-28T17:35:36.418" v="564" actId="478"/>
          <ac:spMkLst>
            <pc:docMk/>
            <pc:sldMk cId="2243228416" sldId="299"/>
            <ac:spMk id="15" creationId="{6A4B29D9-A5C2-4214-BFE2-2EB87ECAD861}"/>
          </ac:spMkLst>
        </pc:spChg>
        <pc:spChg chg="add del">
          <ac:chgData name="Alfred Asterjadhi" userId="39de57b9-85c0-4fd1-aaac-8ca2b6560ad0" providerId="ADAL" clId="{F0A96221-7881-488D-B053-55CA90BA522C}" dt="2020-12-28T17:36:14.616" v="600"/>
          <ac:spMkLst>
            <pc:docMk/>
            <pc:sldMk cId="2243228416" sldId="299"/>
            <ac:spMk id="16" creationId="{595BBFE7-3172-4F2F-856D-02ED5C5DE54A}"/>
          </ac:spMkLst>
        </pc:spChg>
        <pc:spChg chg="add mod">
          <ac:chgData name="Alfred Asterjadhi" userId="39de57b9-85c0-4fd1-aaac-8ca2b6560ad0" providerId="ADAL" clId="{F0A96221-7881-488D-B053-55CA90BA522C}" dt="2021-01-01T20:53:45.556" v="1065" actId="20577"/>
          <ac:spMkLst>
            <pc:docMk/>
            <pc:sldMk cId="2243228416" sldId="299"/>
            <ac:spMk id="17" creationId="{442A1050-6527-4B2E-A943-E125D6B48B52}"/>
          </ac:spMkLst>
        </pc:spChg>
        <pc:spChg chg="add mod">
          <ac:chgData name="Alfred Asterjadhi" userId="39de57b9-85c0-4fd1-aaac-8ca2b6560ad0" providerId="ADAL" clId="{F0A96221-7881-488D-B053-55CA90BA522C}" dt="2021-01-02T00:21:05.673" v="1066" actId="1076"/>
          <ac:spMkLst>
            <pc:docMk/>
            <pc:sldMk cId="2243228416" sldId="299"/>
            <ac:spMk id="18" creationId="{85E9751F-9C9F-433F-B45B-75AD3CEE784B}"/>
          </ac:spMkLst>
        </pc:spChg>
      </pc:sldChg>
      <pc:sldChg chg="del">
        <pc:chgData name="Alfred Asterjadhi" userId="39de57b9-85c0-4fd1-aaac-8ca2b6560ad0" providerId="ADAL" clId="{F0A96221-7881-488D-B053-55CA90BA522C}" dt="2020-12-23T05:03:50.043" v="81" actId="2696"/>
        <pc:sldMkLst>
          <pc:docMk/>
          <pc:sldMk cId="3498282952" sldId="300"/>
        </pc:sldMkLst>
      </pc:sldChg>
      <pc:sldChg chg="del">
        <pc:chgData name="Alfred Asterjadhi" userId="39de57b9-85c0-4fd1-aaac-8ca2b6560ad0" providerId="ADAL" clId="{F0A96221-7881-488D-B053-55CA90BA522C}" dt="2020-12-23T05:03:50.504" v="82" actId="2696"/>
        <pc:sldMkLst>
          <pc:docMk/>
          <pc:sldMk cId="4096216144" sldId="301"/>
        </pc:sldMkLst>
      </pc:sldChg>
      <pc:sldChg chg="del">
        <pc:chgData name="Alfred Asterjadhi" userId="39de57b9-85c0-4fd1-aaac-8ca2b6560ad0" providerId="ADAL" clId="{F0A96221-7881-488D-B053-55CA90BA522C}" dt="2020-12-23T05:03:50.952" v="83" actId="2696"/>
        <pc:sldMkLst>
          <pc:docMk/>
          <pc:sldMk cId="975110731" sldId="302"/>
        </pc:sldMkLst>
      </pc:sldChg>
      <pc:sldChg chg="del">
        <pc:chgData name="Alfred Asterjadhi" userId="39de57b9-85c0-4fd1-aaac-8ca2b6560ad0" providerId="ADAL" clId="{F0A96221-7881-488D-B053-55CA90BA522C}" dt="2020-12-23T05:03:51.403" v="84" actId="2696"/>
        <pc:sldMkLst>
          <pc:docMk/>
          <pc:sldMk cId="1734611920" sldId="303"/>
        </pc:sldMkLst>
      </pc:sldChg>
      <pc:sldChg chg="del">
        <pc:chgData name="Alfred Asterjadhi" userId="39de57b9-85c0-4fd1-aaac-8ca2b6560ad0" providerId="ADAL" clId="{F0A96221-7881-488D-B053-55CA90BA522C}" dt="2020-12-23T05:03:52.194" v="85" actId="2696"/>
        <pc:sldMkLst>
          <pc:docMk/>
          <pc:sldMk cId="2352008090" sldId="304"/>
        </pc:sldMkLst>
      </pc:sldChg>
      <pc:sldChg chg="del">
        <pc:chgData name="Alfred Asterjadhi" userId="39de57b9-85c0-4fd1-aaac-8ca2b6560ad0" providerId="ADAL" clId="{F0A96221-7881-488D-B053-55CA90BA522C}" dt="2020-12-23T05:04:40.669" v="101" actId="2696"/>
        <pc:sldMkLst>
          <pc:docMk/>
          <pc:sldMk cId="1347423047" sldId="305"/>
        </pc:sldMkLst>
      </pc:sldChg>
      <pc:sldChg chg="del">
        <pc:chgData name="Alfred Asterjadhi" userId="39de57b9-85c0-4fd1-aaac-8ca2b6560ad0" providerId="ADAL" clId="{F0A96221-7881-488D-B053-55CA90BA522C}" dt="2020-12-23T05:03:53.326" v="87" actId="2696"/>
        <pc:sldMkLst>
          <pc:docMk/>
          <pc:sldMk cId="1928633523" sldId="307"/>
        </pc:sldMkLst>
      </pc:sldChg>
      <pc:sldChg chg="del">
        <pc:chgData name="Alfred Asterjadhi" userId="39de57b9-85c0-4fd1-aaac-8ca2b6560ad0" providerId="ADAL" clId="{F0A96221-7881-488D-B053-55CA90BA522C}" dt="2020-12-23T05:03:53.811" v="88" actId="2696"/>
        <pc:sldMkLst>
          <pc:docMk/>
          <pc:sldMk cId="118418183" sldId="308"/>
        </pc:sldMkLst>
      </pc:sldChg>
      <pc:sldChg chg="del">
        <pc:chgData name="Alfred Asterjadhi" userId="39de57b9-85c0-4fd1-aaac-8ca2b6560ad0" providerId="ADAL" clId="{F0A96221-7881-488D-B053-55CA90BA522C}" dt="2020-12-23T05:03:54.327" v="89" actId="2696"/>
        <pc:sldMkLst>
          <pc:docMk/>
          <pc:sldMk cId="3219635001" sldId="309"/>
        </pc:sldMkLst>
      </pc:sldChg>
      <pc:sldChg chg="modSp">
        <pc:chgData name="Alfred Asterjadhi" userId="39de57b9-85c0-4fd1-aaac-8ca2b6560ad0" providerId="ADAL" clId="{F0A96221-7881-488D-B053-55CA90BA522C}" dt="2020-12-28T17:55:57.650" v="1047" actId="20577"/>
        <pc:sldMkLst>
          <pc:docMk/>
          <pc:sldMk cId="1677969607" sldId="323"/>
        </pc:sldMkLst>
        <pc:spChg chg="mod">
          <ac:chgData name="Alfred Asterjadhi" userId="39de57b9-85c0-4fd1-aaac-8ca2b6560ad0" providerId="ADAL" clId="{F0A96221-7881-488D-B053-55CA90BA522C}" dt="2020-12-28T17:55:57.650" v="1047" actId="20577"/>
          <ac:spMkLst>
            <pc:docMk/>
            <pc:sldMk cId="1677969607" sldId="323"/>
            <ac:spMk id="7" creationId="{247ADCDE-7164-400D-8B27-4BAED4FE7810}"/>
          </ac:spMkLst>
        </pc:spChg>
      </pc:sldChg>
      <pc:sldChg chg="addSp delSp modSp add">
        <pc:chgData name="Alfred Asterjadhi" userId="39de57b9-85c0-4fd1-aaac-8ca2b6560ad0" providerId="ADAL" clId="{F0A96221-7881-488D-B053-55CA90BA522C}" dt="2020-12-28T21:06:08.250" v="1052" actId="20577"/>
        <pc:sldMkLst>
          <pc:docMk/>
          <pc:sldMk cId="596865926" sldId="324"/>
        </pc:sldMkLst>
        <pc:spChg chg="mod">
          <ac:chgData name="Alfred Asterjadhi" userId="39de57b9-85c0-4fd1-aaac-8ca2b6560ad0" providerId="ADAL" clId="{F0A96221-7881-488D-B053-55CA90BA522C}" dt="2020-12-28T21:06:08.250" v="1052" actId="20577"/>
          <ac:spMkLst>
            <pc:docMk/>
            <pc:sldMk cId="596865926" sldId="324"/>
            <ac:spMk id="2" creationId="{6A27F32D-AAB2-4E4E-8703-7DB27C650C46}"/>
          </ac:spMkLst>
        </pc:spChg>
        <pc:spChg chg="mod">
          <ac:chgData name="Alfred Asterjadhi" userId="39de57b9-85c0-4fd1-aaac-8ca2b6560ad0" providerId="ADAL" clId="{F0A96221-7881-488D-B053-55CA90BA522C}" dt="2020-12-28T17:55:34.833" v="1045" actId="20577"/>
          <ac:spMkLst>
            <pc:docMk/>
            <pc:sldMk cId="596865926" sldId="324"/>
            <ac:spMk id="3" creationId="{D3245099-458D-4C79-9B1C-5CE8FF5DED80}"/>
          </ac:spMkLst>
        </pc:spChg>
        <pc:spChg chg="add del mod">
          <ac:chgData name="Alfred Asterjadhi" userId="39de57b9-85c0-4fd1-aaac-8ca2b6560ad0" providerId="ADAL" clId="{F0A96221-7881-488D-B053-55CA90BA522C}" dt="2020-12-28T17:46:42.580" v="786"/>
          <ac:spMkLst>
            <pc:docMk/>
            <pc:sldMk cId="596865926" sldId="324"/>
            <ac:spMk id="7" creationId="{6DE29721-23C9-4EFE-9C2A-7FDCAD38A08D}"/>
          </ac:spMkLst>
        </pc:spChg>
        <pc:spChg chg="add del mod">
          <ac:chgData name="Alfred Asterjadhi" userId="39de57b9-85c0-4fd1-aaac-8ca2b6560ad0" providerId="ADAL" clId="{F0A96221-7881-488D-B053-55CA90BA522C}" dt="2020-12-28T17:46:42.580" v="786"/>
          <ac:spMkLst>
            <pc:docMk/>
            <pc:sldMk cId="596865926" sldId="324"/>
            <ac:spMk id="8" creationId="{3FFE04CA-1610-4809-9B02-26B526E9E29A}"/>
          </ac:spMkLst>
        </pc:spChg>
        <pc:spChg chg="add del mod">
          <ac:chgData name="Alfred Asterjadhi" userId="39de57b9-85c0-4fd1-aaac-8ca2b6560ad0" providerId="ADAL" clId="{F0A96221-7881-488D-B053-55CA90BA522C}" dt="2020-12-28T17:46:42.580" v="786"/>
          <ac:spMkLst>
            <pc:docMk/>
            <pc:sldMk cId="596865926" sldId="324"/>
            <ac:spMk id="9" creationId="{97502508-2EAD-4ED6-9A63-87A5B0E8DD0F}"/>
          </ac:spMkLst>
        </pc:spChg>
        <pc:spChg chg="add del mod">
          <ac:chgData name="Alfred Asterjadhi" userId="39de57b9-85c0-4fd1-aaac-8ca2b6560ad0" providerId="ADAL" clId="{F0A96221-7881-488D-B053-55CA90BA522C}" dt="2020-12-28T17:46:42.580" v="786"/>
          <ac:spMkLst>
            <pc:docMk/>
            <pc:sldMk cId="596865926" sldId="324"/>
            <ac:spMk id="10" creationId="{0E8F4B15-07A4-4BAB-BB90-8E92BAFFF0AD}"/>
          </ac:spMkLst>
        </pc:spChg>
        <pc:spChg chg="add del mod">
          <ac:chgData name="Alfred Asterjadhi" userId="39de57b9-85c0-4fd1-aaac-8ca2b6560ad0" providerId="ADAL" clId="{F0A96221-7881-488D-B053-55CA90BA522C}" dt="2020-12-28T17:46:42.580" v="786"/>
          <ac:spMkLst>
            <pc:docMk/>
            <pc:sldMk cId="596865926" sldId="324"/>
            <ac:spMk id="11" creationId="{DB475E37-B7A1-4C22-A404-CD9209231FFA}"/>
          </ac:spMkLst>
        </pc:spChg>
      </pc:sldChg>
      <pc:sldChg chg="addSp delSp modSp add del">
        <pc:chgData name="Alfred Asterjadhi" userId="39de57b9-85c0-4fd1-aaac-8ca2b6560ad0" providerId="ADAL" clId="{F0A96221-7881-488D-B053-55CA90BA522C}" dt="2020-12-28T17:45:21.430" v="751" actId="2696"/>
        <pc:sldMkLst>
          <pc:docMk/>
          <pc:sldMk cId="645706702" sldId="324"/>
        </pc:sldMkLst>
        <pc:spChg chg="del">
          <ac:chgData name="Alfred Asterjadhi" userId="39de57b9-85c0-4fd1-aaac-8ca2b6560ad0" providerId="ADAL" clId="{F0A96221-7881-488D-B053-55CA90BA522C}" dt="2020-12-28T17:42:18.852" v="739"/>
          <ac:spMkLst>
            <pc:docMk/>
            <pc:sldMk cId="645706702" sldId="324"/>
            <ac:spMk id="2" creationId="{7DFF1C32-8D9E-4C80-B105-19E440B59EFE}"/>
          </ac:spMkLst>
        </pc:spChg>
        <pc:spChg chg="del">
          <ac:chgData name="Alfred Asterjadhi" userId="39de57b9-85c0-4fd1-aaac-8ca2b6560ad0" providerId="ADAL" clId="{F0A96221-7881-488D-B053-55CA90BA522C}" dt="2020-12-28T17:42:15.064" v="738"/>
          <ac:spMkLst>
            <pc:docMk/>
            <pc:sldMk cId="645706702" sldId="324"/>
            <ac:spMk id="3" creationId="{EB539C0F-4356-4D8D-BD4F-18B19642A098}"/>
          </ac:spMkLst>
        </pc:spChg>
        <pc:spChg chg="add mod">
          <ac:chgData name="Alfred Asterjadhi" userId="39de57b9-85c0-4fd1-aaac-8ca2b6560ad0" providerId="ADAL" clId="{F0A96221-7881-488D-B053-55CA90BA522C}" dt="2020-12-28T17:43:29.883" v="746"/>
          <ac:spMkLst>
            <pc:docMk/>
            <pc:sldMk cId="645706702" sldId="324"/>
            <ac:spMk id="7" creationId="{21328C78-36AD-4BD9-99D6-40BD6CE8B9E0}"/>
          </ac:spMkLst>
        </pc:spChg>
        <pc:spChg chg="add del mod">
          <ac:chgData name="Alfred Asterjadhi" userId="39de57b9-85c0-4fd1-aaac-8ca2b6560ad0" providerId="ADAL" clId="{F0A96221-7881-488D-B053-55CA90BA522C}" dt="2020-12-28T17:42:18.852" v="739"/>
          <ac:spMkLst>
            <pc:docMk/>
            <pc:sldMk cId="645706702" sldId="324"/>
            <ac:spMk id="8" creationId="{F1D75969-E005-41A5-8F6E-AD3AB78AA491}"/>
          </ac:spMkLst>
        </pc:spChg>
        <pc:spChg chg="add del mod">
          <ac:chgData name="Alfred Asterjadhi" userId="39de57b9-85c0-4fd1-aaac-8ca2b6560ad0" providerId="ADAL" clId="{F0A96221-7881-488D-B053-55CA90BA522C}" dt="2020-12-28T17:42:18.852" v="739"/>
          <ac:spMkLst>
            <pc:docMk/>
            <pc:sldMk cId="645706702" sldId="324"/>
            <ac:spMk id="9" creationId="{F301CDAC-66C2-4F38-ADA1-3C01A4086EE8}"/>
          </ac:spMkLst>
        </pc:spChg>
        <pc:spChg chg="add del mod">
          <ac:chgData name="Alfred Asterjadhi" userId="39de57b9-85c0-4fd1-aaac-8ca2b6560ad0" providerId="ADAL" clId="{F0A96221-7881-488D-B053-55CA90BA522C}" dt="2020-12-28T17:42:18.852" v="739"/>
          <ac:spMkLst>
            <pc:docMk/>
            <pc:sldMk cId="645706702" sldId="324"/>
            <ac:spMk id="10" creationId="{5845B8E9-2AB1-4F37-87F5-BE7ECA31588C}"/>
          </ac:spMkLst>
        </pc:spChg>
        <pc:spChg chg="add del mod">
          <ac:chgData name="Alfred Asterjadhi" userId="39de57b9-85c0-4fd1-aaac-8ca2b6560ad0" providerId="ADAL" clId="{F0A96221-7881-488D-B053-55CA90BA522C}" dt="2020-12-28T17:42:18.852" v="739"/>
          <ac:spMkLst>
            <pc:docMk/>
            <pc:sldMk cId="645706702" sldId="324"/>
            <ac:spMk id="11" creationId="{B7587EEF-561B-4863-B29E-6523F457495C}"/>
          </ac:spMkLst>
        </pc:spChg>
        <pc:spChg chg="add mod">
          <ac:chgData name="Alfred Asterjadhi" userId="39de57b9-85c0-4fd1-aaac-8ca2b6560ad0" providerId="ADAL" clId="{F0A96221-7881-488D-B053-55CA90BA522C}" dt="2020-12-28T17:45:01.534" v="750"/>
          <ac:spMkLst>
            <pc:docMk/>
            <pc:sldMk cId="645706702" sldId="324"/>
            <ac:spMk id="12" creationId="{477BF377-3D5A-4721-89B7-1701EC0556BF}"/>
          </ac:spMkLst>
        </pc:spChg>
      </pc:sldChg>
      <pc:sldChg chg="del">
        <pc:chgData name="Alfred Asterjadhi" userId="39de57b9-85c0-4fd1-aaac-8ca2b6560ad0" providerId="ADAL" clId="{F0A96221-7881-488D-B053-55CA90BA522C}" dt="2020-12-23T05:04:46.185" v="103" actId="2696"/>
        <pc:sldMkLst>
          <pc:docMk/>
          <pc:sldMk cId="3558380272" sldId="324"/>
        </pc:sldMkLst>
      </pc:sldChg>
      <pc:sldChg chg="addSp delSp modSp add">
        <pc:chgData name="Alfred Asterjadhi" userId="39de57b9-85c0-4fd1-aaac-8ca2b6560ad0" providerId="ADAL" clId="{F0A96221-7881-488D-B053-55CA90BA522C}" dt="2020-12-28T17:55:18.813" v="1039" actId="20577"/>
        <pc:sldMkLst>
          <pc:docMk/>
          <pc:sldMk cId="3464474659" sldId="325"/>
        </pc:sldMkLst>
        <pc:spChg chg="mod">
          <ac:chgData name="Alfred Asterjadhi" userId="39de57b9-85c0-4fd1-aaac-8ca2b6560ad0" providerId="ADAL" clId="{F0A96221-7881-488D-B053-55CA90BA522C}" dt="2020-12-28T17:55:18.813" v="1039" actId="20577"/>
          <ac:spMkLst>
            <pc:docMk/>
            <pc:sldMk cId="3464474659" sldId="325"/>
            <ac:spMk id="2" creationId="{11C5C3A7-526B-4152-8A7F-BC9636A70131}"/>
          </ac:spMkLst>
        </pc:spChg>
        <pc:spChg chg="mod">
          <ac:chgData name="Alfred Asterjadhi" userId="39de57b9-85c0-4fd1-aaac-8ca2b6560ad0" providerId="ADAL" clId="{F0A96221-7881-488D-B053-55CA90BA522C}" dt="2020-12-28T17:52:33.359" v="928" actId="404"/>
          <ac:spMkLst>
            <pc:docMk/>
            <pc:sldMk cId="3464474659" sldId="325"/>
            <ac:spMk id="3" creationId="{49A6CCA4-296A-475E-8868-A1006DFAF806}"/>
          </ac:spMkLst>
        </pc:spChg>
        <pc:spChg chg="add del mod">
          <ac:chgData name="Alfred Asterjadhi" userId="39de57b9-85c0-4fd1-aaac-8ca2b6560ad0" providerId="ADAL" clId="{F0A96221-7881-488D-B053-55CA90BA522C}" dt="2020-12-28T17:46:36.964" v="784"/>
          <ac:spMkLst>
            <pc:docMk/>
            <pc:sldMk cId="3464474659" sldId="325"/>
            <ac:spMk id="7" creationId="{1F582BFB-5FFD-409F-B92F-7C17613B0B82}"/>
          </ac:spMkLst>
        </pc:spChg>
        <pc:spChg chg="add del mod">
          <ac:chgData name="Alfred Asterjadhi" userId="39de57b9-85c0-4fd1-aaac-8ca2b6560ad0" providerId="ADAL" clId="{F0A96221-7881-488D-B053-55CA90BA522C}" dt="2020-12-28T17:46:36.964" v="784"/>
          <ac:spMkLst>
            <pc:docMk/>
            <pc:sldMk cId="3464474659" sldId="325"/>
            <ac:spMk id="8" creationId="{CA5A90C2-ADE2-43F3-A9E4-164FF1F9D6CC}"/>
          </ac:spMkLst>
        </pc:spChg>
        <pc:spChg chg="add del mod">
          <ac:chgData name="Alfred Asterjadhi" userId="39de57b9-85c0-4fd1-aaac-8ca2b6560ad0" providerId="ADAL" clId="{F0A96221-7881-488D-B053-55CA90BA522C}" dt="2020-12-28T17:46:36.964" v="784"/>
          <ac:spMkLst>
            <pc:docMk/>
            <pc:sldMk cId="3464474659" sldId="325"/>
            <ac:spMk id="9" creationId="{1C5FE291-4241-4FA8-BA7A-13D94FBB680F}"/>
          </ac:spMkLst>
        </pc:spChg>
        <pc:spChg chg="add del mod">
          <ac:chgData name="Alfred Asterjadhi" userId="39de57b9-85c0-4fd1-aaac-8ca2b6560ad0" providerId="ADAL" clId="{F0A96221-7881-488D-B053-55CA90BA522C}" dt="2020-12-28T17:46:36.964" v="784"/>
          <ac:spMkLst>
            <pc:docMk/>
            <pc:sldMk cId="3464474659" sldId="325"/>
            <ac:spMk id="10" creationId="{7A9DBD61-ADE2-4968-8FC6-714DBEEB1362}"/>
          </ac:spMkLst>
        </pc:spChg>
        <pc:spChg chg="add del mod">
          <ac:chgData name="Alfred Asterjadhi" userId="39de57b9-85c0-4fd1-aaac-8ca2b6560ad0" providerId="ADAL" clId="{F0A96221-7881-488D-B053-55CA90BA522C}" dt="2020-12-28T17:46:36.964" v="784"/>
          <ac:spMkLst>
            <pc:docMk/>
            <pc:sldMk cId="3464474659" sldId="325"/>
            <ac:spMk id="11" creationId="{BDACD30D-5F5F-4507-871F-8CB8D972B7BB}"/>
          </ac:spMkLst>
        </pc:spChg>
      </pc:sldChg>
      <pc:sldChg chg="modSp add">
        <pc:chgData name="Alfred Asterjadhi" userId="39de57b9-85c0-4fd1-aaac-8ca2b6560ad0" providerId="ADAL" clId="{F0A96221-7881-488D-B053-55CA90BA522C}" dt="2020-12-28T17:55:13.013" v="1037" actId="20577"/>
        <pc:sldMkLst>
          <pc:docMk/>
          <pc:sldMk cId="3263408447" sldId="326"/>
        </pc:sldMkLst>
        <pc:spChg chg="mod">
          <ac:chgData name="Alfred Asterjadhi" userId="39de57b9-85c0-4fd1-aaac-8ca2b6560ad0" providerId="ADAL" clId="{F0A96221-7881-488D-B053-55CA90BA522C}" dt="2020-12-28T17:55:13.013" v="1037" actId="20577"/>
          <ac:spMkLst>
            <pc:docMk/>
            <pc:sldMk cId="3263408447" sldId="326"/>
            <ac:spMk id="2" creationId="{6A27F32D-AAB2-4E4E-8703-7DB27C650C46}"/>
          </ac:spMkLst>
        </pc:spChg>
        <pc:spChg chg="mod">
          <ac:chgData name="Alfred Asterjadhi" userId="39de57b9-85c0-4fd1-aaac-8ca2b6560ad0" providerId="ADAL" clId="{F0A96221-7881-488D-B053-55CA90BA522C}" dt="2020-12-28T17:52:25.041" v="924"/>
          <ac:spMkLst>
            <pc:docMk/>
            <pc:sldMk cId="3263408447" sldId="326"/>
            <ac:spMk id="3" creationId="{D3245099-458D-4C79-9B1C-5CE8FF5DED80}"/>
          </ac:spMkLst>
        </pc:spChg>
      </pc:sldChg>
      <pc:sldChg chg="modSp add">
        <pc:chgData name="Alfred Asterjadhi" userId="39de57b9-85c0-4fd1-aaac-8ca2b6560ad0" providerId="ADAL" clId="{F0A96221-7881-488D-B053-55CA90BA522C}" dt="2020-12-28T17:55:04.794" v="1035"/>
        <pc:sldMkLst>
          <pc:docMk/>
          <pc:sldMk cId="1491866732" sldId="327"/>
        </pc:sldMkLst>
        <pc:spChg chg="mod">
          <ac:chgData name="Alfred Asterjadhi" userId="39de57b9-85c0-4fd1-aaac-8ca2b6560ad0" providerId="ADAL" clId="{F0A96221-7881-488D-B053-55CA90BA522C}" dt="2020-12-28T17:55:04.794" v="1035"/>
          <ac:spMkLst>
            <pc:docMk/>
            <pc:sldMk cId="1491866732" sldId="327"/>
            <ac:spMk id="2" creationId="{11C5C3A7-526B-4152-8A7F-BC9636A70131}"/>
          </ac:spMkLst>
        </pc:spChg>
        <pc:spChg chg="mod">
          <ac:chgData name="Alfred Asterjadhi" userId="39de57b9-85c0-4fd1-aaac-8ca2b6560ad0" providerId="ADAL" clId="{F0A96221-7881-488D-B053-55CA90BA522C}" dt="2020-12-28T17:52:19.017" v="921"/>
          <ac:spMkLst>
            <pc:docMk/>
            <pc:sldMk cId="1491866732" sldId="327"/>
            <ac:spMk id="3" creationId="{49A6CCA4-296A-475E-8868-A1006DFAF806}"/>
          </ac:spMkLst>
        </pc:spChg>
      </pc:sldChg>
      <pc:sldChg chg="addSp delSp modSp add">
        <pc:chgData name="Alfred Asterjadhi" userId="39de57b9-85c0-4fd1-aaac-8ca2b6560ad0" providerId="ADAL" clId="{F0A96221-7881-488D-B053-55CA90BA522C}" dt="2020-12-28T17:50:53.153" v="881" actId="14100"/>
        <pc:sldMkLst>
          <pc:docMk/>
          <pc:sldMk cId="1908471061" sldId="328"/>
        </pc:sldMkLst>
        <pc:spChg chg="mod">
          <ac:chgData name="Alfred Asterjadhi" userId="39de57b9-85c0-4fd1-aaac-8ca2b6560ad0" providerId="ADAL" clId="{F0A96221-7881-488D-B053-55CA90BA522C}" dt="2020-12-28T17:50:13.116" v="870" actId="20577"/>
          <ac:spMkLst>
            <pc:docMk/>
            <pc:sldMk cId="1908471061" sldId="328"/>
            <ac:spMk id="2" creationId="{B657C291-90A3-4D15-9C06-A46352662972}"/>
          </ac:spMkLst>
        </pc:spChg>
        <pc:spChg chg="mod">
          <ac:chgData name="Alfred Asterjadhi" userId="39de57b9-85c0-4fd1-aaac-8ca2b6560ad0" providerId="ADAL" clId="{F0A96221-7881-488D-B053-55CA90BA522C}" dt="2020-12-28T17:50:53.153" v="881" actId="14100"/>
          <ac:spMkLst>
            <pc:docMk/>
            <pc:sldMk cId="1908471061" sldId="328"/>
            <ac:spMk id="3" creationId="{3EF9BE80-D462-4B64-8448-3B553445EDCF}"/>
          </ac:spMkLst>
        </pc:spChg>
        <pc:spChg chg="add del mod">
          <ac:chgData name="Alfred Asterjadhi" userId="39de57b9-85c0-4fd1-aaac-8ca2b6560ad0" providerId="ADAL" clId="{F0A96221-7881-488D-B053-55CA90BA522C}" dt="2020-12-28T17:50:29.643" v="872"/>
          <ac:spMkLst>
            <pc:docMk/>
            <pc:sldMk cId="1908471061" sldId="328"/>
            <ac:spMk id="7" creationId="{6DB0CC5E-B41F-4426-939D-D3AF6C5EE5DE}"/>
          </ac:spMkLst>
        </pc:spChg>
        <pc:spChg chg="add del mod">
          <ac:chgData name="Alfred Asterjadhi" userId="39de57b9-85c0-4fd1-aaac-8ca2b6560ad0" providerId="ADAL" clId="{F0A96221-7881-488D-B053-55CA90BA522C}" dt="2020-12-28T17:50:29.643" v="872"/>
          <ac:spMkLst>
            <pc:docMk/>
            <pc:sldMk cId="1908471061" sldId="328"/>
            <ac:spMk id="8" creationId="{76398762-A7B4-465D-8E68-AD526FBEFA4C}"/>
          </ac:spMkLst>
        </pc:spChg>
        <pc:spChg chg="add del mod">
          <ac:chgData name="Alfred Asterjadhi" userId="39de57b9-85c0-4fd1-aaac-8ca2b6560ad0" providerId="ADAL" clId="{F0A96221-7881-488D-B053-55CA90BA522C}" dt="2020-12-28T17:50:29.643" v="872"/>
          <ac:spMkLst>
            <pc:docMk/>
            <pc:sldMk cId="1908471061" sldId="328"/>
            <ac:spMk id="9" creationId="{4E7EDFAF-9085-4231-B136-DB913049BBDC}"/>
          </ac:spMkLst>
        </pc:spChg>
        <pc:spChg chg="add del mod">
          <ac:chgData name="Alfred Asterjadhi" userId="39de57b9-85c0-4fd1-aaac-8ca2b6560ad0" providerId="ADAL" clId="{F0A96221-7881-488D-B053-55CA90BA522C}" dt="2020-12-28T17:50:29.643" v="872"/>
          <ac:spMkLst>
            <pc:docMk/>
            <pc:sldMk cId="1908471061" sldId="328"/>
            <ac:spMk id="10" creationId="{65B3661C-2C00-4248-9F75-1D6C3FB7C8FA}"/>
          </ac:spMkLst>
        </pc:spChg>
        <pc:spChg chg="add del mod">
          <ac:chgData name="Alfred Asterjadhi" userId="39de57b9-85c0-4fd1-aaac-8ca2b6560ad0" providerId="ADAL" clId="{F0A96221-7881-488D-B053-55CA90BA522C}" dt="2020-12-28T17:50:29.643" v="872"/>
          <ac:spMkLst>
            <pc:docMk/>
            <pc:sldMk cId="1908471061" sldId="328"/>
            <ac:spMk id="11" creationId="{FD6C9BD5-07CF-40B3-8647-DDB1A92633D1}"/>
          </ac:spMkLst>
        </pc:spChg>
      </pc:sldChg>
      <pc:sldChg chg="modSp add">
        <pc:chgData name="Alfred Asterjadhi" userId="39de57b9-85c0-4fd1-aaac-8ca2b6560ad0" providerId="ADAL" clId="{F0A96221-7881-488D-B053-55CA90BA522C}" dt="2020-12-28T21:06:47.300" v="1053" actId="20577"/>
        <pc:sldMkLst>
          <pc:docMk/>
          <pc:sldMk cId="2064304001" sldId="329"/>
        </pc:sldMkLst>
        <pc:spChg chg="mod">
          <ac:chgData name="Alfred Asterjadhi" userId="39de57b9-85c0-4fd1-aaac-8ca2b6560ad0" providerId="ADAL" clId="{F0A96221-7881-488D-B053-55CA90BA522C}" dt="2020-12-28T17:54:52.353" v="1034" actId="20577"/>
          <ac:spMkLst>
            <pc:docMk/>
            <pc:sldMk cId="2064304001" sldId="329"/>
            <ac:spMk id="2" creationId="{11C5C3A7-526B-4152-8A7F-BC9636A70131}"/>
          </ac:spMkLst>
        </pc:spChg>
        <pc:spChg chg="mod">
          <ac:chgData name="Alfred Asterjadhi" userId="39de57b9-85c0-4fd1-aaac-8ca2b6560ad0" providerId="ADAL" clId="{F0A96221-7881-488D-B053-55CA90BA522C}" dt="2020-12-28T21:06:47.300" v="1053" actId="20577"/>
          <ac:spMkLst>
            <pc:docMk/>
            <pc:sldMk cId="2064304001" sldId="329"/>
            <ac:spMk id="3" creationId="{49A6CCA4-296A-475E-8868-A1006DFAF806}"/>
          </ac:spMkLst>
        </pc:spChg>
      </pc:sldChg>
      <pc:sldChg chg="del">
        <pc:chgData name="Alfred Asterjadhi" userId="39de57b9-85c0-4fd1-aaac-8ca2b6560ad0" providerId="ADAL" clId="{F0A96221-7881-488D-B053-55CA90BA522C}" dt="2020-12-28T17:41:46.368" v="726" actId="2696"/>
        <pc:sldMkLst>
          <pc:docMk/>
          <pc:sldMk cId="2664910995" sldId="330"/>
        </pc:sldMkLst>
      </pc:sldChg>
      <pc:sldChg chg="del">
        <pc:chgData name="Alfred Asterjadhi" userId="39de57b9-85c0-4fd1-aaac-8ca2b6560ad0" providerId="ADAL" clId="{F0A96221-7881-488D-B053-55CA90BA522C}" dt="2020-12-23T05:01:46.936" v="7" actId="2696"/>
        <pc:sldMkLst>
          <pc:docMk/>
          <pc:sldMk cId="4012074164" sldId="343"/>
        </pc:sldMkLst>
      </pc:sldChg>
      <pc:sldChg chg="del">
        <pc:chgData name="Alfred Asterjadhi" userId="39de57b9-85c0-4fd1-aaac-8ca2b6560ad0" providerId="ADAL" clId="{F0A96221-7881-488D-B053-55CA90BA522C}" dt="2020-12-23T05:01:42.793" v="4" actId="2696"/>
        <pc:sldMkLst>
          <pc:docMk/>
          <pc:sldMk cId="2090181183" sldId="356"/>
        </pc:sldMkLst>
      </pc:sldChg>
      <pc:sldChg chg="del">
        <pc:chgData name="Alfred Asterjadhi" userId="39de57b9-85c0-4fd1-aaac-8ca2b6560ad0" providerId="ADAL" clId="{F0A96221-7881-488D-B053-55CA90BA522C}" dt="2020-12-23T05:01:39.149" v="1" actId="2696"/>
        <pc:sldMkLst>
          <pc:docMk/>
          <pc:sldMk cId="2304446118" sldId="357"/>
        </pc:sldMkLst>
      </pc:sldChg>
      <pc:sldChg chg="del">
        <pc:chgData name="Alfred Asterjadhi" userId="39de57b9-85c0-4fd1-aaac-8ca2b6560ad0" providerId="ADAL" clId="{F0A96221-7881-488D-B053-55CA90BA522C}" dt="2020-12-23T05:01:55.090" v="13" actId="2696"/>
        <pc:sldMkLst>
          <pc:docMk/>
          <pc:sldMk cId="196256553" sldId="358"/>
        </pc:sldMkLst>
      </pc:sldChg>
      <pc:sldChg chg="del">
        <pc:chgData name="Alfred Asterjadhi" userId="39de57b9-85c0-4fd1-aaac-8ca2b6560ad0" providerId="ADAL" clId="{F0A96221-7881-488D-B053-55CA90BA522C}" dt="2020-12-23T05:02:03.002" v="15" actId="2696"/>
        <pc:sldMkLst>
          <pc:docMk/>
          <pc:sldMk cId="2034105741" sldId="364"/>
        </pc:sldMkLst>
      </pc:sldChg>
      <pc:sldChg chg="del">
        <pc:chgData name="Alfred Asterjadhi" userId="39de57b9-85c0-4fd1-aaac-8ca2b6560ad0" providerId="ADAL" clId="{F0A96221-7881-488D-B053-55CA90BA522C}" dt="2020-12-23T05:02:11.382" v="17" actId="2696"/>
        <pc:sldMkLst>
          <pc:docMk/>
          <pc:sldMk cId="3523270210" sldId="365"/>
        </pc:sldMkLst>
      </pc:sldChg>
      <pc:sldChg chg="del">
        <pc:chgData name="Alfred Asterjadhi" userId="39de57b9-85c0-4fd1-aaac-8ca2b6560ad0" providerId="ADAL" clId="{F0A96221-7881-488D-B053-55CA90BA522C}" dt="2020-12-23T05:03:05.754" v="35" actId="2696"/>
        <pc:sldMkLst>
          <pc:docMk/>
          <pc:sldMk cId="3180790638" sldId="369"/>
        </pc:sldMkLst>
      </pc:sldChg>
      <pc:sldChg chg="del">
        <pc:chgData name="Alfred Asterjadhi" userId="39de57b9-85c0-4fd1-aaac-8ca2b6560ad0" providerId="ADAL" clId="{F0A96221-7881-488D-B053-55CA90BA522C}" dt="2020-12-23T05:04:48.620" v="104" actId="2696"/>
        <pc:sldMkLst>
          <pc:docMk/>
          <pc:sldMk cId="994165189" sldId="370"/>
        </pc:sldMkLst>
      </pc:sldChg>
      <pc:sldChg chg="del">
        <pc:chgData name="Alfred Asterjadhi" userId="39de57b9-85c0-4fd1-aaac-8ca2b6560ad0" providerId="ADAL" clId="{F0A96221-7881-488D-B053-55CA90BA522C}" dt="2020-12-28T17:41:57.809" v="736" actId="2696"/>
        <pc:sldMkLst>
          <pc:docMk/>
          <pc:sldMk cId="2236786778" sldId="374"/>
        </pc:sldMkLst>
      </pc:sldChg>
      <pc:sldChg chg="del">
        <pc:chgData name="Alfred Asterjadhi" userId="39de57b9-85c0-4fd1-aaac-8ca2b6560ad0" providerId="ADAL" clId="{F0A96221-7881-488D-B053-55CA90BA522C}" dt="2020-12-23T05:02:35.109" v="18" actId="2696"/>
        <pc:sldMkLst>
          <pc:docMk/>
          <pc:sldMk cId="260372023" sldId="375"/>
        </pc:sldMkLst>
      </pc:sldChg>
      <pc:sldChg chg="del">
        <pc:chgData name="Alfred Asterjadhi" userId="39de57b9-85c0-4fd1-aaac-8ca2b6560ad0" providerId="ADAL" clId="{F0A96221-7881-488D-B053-55CA90BA522C}" dt="2020-12-23T05:02:35.956" v="19" actId="2696"/>
        <pc:sldMkLst>
          <pc:docMk/>
          <pc:sldMk cId="3599809708" sldId="376"/>
        </pc:sldMkLst>
      </pc:sldChg>
      <pc:sldChg chg="del">
        <pc:chgData name="Alfred Asterjadhi" userId="39de57b9-85c0-4fd1-aaac-8ca2b6560ad0" providerId="ADAL" clId="{F0A96221-7881-488D-B053-55CA90BA522C}" dt="2020-12-28T17:41:54.027" v="733" actId="2696"/>
        <pc:sldMkLst>
          <pc:docMk/>
          <pc:sldMk cId="1032495733" sldId="377"/>
        </pc:sldMkLst>
      </pc:sldChg>
      <pc:sldChg chg="del">
        <pc:chgData name="Alfred Asterjadhi" userId="39de57b9-85c0-4fd1-aaac-8ca2b6560ad0" providerId="ADAL" clId="{F0A96221-7881-488D-B053-55CA90BA522C}" dt="2020-12-23T05:02:47.047" v="22" actId="2696"/>
        <pc:sldMkLst>
          <pc:docMk/>
          <pc:sldMk cId="2835338694" sldId="378"/>
        </pc:sldMkLst>
      </pc:sldChg>
      <pc:sldChg chg="del">
        <pc:chgData name="Alfred Asterjadhi" userId="39de57b9-85c0-4fd1-aaac-8ca2b6560ad0" providerId="ADAL" clId="{F0A96221-7881-488D-B053-55CA90BA522C}" dt="2020-12-23T05:02:48.284" v="23" actId="2696"/>
        <pc:sldMkLst>
          <pc:docMk/>
          <pc:sldMk cId="1765247309" sldId="379"/>
        </pc:sldMkLst>
      </pc:sldChg>
      <pc:sldChg chg="del">
        <pc:chgData name="Alfred Asterjadhi" userId="39de57b9-85c0-4fd1-aaac-8ca2b6560ad0" providerId="ADAL" clId="{F0A96221-7881-488D-B053-55CA90BA522C}" dt="2020-12-28T17:41:53.075" v="732" actId="2696"/>
        <pc:sldMkLst>
          <pc:docMk/>
          <pc:sldMk cId="3624576305" sldId="380"/>
        </pc:sldMkLst>
      </pc:sldChg>
      <pc:sldChg chg="del">
        <pc:chgData name="Alfred Asterjadhi" userId="39de57b9-85c0-4fd1-aaac-8ca2b6560ad0" providerId="ADAL" clId="{F0A96221-7881-488D-B053-55CA90BA522C}" dt="2020-12-23T05:02:50.359" v="24" actId="2696"/>
        <pc:sldMkLst>
          <pc:docMk/>
          <pc:sldMk cId="3387707734" sldId="381"/>
        </pc:sldMkLst>
      </pc:sldChg>
      <pc:sldChg chg="del">
        <pc:chgData name="Alfred Asterjadhi" userId="39de57b9-85c0-4fd1-aaac-8ca2b6560ad0" providerId="ADAL" clId="{F0A96221-7881-488D-B053-55CA90BA522C}" dt="2020-12-23T05:02:51.840" v="25" actId="2696"/>
        <pc:sldMkLst>
          <pc:docMk/>
          <pc:sldMk cId="2596491405" sldId="382"/>
        </pc:sldMkLst>
      </pc:sldChg>
      <pc:sldChg chg="del">
        <pc:chgData name="Alfred Asterjadhi" userId="39de57b9-85c0-4fd1-aaac-8ca2b6560ad0" providerId="ADAL" clId="{F0A96221-7881-488D-B053-55CA90BA522C}" dt="2020-12-28T17:41:51.226" v="731" actId="2696"/>
        <pc:sldMkLst>
          <pc:docMk/>
          <pc:sldMk cId="471761505" sldId="383"/>
        </pc:sldMkLst>
      </pc:sldChg>
      <pc:sldChg chg="del">
        <pc:chgData name="Alfred Asterjadhi" userId="39de57b9-85c0-4fd1-aaac-8ca2b6560ad0" providerId="ADAL" clId="{F0A96221-7881-488D-B053-55CA90BA522C}" dt="2020-12-23T05:02:53.604" v="26" actId="2696"/>
        <pc:sldMkLst>
          <pc:docMk/>
          <pc:sldMk cId="3324196167" sldId="384"/>
        </pc:sldMkLst>
      </pc:sldChg>
      <pc:sldChg chg="del">
        <pc:chgData name="Alfred Asterjadhi" userId="39de57b9-85c0-4fd1-aaac-8ca2b6560ad0" providerId="ADAL" clId="{F0A96221-7881-488D-B053-55CA90BA522C}" dt="2020-12-23T05:02:54.343" v="27" actId="2696"/>
        <pc:sldMkLst>
          <pc:docMk/>
          <pc:sldMk cId="435812449" sldId="385"/>
        </pc:sldMkLst>
      </pc:sldChg>
      <pc:sldChg chg="del">
        <pc:chgData name="Alfred Asterjadhi" userId="39de57b9-85c0-4fd1-aaac-8ca2b6560ad0" providerId="ADAL" clId="{F0A96221-7881-488D-B053-55CA90BA522C}" dt="2020-12-28T17:41:49.286" v="729" actId="2696"/>
        <pc:sldMkLst>
          <pc:docMk/>
          <pc:sldMk cId="583181060" sldId="386"/>
        </pc:sldMkLst>
      </pc:sldChg>
      <pc:sldChg chg="del">
        <pc:chgData name="Alfred Asterjadhi" userId="39de57b9-85c0-4fd1-aaac-8ca2b6560ad0" providerId="ADAL" clId="{F0A96221-7881-488D-B053-55CA90BA522C}" dt="2020-12-23T05:02:57.901" v="29" actId="2696"/>
        <pc:sldMkLst>
          <pc:docMk/>
          <pc:sldMk cId="1950504488" sldId="387"/>
        </pc:sldMkLst>
      </pc:sldChg>
      <pc:sldChg chg="del">
        <pc:chgData name="Alfred Asterjadhi" userId="39de57b9-85c0-4fd1-aaac-8ca2b6560ad0" providerId="ADAL" clId="{F0A96221-7881-488D-B053-55CA90BA522C}" dt="2020-12-23T05:02:58.529" v="30" actId="2696"/>
        <pc:sldMkLst>
          <pc:docMk/>
          <pc:sldMk cId="4104515767" sldId="388"/>
        </pc:sldMkLst>
      </pc:sldChg>
      <pc:sldChg chg="del">
        <pc:chgData name="Alfred Asterjadhi" userId="39de57b9-85c0-4fd1-aaac-8ca2b6560ad0" providerId="ADAL" clId="{F0A96221-7881-488D-B053-55CA90BA522C}" dt="2020-12-28T17:41:48.314" v="728" actId="2696"/>
        <pc:sldMkLst>
          <pc:docMk/>
          <pc:sldMk cId="329778494" sldId="389"/>
        </pc:sldMkLst>
      </pc:sldChg>
      <pc:sldChg chg="del">
        <pc:chgData name="Alfred Asterjadhi" userId="39de57b9-85c0-4fd1-aaac-8ca2b6560ad0" providerId="ADAL" clId="{F0A96221-7881-488D-B053-55CA90BA522C}" dt="2020-12-23T05:03:00.194" v="31" actId="2696"/>
        <pc:sldMkLst>
          <pc:docMk/>
          <pc:sldMk cId="4291757325" sldId="390"/>
        </pc:sldMkLst>
      </pc:sldChg>
      <pc:sldChg chg="del">
        <pc:chgData name="Alfred Asterjadhi" userId="39de57b9-85c0-4fd1-aaac-8ca2b6560ad0" providerId="ADAL" clId="{F0A96221-7881-488D-B053-55CA90BA522C}" dt="2020-12-23T05:03:01.394" v="32" actId="2696"/>
        <pc:sldMkLst>
          <pc:docMk/>
          <pc:sldMk cId="3873152281" sldId="391"/>
        </pc:sldMkLst>
      </pc:sldChg>
      <pc:sldChg chg="del">
        <pc:chgData name="Alfred Asterjadhi" userId="39de57b9-85c0-4fd1-aaac-8ca2b6560ad0" providerId="ADAL" clId="{F0A96221-7881-488D-B053-55CA90BA522C}" dt="2020-12-23T05:04:49.983" v="105" actId="2696"/>
        <pc:sldMkLst>
          <pc:docMk/>
          <pc:sldMk cId="217313492" sldId="393"/>
        </pc:sldMkLst>
      </pc:sldChg>
      <pc:sldChg chg="del">
        <pc:chgData name="Alfred Asterjadhi" userId="39de57b9-85c0-4fd1-aaac-8ca2b6560ad0" providerId="ADAL" clId="{F0A96221-7881-488D-B053-55CA90BA522C}" dt="2020-12-23T05:01:45.344" v="5" actId="2696"/>
        <pc:sldMkLst>
          <pc:docMk/>
          <pc:sldMk cId="3947339360" sldId="394"/>
        </pc:sldMkLst>
      </pc:sldChg>
      <pc:sldChg chg="del">
        <pc:chgData name="Alfred Asterjadhi" userId="39de57b9-85c0-4fd1-aaac-8ca2b6560ad0" providerId="ADAL" clId="{F0A96221-7881-488D-B053-55CA90BA522C}" dt="2020-12-23T05:01:46.070" v="6" actId="2696"/>
        <pc:sldMkLst>
          <pc:docMk/>
          <pc:sldMk cId="1277193041" sldId="395"/>
        </pc:sldMkLst>
      </pc:sldChg>
      <pc:sldChg chg="del">
        <pc:chgData name="Alfred Asterjadhi" userId="39de57b9-85c0-4fd1-aaac-8ca2b6560ad0" providerId="ADAL" clId="{F0A96221-7881-488D-B053-55CA90BA522C}" dt="2020-12-23T05:01:40.597" v="2" actId="2696"/>
        <pc:sldMkLst>
          <pc:docMk/>
          <pc:sldMk cId="861208131" sldId="396"/>
        </pc:sldMkLst>
      </pc:sldChg>
      <pc:sldChg chg="del">
        <pc:chgData name="Alfred Asterjadhi" userId="39de57b9-85c0-4fd1-aaac-8ca2b6560ad0" providerId="ADAL" clId="{F0A96221-7881-488D-B053-55CA90BA522C}" dt="2020-12-23T05:00:59.345" v="0" actId="2696"/>
        <pc:sldMkLst>
          <pc:docMk/>
          <pc:sldMk cId="3596618118" sldId="397"/>
        </pc:sldMkLst>
      </pc:sldChg>
      <pc:sldChg chg="del">
        <pc:chgData name="Alfred Asterjadhi" userId="39de57b9-85c0-4fd1-aaac-8ca2b6560ad0" providerId="ADAL" clId="{F0A96221-7881-488D-B053-55CA90BA522C}" dt="2020-12-28T17:41:56.119" v="735" actId="2696"/>
        <pc:sldMkLst>
          <pc:docMk/>
          <pc:sldMk cId="3137302080" sldId="398"/>
        </pc:sldMkLst>
      </pc:sldChg>
      <pc:sldChg chg="del">
        <pc:chgData name="Alfred Asterjadhi" userId="39de57b9-85c0-4fd1-aaac-8ca2b6560ad0" providerId="ADAL" clId="{F0A96221-7881-488D-B053-55CA90BA522C}" dt="2020-12-23T05:02:38.791" v="20" actId="2696"/>
        <pc:sldMkLst>
          <pc:docMk/>
          <pc:sldMk cId="3523524851" sldId="399"/>
        </pc:sldMkLst>
      </pc:sldChg>
      <pc:sldChg chg="del">
        <pc:chgData name="Alfred Asterjadhi" userId="39de57b9-85c0-4fd1-aaac-8ca2b6560ad0" providerId="ADAL" clId="{F0A96221-7881-488D-B053-55CA90BA522C}" dt="2020-12-28T17:41:55.077" v="734" actId="2696"/>
        <pc:sldMkLst>
          <pc:docMk/>
          <pc:sldMk cId="3792746090" sldId="400"/>
        </pc:sldMkLst>
      </pc:sldChg>
      <pc:sldChg chg="del">
        <pc:chgData name="Alfred Asterjadhi" userId="39de57b9-85c0-4fd1-aaac-8ca2b6560ad0" providerId="ADAL" clId="{F0A96221-7881-488D-B053-55CA90BA522C}" dt="2020-12-23T05:02:41.337" v="21" actId="2696"/>
        <pc:sldMkLst>
          <pc:docMk/>
          <pc:sldMk cId="496491643" sldId="401"/>
        </pc:sldMkLst>
      </pc:sldChg>
      <pc:sldChg chg="del">
        <pc:chgData name="Alfred Asterjadhi" userId="39de57b9-85c0-4fd1-aaac-8ca2b6560ad0" providerId="ADAL" clId="{F0A96221-7881-488D-B053-55CA90BA522C}" dt="2020-12-23T05:01:47.784" v="8" actId="2696"/>
        <pc:sldMkLst>
          <pc:docMk/>
          <pc:sldMk cId="2862338633" sldId="402"/>
        </pc:sldMkLst>
      </pc:sldChg>
      <pc:sldChg chg="del">
        <pc:chgData name="Alfred Asterjadhi" userId="39de57b9-85c0-4fd1-aaac-8ca2b6560ad0" providerId="ADAL" clId="{F0A96221-7881-488D-B053-55CA90BA522C}" dt="2020-12-23T05:01:48.724" v="9" actId="2696"/>
        <pc:sldMkLst>
          <pc:docMk/>
          <pc:sldMk cId="71395740" sldId="403"/>
        </pc:sldMkLst>
      </pc:sldChg>
      <pc:sldChg chg="del">
        <pc:chgData name="Alfred Asterjadhi" userId="39de57b9-85c0-4fd1-aaac-8ca2b6560ad0" providerId="ADAL" clId="{F0A96221-7881-488D-B053-55CA90BA522C}" dt="2020-12-23T05:01:50.134" v="10" actId="2696"/>
        <pc:sldMkLst>
          <pc:docMk/>
          <pc:sldMk cId="2134147008" sldId="404"/>
        </pc:sldMkLst>
      </pc:sldChg>
      <pc:sldChg chg="del">
        <pc:chgData name="Alfred Asterjadhi" userId="39de57b9-85c0-4fd1-aaac-8ca2b6560ad0" providerId="ADAL" clId="{F0A96221-7881-488D-B053-55CA90BA522C}" dt="2020-12-23T05:01:50.991" v="11" actId="2696"/>
        <pc:sldMkLst>
          <pc:docMk/>
          <pc:sldMk cId="3267710160" sldId="405"/>
        </pc:sldMkLst>
      </pc:sldChg>
      <pc:sldChg chg="del">
        <pc:chgData name="Alfred Asterjadhi" userId="39de57b9-85c0-4fd1-aaac-8ca2b6560ad0" providerId="ADAL" clId="{F0A96221-7881-488D-B053-55CA90BA522C}" dt="2020-12-23T05:01:51.850" v="12" actId="2696"/>
        <pc:sldMkLst>
          <pc:docMk/>
          <pc:sldMk cId="2079882875" sldId="406"/>
        </pc:sldMkLst>
      </pc:sldChg>
      <pc:sldChg chg="del">
        <pc:chgData name="Alfred Asterjadhi" userId="39de57b9-85c0-4fd1-aaac-8ca2b6560ad0" providerId="ADAL" clId="{F0A96221-7881-488D-B053-55CA90BA522C}" dt="2020-12-23T05:01:42.039" v="3" actId="2696"/>
        <pc:sldMkLst>
          <pc:docMk/>
          <pc:sldMk cId="1258852936" sldId="407"/>
        </pc:sldMkLst>
      </pc:sldChg>
      <pc:sldChg chg="del">
        <pc:chgData name="Alfred Asterjadhi" userId="39de57b9-85c0-4fd1-aaac-8ca2b6560ad0" providerId="ADAL" clId="{F0A96221-7881-488D-B053-55CA90BA522C}" dt="2020-12-28T17:41:50.099" v="730" actId="2696"/>
        <pc:sldMkLst>
          <pc:docMk/>
          <pc:sldMk cId="1742250434" sldId="410"/>
        </pc:sldMkLst>
      </pc:sldChg>
      <pc:sldChg chg="del">
        <pc:chgData name="Alfred Asterjadhi" userId="39de57b9-85c0-4fd1-aaac-8ca2b6560ad0" providerId="ADAL" clId="{F0A96221-7881-488D-B053-55CA90BA522C}" dt="2020-12-23T05:02:56.155" v="28" actId="2696"/>
        <pc:sldMkLst>
          <pc:docMk/>
          <pc:sldMk cId="2945936177" sldId="411"/>
        </pc:sldMkLst>
      </pc:sldChg>
      <pc:sldChg chg="del">
        <pc:chgData name="Alfred Asterjadhi" userId="39de57b9-85c0-4fd1-aaac-8ca2b6560ad0" providerId="ADAL" clId="{F0A96221-7881-488D-B053-55CA90BA522C}" dt="2020-12-28T17:41:47.245" v="727" actId="2696"/>
        <pc:sldMkLst>
          <pc:docMk/>
          <pc:sldMk cId="2018377594" sldId="412"/>
        </pc:sldMkLst>
      </pc:sldChg>
      <pc:sldChg chg="del">
        <pc:chgData name="Alfred Asterjadhi" userId="39de57b9-85c0-4fd1-aaac-8ca2b6560ad0" providerId="ADAL" clId="{F0A96221-7881-488D-B053-55CA90BA522C}" dt="2020-12-23T05:03:03.091" v="33" actId="2696"/>
        <pc:sldMkLst>
          <pc:docMk/>
          <pc:sldMk cId="2656700324" sldId="413"/>
        </pc:sldMkLst>
      </pc:sldChg>
      <pc:sldChg chg="del">
        <pc:chgData name="Alfred Asterjadhi" userId="39de57b9-85c0-4fd1-aaac-8ca2b6560ad0" providerId="ADAL" clId="{F0A96221-7881-488D-B053-55CA90BA522C}" dt="2020-12-23T05:03:03.643" v="34" actId="2696"/>
        <pc:sldMkLst>
          <pc:docMk/>
          <pc:sldMk cId="2869053354" sldId="414"/>
        </pc:sldMkLst>
      </pc:sldChg>
      <pc:sldChg chg="del">
        <pc:chgData name="Alfred Asterjadhi" userId="39de57b9-85c0-4fd1-aaac-8ca2b6560ad0" providerId="ADAL" clId="{F0A96221-7881-488D-B053-55CA90BA522C}" dt="2020-12-23T05:03:27.053" v="36" actId="2696"/>
        <pc:sldMkLst>
          <pc:docMk/>
          <pc:sldMk cId="4265566709" sldId="415"/>
        </pc:sldMkLst>
      </pc:sldChg>
      <pc:sldChg chg="del">
        <pc:chgData name="Alfred Asterjadhi" userId="39de57b9-85c0-4fd1-aaac-8ca2b6560ad0" providerId="ADAL" clId="{F0A96221-7881-488D-B053-55CA90BA522C}" dt="2020-12-23T05:03:28.635" v="37" actId="2696"/>
        <pc:sldMkLst>
          <pc:docMk/>
          <pc:sldMk cId="2482254719" sldId="416"/>
        </pc:sldMkLst>
      </pc:sldChg>
      <pc:sldChg chg="del">
        <pc:chgData name="Alfred Asterjadhi" userId="39de57b9-85c0-4fd1-aaac-8ca2b6560ad0" providerId="ADAL" clId="{F0A96221-7881-488D-B053-55CA90BA522C}" dt="2020-12-23T05:03:29.520" v="38" actId="2696"/>
        <pc:sldMkLst>
          <pc:docMk/>
          <pc:sldMk cId="1419760248" sldId="417"/>
        </pc:sldMkLst>
      </pc:sldChg>
      <pc:sldChg chg="del">
        <pc:chgData name="Alfred Asterjadhi" userId="39de57b9-85c0-4fd1-aaac-8ca2b6560ad0" providerId="ADAL" clId="{F0A96221-7881-488D-B053-55CA90BA522C}" dt="2020-12-23T05:03:30.295" v="39" actId="2696"/>
        <pc:sldMkLst>
          <pc:docMk/>
          <pc:sldMk cId="2098266773" sldId="418"/>
        </pc:sldMkLst>
      </pc:sldChg>
      <pc:sldChg chg="del">
        <pc:chgData name="Alfred Asterjadhi" userId="39de57b9-85c0-4fd1-aaac-8ca2b6560ad0" providerId="ADAL" clId="{F0A96221-7881-488D-B053-55CA90BA522C}" dt="2020-12-23T05:03:31.087" v="40" actId="2696"/>
        <pc:sldMkLst>
          <pc:docMk/>
          <pc:sldMk cId="2813928727" sldId="419"/>
        </pc:sldMkLst>
      </pc:sldChg>
      <pc:sldChg chg="del">
        <pc:chgData name="Alfred Asterjadhi" userId="39de57b9-85c0-4fd1-aaac-8ca2b6560ad0" providerId="ADAL" clId="{F0A96221-7881-488D-B053-55CA90BA522C}" dt="2020-12-23T05:03:31.948" v="41" actId="2696"/>
        <pc:sldMkLst>
          <pc:docMk/>
          <pc:sldMk cId="351915804" sldId="420"/>
        </pc:sldMkLst>
      </pc:sldChg>
      <pc:sldChg chg="del">
        <pc:chgData name="Alfred Asterjadhi" userId="39de57b9-85c0-4fd1-aaac-8ca2b6560ad0" providerId="ADAL" clId="{F0A96221-7881-488D-B053-55CA90BA522C}" dt="2020-12-23T05:03:33.304" v="43" actId="2696"/>
        <pc:sldMkLst>
          <pc:docMk/>
          <pc:sldMk cId="1662867203" sldId="421"/>
        </pc:sldMkLst>
      </pc:sldChg>
      <pc:sldChg chg="del">
        <pc:chgData name="Alfred Asterjadhi" userId="39de57b9-85c0-4fd1-aaac-8ca2b6560ad0" providerId="ADAL" clId="{F0A96221-7881-488D-B053-55CA90BA522C}" dt="2020-12-23T05:03:33.852" v="44" actId="2696"/>
        <pc:sldMkLst>
          <pc:docMk/>
          <pc:sldMk cId="2250189989" sldId="422"/>
        </pc:sldMkLst>
      </pc:sldChg>
      <pc:sldChg chg="del">
        <pc:chgData name="Alfred Asterjadhi" userId="39de57b9-85c0-4fd1-aaac-8ca2b6560ad0" providerId="ADAL" clId="{F0A96221-7881-488D-B053-55CA90BA522C}" dt="2020-12-23T05:03:34.284" v="45" actId="2696"/>
        <pc:sldMkLst>
          <pc:docMk/>
          <pc:sldMk cId="734854055" sldId="423"/>
        </pc:sldMkLst>
      </pc:sldChg>
      <pc:sldChg chg="del">
        <pc:chgData name="Alfred Asterjadhi" userId="39de57b9-85c0-4fd1-aaac-8ca2b6560ad0" providerId="ADAL" clId="{F0A96221-7881-488D-B053-55CA90BA522C}" dt="2020-12-23T05:03:34.638" v="46" actId="2696"/>
        <pc:sldMkLst>
          <pc:docMk/>
          <pc:sldMk cId="2001666691" sldId="424"/>
        </pc:sldMkLst>
      </pc:sldChg>
      <pc:sldChg chg="del">
        <pc:chgData name="Alfred Asterjadhi" userId="39de57b9-85c0-4fd1-aaac-8ca2b6560ad0" providerId="ADAL" clId="{F0A96221-7881-488D-B053-55CA90BA522C}" dt="2020-12-23T05:03:34.971" v="47" actId="2696"/>
        <pc:sldMkLst>
          <pc:docMk/>
          <pc:sldMk cId="3108757676" sldId="425"/>
        </pc:sldMkLst>
      </pc:sldChg>
      <pc:sldChg chg="del">
        <pc:chgData name="Alfred Asterjadhi" userId="39de57b9-85c0-4fd1-aaac-8ca2b6560ad0" providerId="ADAL" clId="{F0A96221-7881-488D-B053-55CA90BA522C}" dt="2020-12-23T05:03:36.006" v="50" actId="2696"/>
        <pc:sldMkLst>
          <pc:docMk/>
          <pc:sldMk cId="626227987" sldId="426"/>
        </pc:sldMkLst>
      </pc:sldChg>
      <pc:sldChg chg="del">
        <pc:chgData name="Alfred Asterjadhi" userId="39de57b9-85c0-4fd1-aaac-8ca2b6560ad0" providerId="ADAL" clId="{F0A96221-7881-488D-B053-55CA90BA522C}" dt="2020-12-23T05:03:36.358" v="51" actId="2696"/>
        <pc:sldMkLst>
          <pc:docMk/>
          <pc:sldMk cId="1939790792" sldId="427"/>
        </pc:sldMkLst>
      </pc:sldChg>
      <pc:sldChg chg="del">
        <pc:chgData name="Alfred Asterjadhi" userId="39de57b9-85c0-4fd1-aaac-8ca2b6560ad0" providerId="ADAL" clId="{F0A96221-7881-488D-B053-55CA90BA522C}" dt="2020-12-23T05:03:36.732" v="52" actId="2696"/>
        <pc:sldMkLst>
          <pc:docMk/>
          <pc:sldMk cId="2346644382" sldId="428"/>
        </pc:sldMkLst>
      </pc:sldChg>
      <pc:sldChg chg="del">
        <pc:chgData name="Alfred Asterjadhi" userId="39de57b9-85c0-4fd1-aaac-8ca2b6560ad0" providerId="ADAL" clId="{F0A96221-7881-488D-B053-55CA90BA522C}" dt="2020-12-23T05:03:37.623" v="54" actId="2696"/>
        <pc:sldMkLst>
          <pc:docMk/>
          <pc:sldMk cId="3790011241" sldId="429"/>
        </pc:sldMkLst>
      </pc:sldChg>
      <pc:sldChg chg="del">
        <pc:chgData name="Alfred Asterjadhi" userId="39de57b9-85c0-4fd1-aaac-8ca2b6560ad0" providerId="ADAL" clId="{F0A96221-7881-488D-B053-55CA90BA522C}" dt="2020-12-23T05:03:43.391" v="67" actId="2696"/>
        <pc:sldMkLst>
          <pc:docMk/>
          <pc:sldMk cId="1108741270" sldId="430"/>
        </pc:sldMkLst>
      </pc:sldChg>
      <pc:sldChg chg="del">
        <pc:chgData name="Alfred Asterjadhi" userId="39de57b9-85c0-4fd1-aaac-8ca2b6560ad0" providerId="ADAL" clId="{F0A96221-7881-488D-B053-55CA90BA522C}" dt="2020-12-23T05:03:45.488" v="72" actId="2696"/>
        <pc:sldMkLst>
          <pc:docMk/>
          <pc:sldMk cId="2051760860" sldId="431"/>
        </pc:sldMkLst>
      </pc:sldChg>
      <pc:sldChg chg="del">
        <pc:chgData name="Alfred Asterjadhi" userId="39de57b9-85c0-4fd1-aaac-8ca2b6560ad0" providerId="ADAL" clId="{F0A96221-7881-488D-B053-55CA90BA522C}" dt="2020-12-23T05:03:48.415" v="78" actId="2696"/>
        <pc:sldMkLst>
          <pc:docMk/>
          <pc:sldMk cId="2860158476" sldId="432"/>
        </pc:sldMkLst>
      </pc:sldChg>
      <pc:sldChg chg="del">
        <pc:chgData name="Alfred Asterjadhi" userId="39de57b9-85c0-4fd1-aaac-8ca2b6560ad0" providerId="ADAL" clId="{F0A96221-7881-488D-B053-55CA90BA522C}" dt="2020-12-23T05:03:48.997" v="79" actId="2696"/>
        <pc:sldMkLst>
          <pc:docMk/>
          <pc:sldMk cId="3359669206" sldId="433"/>
        </pc:sldMkLst>
      </pc:sldChg>
      <pc:sldChg chg="del">
        <pc:chgData name="Alfred Asterjadhi" userId="39de57b9-85c0-4fd1-aaac-8ca2b6560ad0" providerId="ADAL" clId="{F0A96221-7881-488D-B053-55CA90BA522C}" dt="2020-12-23T05:03:49.499" v="80" actId="2696"/>
        <pc:sldMkLst>
          <pc:docMk/>
          <pc:sldMk cId="3527449240" sldId="434"/>
        </pc:sldMkLst>
      </pc:sldChg>
      <pc:sldChg chg="del">
        <pc:chgData name="Alfred Asterjadhi" userId="39de57b9-85c0-4fd1-aaac-8ca2b6560ad0" providerId="ADAL" clId="{F0A96221-7881-488D-B053-55CA90BA522C}" dt="2020-12-23T05:03:52.787" v="86" actId="2696"/>
        <pc:sldMkLst>
          <pc:docMk/>
          <pc:sldMk cId="2611547467" sldId="435"/>
        </pc:sldMkLst>
      </pc:sldChg>
      <pc:sldChg chg="del">
        <pc:chgData name="Alfred Asterjadhi" userId="39de57b9-85c0-4fd1-aaac-8ca2b6560ad0" providerId="ADAL" clId="{F0A96221-7881-488D-B053-55CA90BA522C}" dt="2020-12-23T05:04:02.446" v="97" actId="2696"/>
        <pc:sldMkLst>
          <pc:docMk/>
          <pc:sldMk cId="3371530251" sldId="436"/>
        </pc:sldMkLst>
      </pc:sldChg>
      <pc:sldChg chg="del">
        <pc:chgData name="Alfred Asterjadhi" userId="39de57b9-85c0-4fd1-aaac-8ca2b6560ad0" providerId="ADAL" clId="{F0A96221-7881-488D-B053-55CA90BA522C}" dt="2020-12-23T05:05:01.244" v="106" actId="2696"/>
        <pc:sldMkLst>
          <pc:docMk/>
          <pc:sldMk cId="3920476231" sldId="437"/>
        </pc:sldMkLst>
      </pc:sldChg>
      <pc:sldChg chg="del">
        <pc:chgData name="Alfred Asterjadhi" userId="39de57b9-85c0-4fd1-aaac-8ca2b6560ad0" providerId="ADAL" clId="{F0A96221-7881-488D-B053-55CA90BA522C}" dt="2020-12-23T05:03:54.855" v="90" actId="2696"/>
        <pc:sldMkLst>
          <pc:docMk/>
          <pc:sldMk cId="4149852467" sldId="438"/>
        </pc:sldMkLst>
      </pc:sldChg>
      <pc:sldChg chg="del">
        <pc:chgData name="Alfred Asterjadhi" userId="39de57b9-85c0-4fd1-aaac-8ca2b6560ad0" providerId="ADAL" clId="{F0A96221-7881-488D-B053-55CA90BA522C}" dt="2020-12-23T05:03:55.846" v="91" actId="2696"/>
        <pc:sldMkLst>
          <pc:docMk/>
          <pc:sldMk cId="2064511684" sldId="439"/>
        </pc:sldMkLst>
      </pc:sldChg>
      <pc:sldChg chg="del">
        <pc:chgData name="Alfred Asterjadhi" userId="39de57b9-85c0-4fd1-aaac-8ca2b6560ad0" providerId="ADAL" clId="{F0A96221-7881-488D-B053-55CA90BA522C}" dt="2020-12-23T05:03:56.431" v="92" actId="2696"/>
        <pc:sldMkLst>
          <pc:docMk/>
          <pc:sldMk cId="144590311" sldId="440"/>
        </pc:sldMkLst>
      </pc:sldChg>
      <pc:sldChg chg="del">
        <pc:chgData name="Alfred Asterjadhi" userId="39de57b9-85c0-4fd1-aaac-8ca2b6560ad0" providerId="ADAL" clId="{F0A96221-7881-488D-B053-55CA90BA522C}" dt="2020-12-23T05:03:57.038" v="93" actId="2696"/>
        <pc:sldMkLst>
          <pc:docMk/>
          <pc:sldMk cId="3521642149" sldId="441"/>
        </pc:sldMkLst>
      </pc:sldChg>
      <pc:sldChg chg="del">
        <pc:chgData name="Alfred Asterjadhi" userId="39de57b9-85c0-4fd1-aaac-8ca2b6560ad0" providerId="ADAL" clId="{F0A96221-7881-488D-B053-55CA90BA522C}" dt="2020-12-23T05:03:57.632" v="94" actId="2696"/>
        <pc:sldMkLst>
          <pc:docMk/>
          <pc:sldMk cId="1378770195" sldId="442"/>
        </pc:sldMkLst>
      </pc:sldChg>
      <pc:sldChg chg="del">
        <pc:chgData name="Alfred Asterjadhi" userId="39de57b9-85c0-4fd1-aaac-8ca2b6560ad0" providerId="ADAL" clId="{F0A96221-7881-488D-B053-55CA90BA522C}" dt="2020-12-23T05:03:58.747" v="95" actId="2696"/>
        <pc:sldMkLst>
          <pc:docMk/>
          <pc:sldMk cId="1681732451" sldId="443"/>
        </pc:sldMkLst>
      </pc:sldChg>
      <pc:sldChg chg="del">
        <pc:chgData name="Alfred Asterjadhi" userId="39de57b9-85c0-4fd1-aaac-8ca2b6560ad0" providerId="ADAL" clId="{F0A96221-7881-488D-B053-55CA90BA522C}" dt="2020-12-23T05:03:41.405" v="63" actId="2696"/>
        <pc:sldMkLst>
          <pc:docMk/>
          <pc:sldMk cId="3187215790" sldId="444"/>
        </pc:sldMkLst>
      </pc:sldChg>
      <pc:sldChg chg="del">
        <pc:chgData name="Alfred Asterjadhi" userId="39de57b9-85c0-4fd1-aaac-8ca2b6560ad0" providerId="ADAL" clId="{F0A96221-7881-488D-B053-55CA90BA522C}" dt="2020-12-23T05:04:00.635" v="96" actId="2696"/>
        <pc:sldMkLst>
          <pc:docMk/>
          <pc:sldMk cId="124339599" sldId="445"/>
        </pc:sldMkLst>
      </pc:sldChg>
      <pc:sldChg chg="del">
        <pc:chgData name="Alfred Asterjadhi" userId="39de57b9-85c0-4fd1-aaac-8ca2b6560ad0" providerId="ADAL" clId="{F0A96221-7881-488D-B053-55CA90BA522C}" dt="2020-12-23T05:04:33.933" v="99" actId="2696"/>
        <pc:sldMkLst>
          <pc:docMk/>
          <pc:sldMk cId="855446805" sldId="446"/>
        </pc:sldMkLst>
      </pc:sldChg>
      <pc:sldChg chg="del">
        <pc:chgData name="Alfred Asterjadhi" userId="39de57b9-85c0-4fd1-aaac-8ca2b6560ad0" providerId="ADAL" clId="{F0A96221-7881-488D-B053-55CA90BA522C}" dt="2020-12-23T05:04:35.514" v="100" actId="2696"/>
        <pc:sldMkLst>
          <pc:docMk/>
          <pc:sldMk cId="3133358174" sldId="447"/>
        </pc:sldMkLst>
      </pc:sldChg>
      <pc:sldMasterChg chg="modSp modSldLayout">
        <pc:chgData name="Alfred Asterjadhi" userId="39de57b9-85c0-4fd1-aaac-8ca2b6560ad0" providerId="ADAL" clId="{F0A96221-7881-488D-B053-55CA90BA522C}" dt="2020-12-28T17:22:54.874" v="136" actId="20577"/>
        <pc:sldMasterMkLst>
          <pc:docMk/>
          <pc:sldMasterMk cId="0" sldId="2147483648"/>
        </pc:sldMasterMkLst>
        <pc:spChg chg="mod">
          <ac:chgData name="Alfred Asterjadhi" userId="39de57b9-85c0-4fd1-aaac-8ca2b6560ad0" providerId="ADAL" clId="{F0A96221-7881-488D-B053-55CA90BA522C}" dt="2020-12-28T17:22:54.874" v="136" actId="20577"/>
          <ac:spMkLst>
            <pc:docMk/>
            <pc:sldMasterMk cId="0" sldId="2147483648"/>
            <ac:spMk id="10" creationId="{00000000-0000-0000-0000-000000000000}"/>
          </ac:spMkLst>
        </pc:spChg>
        <pc:spChg chg="mod">
          <ac:chgData name="Alfred Asterjadhi" userId="39de57b9-85c0-4fd1-aaac-8ca2b6560ad0" providerId="ADAL" clId="{F0A96221-7881-488D-B053-55CA90BA522C}" dt="2020-12-28T17:21:50.367" v="120" actId="20577"/>
          <ac:spMkLst>
            <pc:docMk/>
            <pc:sldMasterMk cId="0" sldId="2147483648"/>
            <ac:spMk id="1027" creationId="{00000000-0000-0000-0000-000000000000}"/>
          </ac:spMkLst>
        </pc:spChg>
        <pc:sldLayoutChg chg="modSp">
          <pc:chgData name="Alfred Asterjadhi" userId="39de57b9-85c0-4fd1-aaac-8ca2b6560ad0" providerId="ADAL" clId="{F0A96221-7881-488D-B053-55CA90BA522C}" dt="2020-12-28T17:21:57.455" v="121"/>
          <pc:sldLayoutMkLst>
            <pc:docMk/>
            <pc:sldMasterMk cId="0" sldId="2147483648"/>
            <pc:sldLayoutMk cId="0" sldId="2147483649"/>
          </pc:sldLayoutMkLst>
          <pc:spChg chg="mod">
            <ac:chgData name="Alfred Asterjadhi" userId="39de57b9-85c0-4fd1-aaac-8ca2b6560ad0" providerId="ADAL" clId="{F0A96221-7881-488D-B053-55CA90BA522C}" dt="2020-12-28T17:21:57.455" v="121"/>
            <ac:spMkLst>
              <pc:docMk/>
              <pc:sldMasterMk cId="0" sldId="2147483648"/>
              <pc:sldLayoutMk cId="0" sldId="2147483649"/>
              <ac:spMk id="4" creationId="{00000000-0000-0000-0000-000000000000}"/>
            </ac:spMkLst>
          </pc:spChg>
        </pc:sldLayoutChg>
        <pc:sldLayoutChg chg="modSp">
          <pc:chgData name="Alfred Asterjadhi" userId="39de57b9-85c0-4fd1-aaac-8ca2b6560ad0" providerId="ADAL" clId="{F0A96221-7881-488D-B053-55CA90BA522C}" dt="2020-12-28T17:21:59.843" v="122"/>
          <pc:sldLayoutMkLst>
            <pc:docMk/>
            <pc:sldMasterMk cId="0" sldId="2147483648"/>
            <pc:sldLayoutMk cId="0" sldId="2147483650"/>
          </pc:sldLayoutMkLst>
          <pc:spChg chg="mod">
            <ac:chgData name="Alfred Asterjadhi" userId="39de57b9-85c0-4fd1-aaac-8ca2b6560ad0" providerId="ADAL" clId="{F0A96221-7881-488D-B053-55CA90BA522C}" dt="2020-12-28T17:21:59.843" v="122"/>
            <ac:spMkLst>
              <pc:docMk/>
              <pc:sldMasterMk cId="0" sldId="2147483648"/>
              <pc:sldLayoutMk cId="0" sldId="2147483650"/>
              <ac:spMk id="12" creationId="{00000000-0000-0000-0000-000000000000}"/>
            </ac:spMkLst>
          </pc:spChg>
        </pc:sldLayoutChg>
        <pc:sldLayoutChg chg="modSp">
          <pc:chgData name="Alfred Asterjadhi" userId="39de57b9-85c0-4fd1-aaac-8ca2b6560ad0" providerId="ADAL" clId="{F0A96221-7881-488D-B053-55CA90BA522C}" dt="2020-12-28T17:22:03.160" v="123"/>
          <pc:sldLayoutMkLst>
            <pc:docMk/>
            <pc:sldMasterMk cId="0" sldId="2147483648"/>
            <pc:sldLayoutMk cId="0" sldId="2147483651"/>
          </pc:sldLayoutMkLst>
          <pc:spChg chg="mod">
            <ac:chgData name="Alfred Asterjadhi" userId="39de57b9-85c0-4fd1-aaac-8ca2b6560ad0" providerId="ADAL" clId="{F0A96221-7881-488D-B053-55CA90BA522C}" dt="2020-12-28T17:22:03.160" v="123"/>
            <ac:spMkLst>
              <pc:docMk/>
              <pc:sldMasterMk cId="0" sldId="2147483648"/>
              <pc:sldLayoutMk cId="0" sldId="2147483651"/>
              <ac:spMk id="4" creationId="{00000000-0000-0000-0000-000000000000}"/>
            </ac:spMkLst>
          </pc:spChg>
        </pc:sldLayoutChg>
        <pc:sldLayoutChg chg="modSp">
          <pc:chgData name="Alfred Asterjadhi" userId="39de57b9-85c0-4fd1-aaac-8ca2b6560ad0" providerId="ADAL" clId="{F0A96221-7881-488D-B053-55CA90BA522C}" dt="2020-12-28T17:22:07.411" v="124"/>
          <pc:sldLayoutMkLst>
            <pc:docMk/>
            <pc:sldMasterMk cId="0" sldId="2147483648"/>
            <pc:sldLayoutMk cId="0" sldId="2147483652"/>
          </pc:sldLayoutMkLst>
          <pc:spChg chg="mod">
            <ac:chgData name="Alfred Asterjadhi" userId="39de57b9-85c0-4fd1-aaac-8ca2b6560ad0" providerId="ADAL" clId="{F0A96221-7881-488D-B053-55CA90BA522C}" dt="2020-12-28T17:22:07.411" v="124"/>
            <ac:spMkLst>
              <pc:docMk/>
              <pc:sldMasterMk cId="0" sldId="2147483648"/>
              <pc:sldLayoutMk cId="0" sldId="2147483652"/>
              <ac:spMk id="5" creationId="{00000000-0000-0000-0000-000000000000}"/>
            </ac:spMkLst>
          </pc:spChg>
        </pc:sldLayoutChg>
      </pc:sldMasterChg>
    </pc:docChg>
  </pc:docChgLst>
  <pc:docChgLst>
    <pc:chgData name="Alfred Asterjadhi" userId="39de57b9-85c0-4fd1-aaac-8ca2b6560ad0" providerId="ADAL" clId="{B9EAC2BF-4E12-44FE-A845-F99C506449F8}"/>
    <pc:docChg chg="modSld">
      <pc:chgData name="Alfred Asterjadhi" userId="39de57b9-85c0-4fd1-aaac-8ca2b6560ad0" providerId="ADAL" clId="{B9EAC2BF-4E12-44FE-A845-F99C506449F8}" dt="2020-03-18T18:52:57.329" v="0"/>
      <pc:docMkLst>
        <pc:docMk/>
      </pc:docMkLst>
      <pc:sldChg chg="addSp">
        <pc:chgData name="Alfred Asterjadhi" userId="39de57b9-85c0-4fd1-aaac-8ca2b6560ad0" providerId="ADAL" clId="{B9EAC2BF-4E12-44FE-A845-F99C506449F8}" dt="2020-03-18T18:52:57.329" v="0"/>
        <pc:sldMkLst>
          <pc:docMk/>
          <pc:sldMk cId="0" sldId="256"/>
        </pc:sldMkLst>
        <pc:spChg chg="add">
          <ac:chgData name="Alfred Asterjadhi" userId="39de57b9-85c0-4fd1-aaac-8ca2b6560ad0" providerId="ADAL" clId="{B9EAC2BF-4E12-44FE-A845-F99C506449F8}" dt="2020-03-18T18:52:57.329" v="0"/>
          <ac:spMkLst>
            <pc:docMk/>
            <pc:sldMk cId="0" sldId="256"/>
            <ac:spMk id="2" creationId="{C85BE90B-FA25-477B-BC19-DCC96803C97C}"/>
          </ac:spMkLst>
        </pc:spChg>
      </pc:sldChg>
    </pc:docChg>
  </pc:docChgLst>
</pc:chgInfo>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05138" cy="46355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27475" y="0"/>
            <a:ext cx="3005138" cy="463550"/>
          </a:xfrm>
          <a:prstGeom prst="rect">
            <a:avLst/>
          </a:prstGeom>
        </p:spPr>
        <p:txBody>
          <a:bodyPr vert="horz" lIns="91440" tIns="45720" rIns="91440" bIns="45720" rtlCol="0"/>
          <a:lstStyle>
            <a:lvl1pPr algn="r">
              <a:defRPr sz="1200"/>
            </a:lvl1pPr>
          </a:lstStyle>
          <a:p>
            <a:fld id="{B87CCAAF-252C-4847-8D16-EDD6B40E4912}" type="datetimeFigureOut">
              <a:rPr lang="en-US" smtClean="0"/>
              <a:pPr/>
              <a:t>1/10/2021</a:t>
            </a:fld>
            <a:endParaRPr lang="en-US"/>
          </a:p>
        </p:txBody>
      </p:sp>
      <p:sp>
        <p:nvSpPr>
          <p:cNvPr id="4" name="Footer Placeholder 3"/>
          <p:cNvSpPr>
            <a:spLocks noGrp="1"/>
          </p:cNvSpPr>
          <p:nvPr>
            <p:ph type="ftr" sz="quarter" idx="2"/>
          </p:nvPr>
        </p:nvSpPr>
        <p:spPr>
          <a:xfrm>
            <a:off x="0" y="8815388"/>
            <a:ext cx="3005138" cy="46355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27475" y="8815388"/>
            <a:ext cx="3005138" cy="463550"/>
          </a:xfrm>
          <a:prstGeom prst="rect">
            <a:avLst/>
          </a:prstGeom>
        </p:spPr>
        <p:txBody>
          <a:bodyPr vert="horz" lIns="91440" tIns="45720" rIns="91440" bIns="45720" rtlCol="0" anchor="b"/>
          <a:lstStyle>
            <a:lvl1pPr algn="r">
              <a:defRPr sz="1200"/>
            </a:lvl1pPr>
          </a:lstStyle>
          <a:p>
            <a:fld id="{29996500-462A-4966-9632-4197CBF31A04}" type="slidenum">
              <a:rPr lang="en-US" smtClean="0"/>
              <a:pPr/>
              <a:t>‹#›</a:t>
            </a:fld>
            <a:endParaRPr lang="en-US"/>
          </a:p>
        </p:txBody>
      </p:sp>
    </p:spTree>
    <p:extLst>
      <p:ext uri="{BB962C8B-B14F-4D97-AF65-F5344CB8AC3E}">
        <p14:creationId xmlns:p14="http://schemas.microsoft.com/office/powerpoint/2010/main" val="404337442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49" name="AutoShape 1"/>
          <p:cNvSpPr>
            <a:spLocks noChangeArrowheads="1"/>
          </p:cNvSpPr>
          <p:nvPr/>
        </p:nvSpPr>
        <p:spPr bwMode="auto">
          <a:xfrm>
            <a:off x="0" y="0"/>
            <a:ext cx="6934200" cy="9280525"/>
          </a:xfrm>
          <a:prstGeom prst="roundRect">
            <a:avLst>
              <a:gd name="adj" fmla="val 19"/>
            </a:avLst>
          </a:prstGeom>
          <a:solidFill>
            <a:srgbClr val="FFFFFF"/>
          </a:solidFill>
          <a:ln w="9525">
            <a:noFill/>
            <a:round/>
            <a:headEnd/>
            <a:tailEnd/>
          </a:ln>
          <a:effectLst/>
        </p:spPr>
        <p:txBody>
          <a:bodyPr wrap="none" anchor="ctr"/>
          <a:lstStyle/>
          <a:p>
            <a:endParaRPr lang="en-GB"/>
          </a:p>
        </p:txBody>
      </p:sp>
      <p:sp>
        <p:nvSpPr>
          <p:cNvPr id="2050" name="Rectangle 2"/>
          <p:cNvSpPr>
            <a:spLocks noGrp="1" noChangeArrowheads="1"/>
          </p:cNvSpPr>
          <p:nvPr>
            <p:ph type="hdr"/>
          </p:nvPr>
        </p:nvSpPr>
        <p:spPr bwMode="auto">
          <a:xfrm>
            <a:off x="5640388" y="96838"/>
            <a:ext cx="639762"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cs typeface="Arial Unicode MS" charset="0"/>
              </a:defRPr>
            </a:lvl1pPr>
          </a:lstStyle>
          <a:p>
            <a:r>
              <a:rPr lang="en-US"/>
              <a:t>doc.: IEEE 802.11-yy/xxxxr0</a:t>
            </a:r>
          </a:p>
        </p:txBody>
      </p:sp>
      <p:sp>
        <p:nvSpPr>
          <p:cNvPr id="2051" name="Rectangle 3"/>
          <p:cNvSpPr>
            <a:spLocks noGrp="1" noChangeArrowheads="1"/>
          </p:cNvSpPr>
          <p:nvPr>
            <p:ph type="dt"/>
          </p:nvPr>
        </p:nvSpPr>
        <p:spPr bwMode="auto">
          <a:xfrm>
            <a:off x="654050" y="96838"/>
            <a:ext cx="825500"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cs typeface="Arial Unicode MS" charset="0"/>
              </a:defRPr>
            </a:lvl1pPr>
          </a:lstStyle>
          <a:p>
            <a:r>
              <a:rPr lang="en-US"/>
              <a:t>Month Year</a:t>
            </a:r>
          </a:p>
        </p:txBody>
      </p:sp>
      <p:sp>
        <p:nvSpPr>
          <p:cNvPr id="2052" name="Rectangle 4"/>
          <p:cNvSpPr>
            <a:spLocks noGrp="1" noRot="1" noChangeAspect="1" noChangeArrowheads="1"/>
          </p:cNvSpPr>
          <p:nvPr>
            <p:ph type="sldImg"/>
          </p:nvPr>
        </p:nvSpPr>
        <p:spPr bwMode="auto">
          <a:xfrm>
            <a:off x="1152525" y="701675"/>
            <a:ext cx="4627563" cy="3467100"/>
          </a:xfrm>
          <a:prstGeom prst="rect">
            <a:avLst/>
          </a:prstGeom>
          <a:noFill/>
          <a:ln w="12600">
            <a:solidFill>
              <a:srgbClr val="000000"/>
            </a:solidFill>
            <a:miter lim="800000"/>
            <a:headEnd/>
            <a:tailEnd/>
          </a:ln>
          <a:effectLst/>
        </p:spPr>
      </p:sp>
      <p:sp>
        <p:nvSpPr>
          <p:cNvPr id="2053" name="Rectangle 5"/>
          <p:cNvSpPr>
            <a:spLocks noGrp="1" noChangeArrowheads="1"/>
          </p:cNvSpPr>
          <p:nvPr>
            <p:ph type="body"/>
          </p:nvPr>
        </p:nvSpPr>
        <p:spPr bwMode="auto">
          <a:xfrm>
            <a:off x="923925" y="4408488"/>
            <a:ext cx="5084763" cy="4175125"/>
          </a:xfrm>
          <a:prstGeom prst="rect">
            <a:avLst/>
          </a:prstGeom>
          <a:noFill/>
          <a:ln w="9525">
            <a:noFill/>
            <a:round/>
            <a:headEnd/>
            <a:tailEnd/>
          </a:ln>
          <a:effectLst/>
        </p:spPr>
        <p:txBody>
          <a:bodyPr vert="horz" wrap="square" lIns="93600" tIns="46080" rIns="93600" bIns="46080" numCol="1" anchor="t" anchorCtr="0" compatLnSpc="1">
            <a:prstTxWarp prst="textNoShape">
              <a:avLst/>
            </a:prstTxWarp>
          </a:bodyPr>
          <a:lstStyle/>
          <a:p>
            <a:pPr lvl="0"/>
            <a:endParaRPr lang="en-US"/>
          </a:p>
        </p:txBody>
      </p:sp>
      <p:sp>
        <p:nvSpPr>
          <p:cNvPr id="2054" name="Rectangle 6"/>
          <p:cNvSpPr>
            <a:spLocks noGrp="1" noChangeArrowheads="1"/>
          </p:cNvSpPr>
          <p:nvPr>
            <p:ph type="ftr"/>
          </p:nvPr>
        </p:nvSpPr>
        <p:spPr bwMode="auto">
          <a:xfrm>
            <a:off x="5357813" y="8985250"/>
            <a:ext cx="92233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457200" algn="l"/>
                <a:tab pos="1371600" algn="l"/>
                <a:tab pos="2286000" algn="l"/>
                <a:tab pos="3200400" algn="l"/>
                <a:tab pos="4114800" algn="l"/>
                <a:tab pos="5029200" algn="l"/>
                <a:tab pos="5943600" algn="l"/>
                <a:tab pos="6858000" algn="l"/>
                <a:tab pos="7772400" algn="l"/>
                <a:tab pos="8686800" algn="l"/>
                <a:tab pos="9601200" algn="l"/>
                <a:tab pos="10515600" algn="l"/>
              </a:tabLst>
              <a:defRPr sz="1200">
                <a:solidFill>
                  <a:srgbClr val="000000"/>
                </a:solidFill>
                <a:cs typeface="Arial Unicode MS" charset="0"/>
              </a:defRPr>
            </a:lvl1pPr>
          </a:lstStyle>
          <a:p>
            <a:r>
              <a:rPr lang="en-US"/>
              <a:t>John Doe, Some Company</a:t>
            </a:r>
          </a:p>
        </p:txBody>
      </p:sp>
      <p:sp>
        <p:nvSpPr>
          <p:cNvPr id="2055" name="Rectangle 7"/>
          <p:cNvSpPr>
            <a:spLocks noGrp="1" noChangeArrowheads="1"/>
          </p:cNvSpPr>
          <p:nvPr>
            <p:ph type="sldNum"/>
          </p:nvPr>
        </p:nvSpPr>
        <p:spPr bwMode="auto">
          <a:xfrm>
            <a:off x="3222625" y="8985250"/>
            <a:ext cx="511175" cy="363538"/>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US"/>
              <a:t>Page </a:t>
            </a:r>
            <a:fld id="{47A7FEEB-9CD2-43FE-843C-C5350BEACB45}" type="slidenum">
              <a:rPr lang="en-US"/>
              <a:pPr/>
              <a:t>‹#›</a:t>
            </a:fld>
            <a:endParaRPr lang="en-US"/>
          </a:p>
        </p:txBody>
      </p:sp>
      <p:sp>
        <p:nvSpPr>
          <p:cNvPr id="2056" name="Rectangle 8"/>
          <p:cNvSpPr>
            <a:spLocks noChangeArrowheads="1"/>
          </p:cNvSpPr>
          <p:nvPr/>
        </p:nvSpPr>
        <p:spPr bwMode="auto">
          <a:xfrm>
            <a:off x="722313" y="8985250"/>
            <a:ext cx="714375" cy="182563"/>
          </a:xfrm>
          <a:prstGeom prst="rect">
            <a:avLst/>
          </a:prstGeom>
          <a:noFill/>
          <a:ln w="9525">
            <a:noFill/>
            <a:round/>
            <a:headEnd/>
            <a:tailEnd/>
          </a:ln>
          <a:effectLst/>
        </p:spPr>
        <p:txBody>
          <a:bodyPr wrap="none" lIns="0" tIns="0" rIns="0" bIns="0">
            <a:sp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200">
                <a:solidFill>
                  <a:srgbClr val="000000"/>
                </a:solidFill>
              </a:rPr>
              <a:t>Submission</a:t>
            </a:r>
          </a:p>
        </p:txBody>
      </p:sp>
      <p:sp>
        <p:nvSpPr>
          <p:cNvPr id="2057" name="Line 9"/>
          <p:cNvSpPr>
            <a:spLocks noChangeShapeType="1"/>
          </p:cNvSpPr>
          <p:nvPr/>
        </p:nvSpPr>
        <p:spPr bwMode="auto">
          <a:xfrm>
            <a:off x="723900" y="8983663"/>
            <a:ext cx="5486400" cy="1587"/>
          </a:xfrm>
          <a:prstGeom prst="line">
            <a:avLst/>
          </a:prstGeom>
          <a:noFill/>
          <a:ln w="12600">
            <a:solidFill>
              <a:srgbClr val="000000"/>
            </a:solidFill>
            <a:miter lim="800000"/>
            <a:headEnd/>
            <a:tailEnd/>
          </a:ln>
          <a:effectLst/>
        </p:spPr>
        <p:txBody>
          <a:bodyPr/>
          <a:lstStyle/>
          <a:p>
            <a:endParaRPr lang="en-GB"/>
          </a:p>
        </p:txBody>
      </p:sp>
      <p:sp>
        <p:nvSpPr>
          <p:cNvPr id="2058" name="Line 10"/>
          <p:cNvSpPr>
            <a:spLocks noChangeShapeType="1"/>
          </p:cNvSpPr>
          <p:nvPr/>
        </p:nvSpPr>
        <p:spPr bwMode="auto">
          <a:xfrm>
            <a:off x="647700" y="296863"/>
            <a:ext cx="5638800" cy="1587"/>
          </a:xfrm>
          <a:prstGeom prst="line">
            <a:avLst/>
          </a:prstGeom>
          <a:noFill/>
          <a:ln w="12600">
            <a:solidFill>
              <a:srgbClr val="000000"/>
            </a:solidFill>
            <a:miter lim="800000"/>
            <a:headEnd/>
            <a:tailEnd/>
          </a:ln>
          <a:effectLst/>
        </p:spPr>
        <p:txBody>
          <a:bodyPr/>
          <a:lstStyle/>
          <a:p>
            <a:endParaRPr lang="en-GB"/>
          </a:p>
        </p:txBody>
      </p:sp>
    </p:spTree>
    <p:extLst>
      <p:ext uri="{BB962C8B-B14F-4D97-AF65-F5344CB8AC3E}">
        <p14:creationId xmlns:p14="http://schemas.microsoft.com/office/powerpoint/2010/main" val="640659187"/>
      </p:ext>
    </p:extLst>
  </p:cSld>
  <p:clrMap bg1="lt1" tx1="dk1" bg2="lt2" tx2="dk2" accent1="accent1" accent2="accent2" accent3="accent3" accent4="accent4" accent5="accent5" accent6="accent6" hlink="hlink" folHlink="folHlink"/>
  <p:hf/>
  <p:notesStyle>
    <a:lvl1pPr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1pPr>
    <a:lvl2pPr marL="742950" indent="-28575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2pPr>
    <a:lvl3pPr marL="11430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3pPr>
    <a:lvl4pPr marL="16002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4pPr>
    <a:lvl5pPr marL="20574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465D53FD-DB5F-4815-BF01-6488A8FBD189}" type="slidenum">
              <a:rPr lang="en-US"/>
              <a:pPr/>
              <a:t>1</a:t>
            </a:fld>
            <a:endParaRPr lang="en-US"/>
          </a:p>
        </p:txBody>
      </p:sp>
      <p:sp>
        <p:nvSpPr>
          <p:cNvPr id="12289"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2290"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127704411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CA5AFF69-4AEE-4693-9CD6-98E2EBC076EC}" type="slidenum">
              <a:rPr lang="en-US"/>
              <a:pPr/>
              <a:t>2</a:t>
            </a:fld>
            <a:endParaRPr lang="en-US"/>
          </a:p>
        </p:txBody>
      </p:sp>
      <p:sp>
        <p:nvSpPr>
          <p:cNvPr id="13313"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3314"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84030764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54113" y="701675"/>
            <a:ext cx="4624387" cy="3467100"/>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p:txBody>
          <a:bodyPr/>
          <a:lstStyle/>
          <a:p>
            <a:r>
              <a:rPr lang="en-US"/>
              <a:t>doc.: IEEE 802.11-yy/xxxxr0</a:t>
            </a:r>
          </a:p>
        </p:txBody>
      </p:sp>
      <p:sp>
        <p:nvSpPr>
          <p:cNvPr id="5" name="Date Placeholder 4"/>
          <p:cNvSpPr>
            <a:spLocks noGrp="1"/>
          </p:cNvSpPr>
          <p:nvPr>
            <p:ph type="dt" idx="11"/>
          </p:nvPr>
        </p:nvSpPr>
        <p:spPr/>
        <p:txBody>
          <a:bodyPr/>
          <a:lstStyle/>
          <a:p>
            <a:r>
              <a:rPr lang="en-US"/>
              <a:t>Month Year</a:t>
            </a:r>
          </a:p>
        </p:txBody>
      </p:sp>
      <p:sp>
        <p:nvSpPr>
          <p:cNvPr id="6" name="Footer Placeholder 5"/>
          <p:cNvSpPr>
            <a:spLocks noGrp="1"/>
          </p:cNvSpPr>
          <p:nvPr>
            <p:ph type="ftr" idx="12"/>
          </p:nvPr>
        </p:nvSpPr>
        <p:spPr/>
        <p:txBody>
          <a:bodyPr/>
          <a:lstStyle/>
          <a:p>
            <a:r>
              <a:rPr lang="en-US"/>
              <a:t>John Doe, Some Company</a:t>
            </a:r>
          </a:p>
        </p:txBody>
      </p:sp>
      <p:sp>
        <p:nvSpPr>
          <p:cNvPr id="7" name="Slide Number Placeholder 6"/>
          <p:cNvSpPr>
            <a:spLocks noGrp="1"/>
          </p:cNvSpPr>
          <p:nvPr>
            <p:ph type="sldNum" idx="13"/>
          </p:nvPr>
        </p:nvSpPr>
        <p:spPr/>
        <p:txBody>
          <a:bodyPr/>
          <a:lstStyle/>
          <a:p>
            <a:r>
              <a:rPr lang="en-US"/>
              <a:t>Page </a:t>
            </a:r>
            <a:fld id="{47A7FEEB-9CD2-43FE-843C-C5350BEACB45}" type="slidenum">
              <a:rPr lang="en-US" smtClean="0"/>
              <a:pPr/>
              <a:t>3</a:t>
            </a:fld>
            <a:endParaRPr lang="en-US"/>
          </a:p>
        </p:txBody>
      </p:sp>
    </p:spTree>
    <p:extLst>
      <p:ext uri="{BB962C8B-B14F-4D97-AF65-F5344CB8AC3E}">
        <p14:creationId xmlns:p14="http://schemas.microsoft.com/office/powerpoint/2010/main" val="270157103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54113" y="701675"/>
            <a:ext cx="4624387" cy="3467100"/>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p:txBody>
          <a:bodyPr/>
          <a:lstStyle/>
          <a:p>
            <a:r>
              <a:rPr lang="en-US"/>
              <a:t>doc.: IEEE 802.11-yy/xxxxr0</a:t>
            </a:r>
          </a:p>
        </p:txBody>
      </p:sp>
      <p:sp>
        <p:nvSpPr>
          <p:cNvPr id="5" name="Date Placeholder 4"/>
          <p:cNvSpPr>
            <a:spLocks noGrp="1"/>
          </p:cNvSpPr>
          <p:nvPr>
            <p:ph type="dt" idx="11"/>
          </p:nvPr>
        </p:nvSpPr>
        <p:spPr/>
        <p:txBody>
          <a:bodyPr/>
          <a:lstStyle/>
          <a:p>
            <a:r>
              <a:rPr lang="en-US"/>
              <a:t>Month Year</a:t>
            </a:r>
          </a:p>
        </p:txBody>
      </p:sp>
      <p:sp>
        <p:nvSpPr>
          <p:cNvPr id="6" name="Footer Placeholder 5"/>
          <p:cNvSpPr>
            <a:spLocks noGrp="1"/>
          </p:cNvSpPr>
          <p:nvPr>
            <p:ph type="ftr" idx="12"/>
          </p:nvPr>
        </p:nvSpPr>
        <p:spPr/>
        <p:txBody>
          <a:bodyPr/>
          <a:lstStyle/>
          <a:p>
            <a:r>
              <a:rPr lang="en-US"/>
              <a:t>John Doe, Some Company</a:t>
            </a:r>
          </a:p>
        </p:txBody>
      </p:sp>
      <p:sp>
        <p:nvSpPr>
          <p:cNvPr id="7" name="Slide Number Placeholder 6"/>
          <p:cNvSpPr>
            <a:spLocks noGrp="1"/>
          </p:cNvSpPr>
          <p:nvPr>
            <p:ph type="sldNum" idx="13"/>
          </p:nvPr>
        </p:nvSpPr>
        <p:spPr/>
        <p:txBody>
          <a:bodyPr/>
          <a:lstStyle/>
          <a:p>
            <a:r>
              <a:rPr lang="en-US"/>
              <a:t>Page </a:t>
            </a:r>
            <a:fld id="{47A7FEEB-9CD2-43FE-843C-C5350BEACB45}" type="slidenum">
              <a:rPr lang="en-US" smtClean="0"/>
              <a:pPr/>
              <a:t>4</a:t>
            </a:fld>
            <a:endParaRPr lang="en-US"/>
          </a:p>
        </p:txBody>
      </p:sp>
    </p:spTree>
    <p:extLst>
      <p:ext uri="{BB962C8B-B14F-4D97-AF65-F5344CB8AC3E}">
        <p14:creationId xmlns:p14="http://schemas.microsoft.com/office/powerpoint/2010/main" val="130264487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endParaRPr lang="en-GB"/>
          </a:p>
        </p:txBody>
      </p:sp>
      <p:sp>
        <p:nvSpPr>
          <p:cNvPr id="4" name="Date Placeholder 3"/>
          <p:cNvSpPr>
            <a:spLocks noGrp="1"/>
          </p:cNvSpPr>
          <p:nvPr>
            <p:ph type="dt" idx="10"/>
          </p:nvPr>
        </p:nvSpPr>
        <p:spPr/>
        <p:txBody>
          <a:bodyPr/>
          <a:lstStyle>
            <a:lvl1pPr>
              <a:defRPr/>
            </a:lvl1pPr>
          </a:lstStyle>
          <a:p>
            <a:r>
              <a:rPr lang="en-US" dirty="0"/>
              <a:t>January 2021</a:t>
            </a:r>
            <a:endParaRPr lang="en-GB" dirty="0"/>
          </a:p>
        </p:txBody>
      </p:sp>
      <p:sp>
        <p:nvSpPr>
          <p:cNvPr id="5" name="Footer Placeholder 4"/>
          <p:cNvSpPr>
            <a:spLocks noGrp="1"/>
          </p:cNvSpPr>
          <p:nvPr>
            <p:ph type="ftr" idx="11"/>
          </p:nvPr>
        </p:nvSpPr>
        <p:spPr/>
        <p:txBody>
          <a:bodyPr/>
          <a:lstStyle>
            <a:lvl1pPr>
              <a:defRPr/>
            </a:lvl1pPr>
          </a:lstStyle>
          <a:p>
            <a:r>
              <a:rPr lang="en-GB" dirty="0"/>
              <a:t>Alfred Asterjadhi, Qualcomm Inc.</a:t>
            </a:r>
          </a:p>
        </p:txBody>
      </p:sp>
      <p:sp>
        <p:nvSpPr>
          <p:cNvPr id="6" name="Slide Number Placeholder 5"/>
          <p:cNvSpPr>
            <a:spLocks noGrp="1"/>
          </p:cNvSpPr>
          <p:nvPr>
            <p:ph type="sldNum" idx="12"/>
          </p:nvPr>
        </p:nvSpPr>
        <p:spPr/>
        <p:txBody>
          <a:bodyPr/>
          <a:lstStyle>
            <a:lvl1pPr>
              <a:defRPr/>
            </a:lvl1pPr>
          </a:lstStyle>
          <a:p>
            <a:r>
              <a:rPr lang="en-GB"/>
              <a:t>Slide </a:t>
            </a:r>
            <a:fld id="{DE40C9FC-4879-4F20-9ECA-A574A90476B7}" type="slidenum">
              <a:rPr lang="en-GB"/>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Slide Number Placeholder 5"/>
          <p:cNvSpPr>
            <a:spLocks noGrp="1"/>
          </p:cNvSpPr>
          <p:nvPr>
            <p:ph type="sldNum" idx="12"/>
          </p:nvPr>
        </p:nvSpPr>
        <p:spPr/>
        <p:txBody>
          <a:bodyPr/>
          <a:lstStyle>
            <a:lvl1pPr>
              <a:defRPr/>
            </a:lvl1pPr>
          </a:lstStyle>
          <a:p>
            <a:r>
              <a:rPr lang="en-GB" dirty="0"/>
              <a:t>Slide </a:t>
            </a:r>
            <a:fld id="{440F5867-744E-4AA6-B0ED-4C44D2DFBB7B}" type="slidenum">
              <a:rPr lang="en-GB"/>
              <a:pPr/>
              <a:t>‹#›</a:t>
            </a:fld>
            <a:endParaRPr lang="en-GB" dirty="0"/>
          </a:p>
        </p:txBody>
      </p:sp>
      <p:sp>
        <p:nvSpPr>
          <p:cNvPr id="11" name="Rectangle 4"/>
          <p:cNvSpPr>
            <a:spLocks noGrp="1" noChangeArrowheads="1"/>
          </p:cNvSpPr>
          <p:nvPr>
            <p:ph type="ftr" idx="14"/>
          </p:nvPr>
        </p:nvSpPr>
        <p:spPr bwMode="auto">
          <a:xfrm>
            <a:off x="5357818" y="6475413"/>
            <a:ext cx="3184520"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dirty="0"/>
              <a:t>Alfred Asterjadhi, Qualcomm Inc.</a:t>
            </a:r>
          </a:p>
        </p:txBody>
      </p:sp>
      <p:sp>
        <p:nvSpPr>
          <p:cNvPr id="12" name="Rectangle 3"/>
          <p:cNvSpPr>
            <a:spLocks noGrp="1" noChangeArrowheads="1"/>
          </p:cNvSpPr>
          <p:nvPr>
            <p:ph type="dt" idx="15"/>
          </p:nvPr>
        </p:nvSpPr>
        <p:spPr bwMode="auto">
          <a:xfrm>
            <a:off x="696912" y="333375"/>
            <a:ext cx="1874823"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a:solidFill>
                  <a:srgbClr val="000000"/>
                </a:solidFill>
                <a:cs typeface="Arial Unicode MS" charset="0"/>
              </a:defRPr>
            </a:lvl1pPr>
          </a:lstStyle>
          <a:p>
            <a:r>
              <a:rPr lang="en-US" dirty="0"/>
              <a:t>January 2021</a:t>
            </a:r>
            <a:endParaRPr lang="en-GB"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Date Placeholder 3"/>
          <p:cNvSpPr>
            <a:spLocks noGrp="1"/>
          </p:cNvSpPr>
          <p:nvPr>
            <p:ph type="dt" idx="10"/>
          </p:nvPr>
        </p:nvSpPr>
        <p:spPr/>
        <p:txBody>
          <a:bodyPr/>
          <a:lstStyle>
            <a:lvl1pPr>
              <a:defRPr/>
            </a:lvl1pPr>
          </a:lstStyle>
          <a:p>
            <a:r>
              <a:rPr lang="en-US" dirty="0"/>
              <a:t>January 2021</a:t>
            </a:r>
            <a:endParaRPr lang="en-GB" dirty="0"/>
          </a:p>
        </p:txBody>
      </p:sp>
      <p:sp>
        <p:nvSpPr>
          <p:cNvPr id="5" name="Footer Placeholder 4"/>
          <p:cNvSpPr>
            <a:spLocks noGrp="1"/>
          </p:cNvSpPr>
          <p:nvPr>
            <p:ph type="ftr" idx="11"/>
          </p:nvPr>
        </p:nvSpPr>
        <p:spPr/>
        <p:txBody>
          <a:bodyPr/>
          <a:lstStyle>
            <a:lvl1pPr>
              <a:defRPr/>
            </a:lvl1pPr>
          </a:lstStyle>
          <a:p>
            <a:r>
              <a:rPr lang="en-GB" dirty="0"/>
              <a:t>Alfred Asterjadhi, Qualcomm Inc.</a:t>
            </a:r>
          </a:p>
        </p:txBody>
      </p:sp>
      <p:sp>
        <p:nvSpPr>
          <p:cNvPr id="6" name="Slide Number Placeholder 5"/>
          <p:cNvSpPr>
            <a:spLocks noGrp="1"/>
          </p:cNvSpPr>
          <p:nvPr>
            <p:ph type="sldNum" idx="12"/>
          </p:nvPr>
        </p:nvSpPr>
        <p:spPr/>
        <p:txBody>
          <a:bodyPr/>
          <a:lstStyle>
            <a:lvl1pPr>
              <a:defRPr/>
            </a:lvl1pPr>
          </a:lstStyle>
          <a:p>
            <a:r>
              <a:rPr lang="en-GB"/>
              <a:t>Slide </a:t>
            </a:r>
            <a:fld id="{3ABCC52B-A3F7-440B-BBF2-55191E6E7773}" type="slidenum">
              <a:rPr lang="en-GB"/>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685800" y="1981200"/>
            <a:ext cx="3808413"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6613" y="1981200"/>
            <a:ext cx="3810000"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idx="10"/>
          </p:nvPr>
        </p:nvSpPr>
        <p:spPr/>
        <p:txBody>
          <a:bodyPr/>
          <a:lstStyle>
            <a:lvl1pPr>
              <a:defRPr/>
            </a:lvl1pPr>
          </a:lstStyle>
          <a:p>
            <a:r>
              <a:rPr lang="en-US" dirty="0"/>
              <a:t>January 2021</a:t>
            </a:r>
            <a:endParaRPr lang="en-GB" dirty="0"/>
          </a:p>
        </p:txBody>
      </p:sp>
      <p:sp>
        <p:nvSpPr>
          <p:cNvPr id="6" name="Footer Placeholder 5"/>
          <p:cNvSpPr>
            <a:spLocks noGrp="1"/>
          </p:cNvSpPr>
          <p:nvPr>
            <p:ph type="ftr" idx="11"/>
          </p:nvPr>
        </p:nvSpPr>
        <p:spPr/>
        <p:txBody>
          <a:bodyPr/>
          <a:lstStyle>
            <a:lvl1pPr>
              <a:defRPr/>
            </a:lvl1pPr>
          </a:lstStyle>
          <a:p>
            <a:r>
              <a:rPr lang="en-GB" dirty="0"/>
              <a:t>Alfred Asterjadhi, Qualcomm Inc.</a:t>
            </a:r>
          </a:p>
        </p:txBody>
      </p:sp>
      <p:sp>
        <p:nvSpPr>
          <p:cNvPr id="7" name="Slide Number Placeholder 6"/>
          <p:cNvSpPr>
            <a:spLocks noGrp="1"/>
          </p:cNvSpPr>
          <p:nvPr>
            <p:ph type="sldNum" idx="12"/>
          </p:nvPr>
        </p:nvSpPr>
        <p:spPr/>
        <p:txBody>
          <a:bodyPr/>
          <a:lstStyle>
            <a:lvl1pPr>
              <a:defRPr/>
            </a:lvl1pPr>
          </a:lstStyle>
          <a:p>
            <a:r>
              <a:rPr lang="en-GB"/>
              <a:t>Slide </a:t>
            </a:r>
            <a:fld id="{1CD163DD-D5E7-41DA-95F2-71530C24F8C3}" type="slidenum">
              <a:rPr lang="en-GB"/>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idx="10"/>
          </p:nvPr>
        </p:nvSpPr>
        <p:spPr/>
        <p:txBody>
          <a:bodyPr/>
          <a:lstStyle>
            <a:lvl1pPr>
              <a:defRPr/>
            </a:lvl1pPr>
          </a:lstStyle>
          <a:p>
            <a:r>
              <a:rPr lang="en-US" dirty="0"/>
              <a:t>January 2020</a:t>
            </a:r>
            <a:endParaRPr lang="en-GB" dirty="0"/>
          </a:p>
        </p:txBody>
      </p:sp>
      <p:sp>
        <p:nvSpPr>
          <p:cNvPr id="4" name="Footer Placeholder 3"/>
          <p:cNvSpPr>
            <a:spLocks noGrp="1"/>
          </p:cNvSpPr>
          <p:nvPr>
            <p:ph type="ftr" idx="11"/>
          </p:nvPr>
        </p:nvSpPr>
        <p:spPr/>
        <p:txBody>
          <a:bodyPr/>
          <a:lstStyle>
            <a:lvl1pPr>
              <a:defRPr/>
            </a:lvl1pPr>
          </a:lstStyle>
          <a:p>
            <a:r>
              <a:rPr lang="en-GB" dirty="0"/>
              <a:t>Alfred Asterjadhi, Qualcomm Inc.</a:t>
            </a:r>
          </a:p>
        </p:txBody>
      </p:sp>
      <p:sp>
        <p:nvSpPr>
          <p:cNvPr id="5" name="Slide Number Placeholder 4"/>
          <p:cNvSpPr>
            <a:spLocks noGrp="1"/>
          </p:cNvSpPr>
          <p:nvPr>
            <p:ph type="sldNum" idx="12"/>
          </p:nvPr>
        </p:nvSpPr>
        <p:spPr/>
        <p:txBody>
          <a:bodyPr/>
          <a:lstStyle>
            <a:lvl1pPr>
              <a:defRPr/>
            </a:lvl1pPr>
          </a:lstStyle>
          <a:p>
            <a:r>
              <a:rPr lang="en-GB"/>
              <a:t>Slide </a:t>
            </a:r>
            <a:fld id="{06B781AF-4CCF-49B0-A572-DE54FBE5D942}" type="slidenum">
              <a:rPr lang="en-GB"/>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idx="10"/>
          </p:nvPr>
        </p:nvSpPr>
        <p:spPr/>
        <p:txBody>
          <a:bodyPr/>
          <a:lstStyle>
            <a:lvl1pPr>
              <a:defRPr/>
            </a:lvl1pPr>
          </a:lstStyle>
          <a:p>
            <a:r>
              <a:rPr lang="en-US" dirty="0"/>
              <a:t>January 2020</a:t>
            </a:r>
            <a:endParaRPr lang="en-GB" dirty="0"/>
          </a:p>
        </p:txBody>
      </p:sp>
      <p:sp>
        <p:nvSpPr>
          <p:cNvPr id="3" name="Footer Placeholder 2"/>
          <p:cNvSpPr>
            <a:spLocks noGrp="1"/>
          </p:cNvSpPr>
          <p:nvPr>
            <p:ph type="ftr" idx="11"/>
          </p:nvPr>
        </p:nvSpPr>
        <p:spPr/>
        <p:txBody>
          <a:bodyPr/>
          <a:lstStyle>
            <a:lvl1pPr>
              <a:defRPr/>
            </a:lvl1pPr>
          </a:lstStyle>
          <a:p>
            <a:r>
              <a:rPr lang="en-GB" dirty="0"/>
              <a:t>Alfred Asterjadhi, Qualcomm Inc.</a:t>
            </a:r>
          </a:p>
        </p:txBody>
      </p:sp>
      <p:sp>
        <p:nvSpPr>
          <p:cNvPr id="4" name="Slide Number Placeholder 3"/>
          <p:cNvSpPr>
            <a:spLocks noGrp="1"/>
          </p:cNvSpPr>
          <p:nvPr>
            <p:ph type="sldNum" idx="12"/>
          </p:nvPr>
        </p:nvSpPr>
        <p:spPr/>
        <p:txBody>
          <a:bodyPr/>
          <a:lstStyle>
            <a:lvl1pPr>
              <a:defRPr/>
            </a:lvl1pPr>
          </a:lstStyle>
          <a:p>
            <a:r>
              <a:rPr lang="en-GB"/>
              <a:t>Slide </a:t>
            </a:r>
            <a:fld id="{F5D8E26B-7BCF-4D25-9C89-0168A6618F18}" type="slidenum">
              <a:rPr lang="en-GB"/>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5" name="Rectangle 1"/>
          <p:cNvSpPr>
            <a:spLocks noGrp="1" noChangeArrowheads="1"/>
          </p:cNvSpPr>
          <p:nvPr>
            <p:ph type="title"/>
          </p:nvPr>
        </p:nvSpPr>
        <p:spPr bwMode="auto">
          <a:xfrm>
            <a:off x="685800" y="685800"/>
            <a:ext cx="7770813" cy="1065213"/>
          </a:xfrm>
          <a:prstGeom prst="rect">
            <a:avLst/>
          </a:prstGeom>
          <a:noFill/>
          <a:ln w="9525">
            <a:noFill/>
            <a:round/>
            <a:headEnd/>
            <a:tailEnd/>
          </a:ln>
          <a:effectLst/>
        </p:spPr>
        <p:txBody>
          <a:bodyPr vert="horz" wrap="square" lIns="92160" tIns="46080" rIns="92160" bIns="46080" numCol="1" anchor="ctr" anchorCtr="0" compatLnSpc="1">
            <a:prstTxWarp prst="textNoShape">
              <a:avLst/>
            </a:prstTxWarp>
          </a:bodyPr>
          <a:lstStyle/>
          <a:p>
            <a:pPr lvl="0"/>
            <a:r>
              <a:rPr lang="en-GB"/>
              <a:t>Click to edit the title text format</a:t>
            </a:r>
          </a:p>
        </p:txBody>
      </p:sp>
      <p:sp>
        <p:nvSpPr>
          <p:cNvPr id="1026" name="Rectangle 2"/>
          <p:cNvSpPr>
            <a:spLocks noGrp="1" noChangeArrowheads="1"/>
          </p:cNvSpPr>
          <p:nvPr>
            <p:ph type="body" idx="1"/>
          </p:nvPr>
        </p:nvSpPr>
        <p:spPr bwMode="auto">
          <a:xfrm>
            <a:off x="685800" y="1981200"/>
            <a:ext cx="7770813" cy="4113213"/>
          </a:xfrm>
          <a:prstGeom prst="rect">
            <a:avLst/>
          </a:prstGeom>
          <a:noFill/>
          <a:ln w="9525">
            <a:noFill/>
            <a:round/>
            <a:headEnd/>
            <a:tailEnd/>
          </a:ln>
          <a:effectLst/>
        </p:spPr>
        <p:txBody>
          <a:bodyPr vert="horz" wrap="square" lIns="92160" tIns="46080" rIns="92160" bIns="46080" numCol="1" anchor="t" anchorCtr="0" compatLnSpc="1">
            <a:prstTxWarp prst="textNoShape">
              <a:avLst/>
            </a:prstTxWarp>
          </a:bodyPr>
          <a:lstStyle/>
          <a:p>
            <a:pPr lvl="0"/>
            <a:r>
              <a:rPr lang="en-GB"/>
              <a:t>Click to edit the outline text format</a:t>
            </a:r>
          </a:p>
          <a:p>
            <a:pPr lvl="1"/>
            <a:r>
              <a:rPr lang="en-GB"/>
              <a:t>Second Outline Level</a:t>
            </a:r>
          </a:p>
          <a:p>
            <a:pPr lvl="2"/>
            <a:r>
              <a:rPr lang="en-GB"/>
              <a:t>Third Outline Level</a:t>
            </a:r>
          </a:p>
          <a:p>
            <a:pPr lvl="3"/>
            <a:r>
              <a:rPr lang="en-GB"/>
              <a:t>Fourth Outline Level</a:t>
            </a:r>
          </a:p>
          <a:p>
            <a:pPr lvl="4"/>
            <a:r>
              <a:rPr lang="en-GB"/>
              <a:t>Fifth Outline Level</a:t>
            </a:r>
          </a:p>
          <a:p>
            <a:pPr lvl="4"/>
            <a:r>
              <a:rPr lang="en-GB"/>
              <a:t>Sixth Outline Level</a:t>
            </a:r>
          </a:p>
          <a:p>
            <a:pPr lvl="4"/>
            <a:r>
              <a:rPr lang="en-GB"/>
              <a:t>Seventh Outline Level</a:t>
            </a:r>
          </a:p>
          <a:p>
            <a:pPr lvl="4"/>
            <a:r>
              <a:rPr lang="en-GB"/>
              <a:t>Eighth Outline Level</a:t>
            </a:r>
          </a:p>
          <a:p>
            <a:pPr lvl="4"/>
            <a:r>
              <a:rPr lang="en-GB"/>
              <a:t>Ninth Outline Level</a:t>
            </a:r>
          </a:p>
        </p:txBody>
      </p:sp>
      <p:sp>
        <p:nvSpPr>
          <p:cNvPr id="1027" name="Rectangle 3"/>
          <p:cNvSpPr>
            <a:spLocks noGrp="1" noChangeArrowheads="1"/>
          </p:cNvSpPr>
          <p:nvPr>
            <p:ph type="dt"/>
          </p:nvPr>
        </p:nvSpPr>
        <p:spPr bwMode="auto">
          <a:xfrm>
            <a:off x="696912" y="333375"/>
            <a:ext cx="1874823"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a:solidFill>
                  <a:srgbClr val="000000"/>
                </a:solidFill>
                <a:cs typeface="Arial Unicode MS" charset="0"/>
              </a:defRPr>
            </a:lvl1pPr>
          </a:lstStyle>
          <a:p>
            <a:r>
              <a:rPr lang="en-US" dirty="0"/>
              <a:t>January 2021</a:t>
            </a:r>
            <a:endParaRPr lang="en-GB" dirty="0"/>
          </a:p>
        </p:txBody>
      </p:sp>
      <p:sp>
        <p:nvSpPr>
          <p:cNvPr id="1028" name="Rectangle 4"/>
          <p:cNvSpPr>
            <a:spLocks noGrp="1" noChangeArrowheads="1"/>
          </p:cNvSpPr>
          <p:nvPr>
            <p:ph type="ftr"/>
          </p:nvPr>
        </p:nvSpPr>
        <p:spPr bwMode="auto">
          <a:xfrm>
            <a:off x="5357818" y="6475413"/>
            <a:ext cx="3184520"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dirty="0"/>
              <a:t>Alfred Asterjadhi, Qualcomm Inc.</a:t>
            </a:r>
          </a:p>
        </p:txBody>
      </p:sp>
      <p:sp>
        <p:nvSpPr>
          <p:cNvPr id="1029" name="Rectangle 5"/>
          <p:cNvSpPr>
            <a:spLocks noGrp="1" noChangeArrowheads="1"/>
          </p:cNvSpPr>
          <p:nvPr>
            <p:ph type="sldNum"/>
          </p:nvPr>
        </p:nvSpPr>
        <p:spPr bwMode="auto">
          <a:xfrm>
            <a:off x="4344988" y="6475413"/>
            <a:ext cx="528637" cy="363537"/>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ct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a:t>Slide </a:t>
            </a:r>
            <a:fld id="{D09C756B-EB39-4236-ADBB-73052B179AE4}" type="slidenum">
              <a:rPr lang="en-GB"/>
              <a:pPr/>
              <a:t>‹#›</a:t>
            </a:fld>
            <a:endParaRPr lang="en-GB"/>
          </a:p>
        </p:txBody>
      </p:sp>
      <p:sp>
        <p:nvSpPr>
          <p:cNvPr id="1030" name="Line 6"/>
          <p:cNvSpPr>
            <a:spLocks noChangeShapeType="1"/>
          </p:cNvSpPr>
          <p:nvPr/>
        </p:nvSpPr>
        <p:spPr bwMode="auto">
          <a:xfrm>
            <a:off x="685800" y="609600"/>
            <a:ext cx="7772400" cy="1588"/>
          </a:xfrm>
          <a:prstGeom prst="line">
            <a:avLst/>
          </a:prstGeom>
          <a:noFill/>
          <a:ln w="12600">
            <a:solidFill>
              <a:srgbClr val="000000"/>
            </a:solidFill>
            <a:miter lim="800000"/>
            <a:headEnd/>
            <a:tailEnd/>
          </a:ln>
          <a:effectLst/>
        </p:spPr>
        <p:txBody>
          <a:bodyPr/>
          <a:lstStyle/>
          <a:p>
            <a:endParaRPr lang="en-GB" dirty="0"/>
          </a:p>
        </p:txBody>
      </p:sp>
      <p:sp>
        <p:nvSpPr>
          <p:cNvPr id="1031" name="Rectangle 7"/>
          <p:cNvSpPr>
            <a:spLocks noChangeArrowheads="1"/>
          </p:cNvSpPr>
          <p:nvPr/>
        </p:nvSpPr>
        <p:spPr bwMode="auto">
          <a:xfrm>
            <a:off x="684213" y="6475413"/>
            <a:ext cx="714375" cy="182562"/>
          </a:xfrm>
          <a:prstGeom prst="rect">
            <a:avLst/>
          </a:prstGeom>
          <a:noFill/>
          <a:ln w="9525">
            <a:noFill/>
            <a:round/>
            <a:headEnd/>
            <a:tailEnd/>
          </a:ln>
          <a:effectLst/>
        </p:spPr>
        <p:txBody>
          <a:bodyPr wrap="none" lIns="0" tIns="0" rIns="0" bIns="0">
            <a:sp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200" dirty="0">
                <a:solidFill>
                  <a:srgbClr val="000000"/>
                </a:solidFill>
              </a:rPr>
              <a:t>Submission</a:t>
            </a:r>
          </a:p>
        </p:txBody>
      </p:sp>
      <p:sp>
        <p:nvSpPr>
          <p:cNvPr id="1032" name="Line 8"/>
          <p:cNvSpPr>
            <a:spLocks noChangeShapeType="1"/>
          </p:cNvSpPr>
          <p:nvPr/>
        </p:nvSpPr>
        <p:spPr bwMode="auto">
          <a:xfrm>
            <a:off x="685800" y="6477000"/>
            <a:ext cx="7848600" cy="1588"/>
          </a:xfrm>
          <a:prstGeom prst="line">
            <a:avLst/>
          </a:prstGeom>
          <a:noFill/>
          <a:ln w="12600">
            <a:solidFill>
              <a:srgbClr val="000000"/>
            </a:solidFill>
            <a:miter lim="800000"/>
            <a:headEnd/>
            <a:tailEnd/>
          </a:ln>
          <a:effectLst/>
        </p:spPr>
        <p:txBody>
          <a:bodyPr/>
          <a:lstStyle/>
          <a:p>
            <a:endParaRPr lang="en-GB"/>
          </a:p>
        </p:txBody>
      </p:sp>
      <p:sp>
        <p:nvSpPr>
          <p:cNvPr id="10" name="Date Placeholder 3"/>
          <p:cNvSpPr txBox="1">
            <a:spLocks/>
          </p:cNvSpPr>
          <p:nvPr userDrawn="1"/>
        </p:nvSpPr>
        <p:spPr bwMode="auto">
          <a:xfrm>
            <a:off x="5000628" y="357166"/>
            <a:ext cx="3500462"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defRPr/>
            </a:lvl1pPr>
          </a:lstStyle>
          <a:p>
            <a:pPr marL="0" marR="0" lvl="0" indent="0" algn="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kumimoji="0" lang="en-GB" sz="1800" b="1" i="0" u="none" strike="noStrike" kern="1200" cap="none" spc="0" normalizeH="0" baseline="0" noProof="0" dirty="0">
                <a:ln>
                  <a:noFill/>
                </a:ln>
                <a:solidFill>
                  <a:srgbClr val="000000"/>
                </a:solidFill>
                <a:effectLst/>
                <a:uLnTx/>
                <a:uFillTx/>
                <a:latin typeface="Times New Roman" pitchFamily="16" charset="0"/>
                <a:ea typeface="MS Gothic" charset="-128"/>
                <a:cs typeface="Arial Unicode MS" charset="0"/>
              </a:rPr>
              <a:t>doc.: IEEE 802.11-20/1983r1</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4" r:id="rId5"/>
    <p:sldLayoutId id="2147483655" r:id="rId6"/>
  </p:sldLayoutIdLst>
  <p:hf hdr="0"/>
  <p:txStyles>
    <p:titleStyle>
      <a:lvl1pPr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mj-lt"/>
          <a:ea typeface="+mj-ea"/>
          <a:cs typeface="+mj-cs"/>
        </a:defRPr>
      </a:lvl1pPr>
      <a:lvl2pPr marL="742950" indent="-28575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2pPr>
      <a:lvl3pPr marL="1143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3pPr>
      <a:lvl4pPr marL="1600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4pPr>
      <a:lvl5pPr marL="20574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5pPr>
      <a:lvl6pPr marL="25146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6pPr>
      <a:lvl7pPr marL="29718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7pPr>
      <a:lvl8pPr marL="3429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8pPr>
      <a:lvl9pPr marL="3886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9pPr>
    </p:titleStyle>
    <p:bodyStyle>
      <a:lvl1pPr marL="342900" indent="-342900" algn="l" defTabSz="449263" rtl="0" eaLnBrk="1" fontAlgn="base" hangingPunct="1">
        <a:spcBef>
          <a:spcPts val="600"/>
        </a:spcBef>
        <a:spcAft>
          <a:spcPct val="0"/>
        </a:spcAft>
        <a:buClr>
          <a:srgbClr val="000000"/>
        </a:buClr>
        <a:buSzPct val="100000"/>
        <a:buFont typeface="Times New Roman" pitchFamily="16" charset="0"/>
        <a:defRPr sz="2400" b="1">
          <a:solidFill>
            <a:srgbClr val="000000"/>
          </a:solidFill>
          <a:latin typeface="+mn-lt"/>
          <a:ea typeface="+mn-ea"/>
          <a:cs typeface="+mn-cs"/>
        </a:defRPr>
      </a:lvl1pPr>
      <a:lvl2pPr marL="742950" indent="-285750" algn="l" defTabSz="449263" rtl="0" eaLnBrk="1" fontAlgn="base" hangingPunct="1">
        <a:spcBef>
          <a:spcPts val="500"/>
        </a:spcBef>
        <a:spcAft>
          <a:spcPct val="0"/>
        </a:spcAft>
        <a:buClr>
          <a:srgbClr val="000000"/>
        </a:buClr>
        <a:buSzPct val="100000"/>
        <a:buFont typeface="Times New Roman" pitchFamily="16" charset="0"/>
        <a:defRPr sz="2000">
          <a:solidFill>
            <a:srgbClr val="000000"/>
          </a:solidFill>
          <a:latin typeface="+mn-lt"/>
          <a:ea typeface="+mn-ea"/>
        </a:defRPr>
      </a:lvl2pPr>
      <a:lvl3pPr marL="1143000" indent="-228600" algn="l" defTabSz="449263" rtl="0" eaLnBrk="1" fontAlgn="base" hangingPunct="1">
        <a:spcBef>
          <a:spcPts val="450"/>
        </a:spcBef>
        <a:spcAft>
          <a:spcPct val="0"/>
        </a:spcAft>
        <a:buClr>
          <a:srgbClr val="000000"/>
        </a:buClr>
        <a:buSzPct val="100000"/>
        <a:buFont typeface="Times New Roman" pitchFamily="16" charset="0"/>
        <a:defRPr>
          <a:solidFill>
            <a:srgbClr val="000000"/>
          </a:solidFill>
          <a:latin typeface="+mn-lt"/>
          <a:ea typeface="+mn-ea"/>
        </a:defRPr>
      </a:lvl3pPr>
      <a:lvl4pPr marL="1600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4pPr>
      <a:lvl5pPr marL="20574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5pPr>
      <a:lvl6pPr marL="25146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6pPr>
      <a:lvl7pPr marL="29718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7pPr>
      <a:lvl8pPr marL="34290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8pPr>
      <a:lvl9pPr marL="3886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image" Target="../media/image1.emf"/><Relationship Id="rId4" Type="http://schemas.openxmlformats.org/officeDocument/2006/relationships/oleObject" Target="../embeddings/oleObject1.bin"/></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hyperlink" Target="https://standards.ieee.org/develop/policies/bylaws/sb_bylaws.pdf%20section%205.2.1.3" TargetMode="External"/><Relationship Id="rId2" Type="http://schemas.openxmlformats.org/officeDocument/2006/relationships/hyperlink" Target="https://standards.ieee.org/develop/policies/bylaws/sb_bylaws.pdf" TargetMode="External"/><Relationship Id="rId1" Type="http://schemas.openxmlformats.org/officeDocument/2006/relationships/slideLayout" Target="../slideLayouts/slideLayout2.xml"/><Relationship Id="rId5" Type="http://schemas.openxmlformats.org/officeDocument/2006/relationships/hyperlink" Target="https://mentor.ieee.org/802-ec/dcn/16/ec-16-0180-03-00EC-ieee-802-participation-slide.ppt" TargetMode="External"/><Relationship Id="rId4" Type="http://schemas.openxmlformats.org/officeDocument/2006/relationships/hyperlink" Target="http://www.ieee802.org/devdocs.shtml" TargetMode="External"/></Relationships>
</file>

<file path=ppt/slides/_rels/slide12.xml.rels><?xml version="1.0" encoding="UTF-8" standalone="yes"?>
<Relationships xmlns="http://schemas.openxmlformats.org/package/2006/relationships"><Relationship Id="rId3" Type="http://schemas.openxmlformats.org/officeDocument/2006/relationships/hyperlink" Target="https://standards.ieee.org/about/policies/opman/sect6.html" TargetMode="External"/><Relationship Id="rId2" Type="http://schemas.openxmlformats.org/officeDocument/2006/relationships/hyperlink" Target="https://standards.ieee.org/about/policies/bylaws/sect6-7.html#7" TargetMode="Externa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hyperlink" Target="https://standards.ieee.org/about/policies/opman/sect6.html" TargetMode="External"/><Relationship Id="rId2" Type="http://schemas.openxmlformats.org/officeDocument/2006/relationships/hyperlink" Target="https://standards.ieee.org/about/policies/bylaws/sect6-7.html#7" TargetMode="External"/><Relationship Id="rId1" Type="http://schemas.openxmlformats.org/officeDocument/2006/relationships/slideLayout" Target="../slideLayouts/slideLayout2.xml"/><Relationship Id="rId6" Type="http://schemas.openxmlformats.org/officeDocument/2006/relationships/hyperlink" Target="http://standards.ieee.org/develop/policies/best_practices_for_ieee_standards_development_051215.pdf" TargetMode="External"/><Relationship Id="rId5" Type="http://schemas.openxmlformats.org/officeDocument/2006/relationships/hyperlink" Target="http://standards.ieee.org/faqs/copyrights.html/" TargetMode="External"/><Relationship Id="rId4" Type="http://schemas.openxmlformats.org/officeDocument/2006/relationships/hyperlink" Target="https://standards.ieee.org/content/dam/ieee-standards/standards/web/documents/other/permissionltrs.zip" TargetMode="Externa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hyperlink" Target="https://mentor.ieee.org/802.11/dcn/20/11-20-1963-01-00be-resolve-some-phy-tbds-in-d0-2.docx" TargetMode="External"/><Relationship Id="rId2" Type="http://schemas.openxmlformats.org/officeDocument/2006/relationships/hyperlink" Target="https://mentor.ieee.org/802.11/dcn/20/11-20-1958-01-00be-pdt-phy-phase-noise-per-160mhz.docx" TargetMode="External"/><Relationship Id="rId1" Type="http://schemas.openxmlformats.org/officeDocument/2006/relationships/slideLayout" Target="../slideLayouts/slideLayout2.xml"/><Relationship Id="rId6" Type="http://schemas.openxmlformats.org/officeDocument/2006/relationships/hyperlink" Target="https://mentor.ieee.org/802.11/dcn/20/11-20-1886-01-00be-ru-adaptation-in-tb-ul-mu-transmission.pptx" TargetMode="External"/><Relationship Id="rId5" Type="http://schemas.openxmlformats.org/officeDocument/2006/relationships/hyperlink" Target="https://mentor.ieee.org/802.11/dcn/21/11-21-0015-00-00be-clarification-of-80-mhz-operation-in-wider-bw-ofdma.pptx" TargetMode="External"/><Relationship Id="rId4" Type="http://schemas.openxmlformats.org/officeDocument/2006/relationships/hyperlink" Target="https://mentor.ieee.org/802.11/dcn/20/11-20-1340-06-00be-pdt-phy-packet-extension.docx" TargetMode="External"/></Relationships>
</file>

<file path=ppt/slides/_rels/slide18.xml.rels><?xml version="1.0" encoding="UTF-8" standalone="yes"?>
<Relationships xmlns="http://schemas.openxmlformats.org/package/2006/relationships"><Relationship Id="rId8" Type="http://schemas.openxmlformats.org/officeDocument/2006/relationships/hyperlink" Target="https://mentor.ieee.org/802.11/dcn/20/11-20-1551-02-00be-tid-to-link-mapping-negotiation.pptx" TargetMode="External"/><Relationship Id="rId3" Type="http://schemas.openxmlformats.org/officeDocument/2006/relationships/hyperlink" Target="https://mentor.ieee.org/802.11/dcn/20/11-20-1350-06-00be-enhancements-for-qos-and-low-latency-in-802-11be-r1.pptx" TargetMode="External"/><Relationship Id="rId7" Type="http://schemas.openxmlformats.org/officeDocument/2006/relationships/hyperlink" Target="https://mentor.ieee.org/802.11/dcn/20/11-20-1576-00-00be-multilink-management-for-non-str-soft-ap.pptx" TargetMode="External"/><Relationship Id="rId2" Type="http://schemas.openxmlformats.org/officeDocument/2006/relationships/hyperlink" Target="https://mentor.ieee.org/802.11/dcn/20/11-20-1009-08-00be-multi-link-hidden-terminal-followup.pptx" TargetMode="External"/><Relationship Id="rId1" Type="http://schemas.openxmlformats.org/officeDocument/2006/relationships/slideLayout" Target="../slideLayouts/slideLayout2.xml"/><Relationship Id="rId6" Type="http://schemas.openxmlformats.org/officeDocument/2006/relationships/hyperlink" Target="https://mentor.ieee.org/802.11/dcn/20/11-20-1554-03-00be-ml-reconfiguration.pptx" TargetMode="External"/><Relationship Id="rId5" Type="http://schemas.openxmlformats.org/officeDocument/2006/relationships/hyperlink" Target="https://mentor.ieee.org/802.11/dcn/20/11-20-1044-02-00be-mlo-tid-to-link-mapping-negotiation.pptx" TargetMode="External"/><Relationship Id="rId10" Type="http://schemas.openxmlformats.org/officeDocument/2006/relationships/hyperlink" Target="https://mentor.ieee.org/802.11/dcn/20/11-20-1124-01-00be-ml-element-design.pptx" TargetMode="External"/><Relationship Id="rId4" Type="http://schemas.openxmlformats.org/officeDocument/2006/relationships/hyperlink" Target="https://mentor.ieee.org/802.11/dcn/20/11-20-1957-01-00be-proposed-spec-text-for-eht-mac-and-mlo-intros.docx" TargetMode="External"/><Relationship Id="rId9" Type="http://schemas.openxmlformats.org/officeDocument/2006/relationships/hyperlink" Target="https://mentor.ieee.org/802.11/dcn/20/11-20-1534-04-00be-discussion-on-multi-link-setup.pptx" TargetMode="Externa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hyperlink" Target="https://development.standards.ieee.org/P1102800033/par" TargetMode="External"/><Relationship Id="rId2" Type="http://schemas.openxmlformats.org/officeDocument/2006/relationships/hyperlink" Target="http://www.ieee802.org/11/Reports/tgbe_update.htm" TargetMode="External"/><Relationship Id="rId1" Type="http://schemas.openxmlformats.org/officeDocument/2006/relationships/slideLayout" Target="../slideLayouts/slideLayout2.xml"/><Relationship Id="rId4" Type="http://schemas.openxmlformats.org/officeDocument/2006/relationships/hyperlink" Target="https://mentor.ieee.org/802-ec/dcn/19/ec-19-0063-00-ACSD-p802-11be.docx"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http://mentor.ieee.org/" TargetMode="External"/><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hyperlink" Target="mailto:jrosdahl@ieee.org" TargetMode="External"/></Relationships>
</file>

<file path=ppt/slides/_rels/slide5.xml.rels><?xml version="1.0" encoding="UTF-8" standalone="yes"?>
<Relationships xmlns="http://schemas.openxmlformats.org/package/2006/relationships"><Relationship Id="rId3" Type="http://schemas.openxmlformats.org/officeDocument/2006/relationships/hyperlink" Target="https://imat.ieee.org/attendance" TargetMode="External"/><Relationship Id="rId2" Type="http://schemas.openxmlformats.org/officeDocument/2006/relationships/hyperlink" Target="https://mentor.ieee.org/802-ec/dcn/16/ec-16-0180-05-00EC-ieee-802-participation-slide.pptx" TargetMode="External"/><Relationship Id="rId1" Type="http://schemas.openxmlformats.org/officeDocument/2006/relationships/slideLayout" Target="../slideLayouts/slideLayout2.xml"/><Relationship Id="rId5" Type="http://schemas.openxmlformats.org/officeDocument/2006/relationships/hyperlink" Target="mailto:sschelstraete@quantenna.com" TargetMode="External"/><Relationship Id="rId4" Type="http://schemas.openxmlformats.org/officeDocument/2006/relationships/hyperlink" Target="mailto:tianyu@apple.com" TargetMode="Externa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Date Placeholder 3"/>
          <p:cNvSpPr>
            <a:spLocks noGrp="1"/>
          </p:cNvSpPr>
          <p:nvPr>
            <p:ph type="dt" idx="15"/>
          </p:nvPr>
        </p:nvSpPr>
        <p:spPr>
          <a:xfrm>
            <a:off x="696912" y="333375"/>
            <a:ext cx="2303451" cy="273050"/>
          </a:xfrm>
        </p:spPr>
        <p:txBody>
          <a:bodyPr/>
          <a:lstStyle/>
          <a:p>
            <a:r>
              <a:rPr lang="en-US" dirty="0"/>
              <a:t>January 2021</a:t>
            </a:r>
            <a:endParaRPr lang="en-GB" dirty="0"/>
          </a:p>
        </p:txBody>
      </p:sp>
      <p:sp>
        <p:nvSpPr>
          <p:cNvPr id="7" name="Footer Placeholder 4"/>
          <p:cNvSpPr>
            <a:spLocks noGrp="1"/>
          </p:cNvSpPr>
          <p:nvPr>
            <p:ph type="ftr" idx="14"/>
          </p:nvPr>
        </p:nvSpPr>
        <p:spPr>
          <a:xfrm>
            <a:off x="5500694" y="6475413"/>
            <a:ext cx="3041644" cy="180975"/>
          </a:xfrm>
        </p:spPr>
        <p:txBody>
          <a:bodyPr/>
          <a:lstStyle/>
          <a:p>
            <a:r>
              <a:rPr lang="en-GB" dirty="0"/>
              <a:t>Alfred Asterjadhi, Qualcomm Inc.</a:t>
            </a:r>
          </a:p>
        </p:txBody>
      </p:sp>
      <p:sp>
        <p:nvSpPr>
          <p:cNvPr id="8" name="Slide Number Placeholder 5"/>
          <p:cNvSpPr>
            <a:spLocks noGrp="1"/>
          </p:cNvSpPr>
          <p:nvPr>
            <p:ph type="sldNum" idx="12"/>
          </p:nvPr>
        </p:nvSpPr>
        <p:spPr/>
        <p:txBody>
          <a:bodyPr/>
          <a:lstStyle/>
          <a:p>
            <a:r>
              <a:rPr lang="en-GB" dirty="0"/>
              <a:t>Slide </a:t>
            </a:r>
            <a:fld id="{93823DB3-BAA4-4F4A-B4B3-ED9ABE70E976}" type="slidenum">
              <a:rPr lang="en-GB"/>
              <a:pPr/>
              <a:t>1</a:t>
            </a:fld>
            <a:endParaRPr lang="en-GB" dirty="0"/>
          </a:p>
        </p:txBody>
      </p:sp>
      <p:sp>
        <p:nvSpPr>
          <p:cNvPr id="3073" name="Rectangle 1"/>
          <p:cNvSpPr>
            <a:spLocks noGrp="1" noChangeArrowheads="1"/>
          </p:cNvSpPr>
          <p:nvPr>
            <p:ph type="title"/>
          </p:nvPr>
        </p:nvSpPr>
        <p:spPr>
          <a:xfrm>
            <a:off x="685800" y="685800"/>
            <a:ext cx="7772400" cy="1066800"/>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altLang="en-US" dirty="0"/>
              <a:t>TGbe January 2021 Meeting Agenda</a:t>
            </a:r>
            <a:endParaRPr lang="en-GB" dirty="0"/>
          </a:p>
        </p:txBody>
      </p:sp>
      <p:sp>
        <p:nvSpPr>
          <p:cNvPr id="3074" name="Rectangle 2"/>
          <p:cNvSpPr>
            <a:spLocks noGrp="1" noChangeArrowheads="1"/>
          </p:cNvSpPr>
          <p:nvPr>
            <p:ph type="body" idx="1"/>
          </p:nvPr>
        </p:nvSpPr>
        <p:spPr>
          <a:xfrm>
            <a:off x="685800" y="1524000"/>
            <a:ext cx="7772400" cy="396875"/>
          </a:xfrm>
          <a:ln/>
        </p:spPr>
        <p:txBody>
          <a:bodyPr/>
          <a:lstStyle/>
          <a:p>
            <a:pPr algn="ctr">
              <a:spcBef>
                <a:spcPts val="500"/>
              </a:spcBef>
              <a:tabLst>
                <a:tab pos="912813" algn="l"/>
                <a:tab pos="1827213" algn="l"/>
                <a:tab pos="2741613" algn="l"/>
                <a:tab pos="3656013" algn="l"/>
                <a:tab pos="4570413" algn="l"/>
                <a:tab pos="5484813" algn="l"/>
                <a:tab pos="6399213" algn="l"/>
                <a:tab pos="7313613" algn="l"/>
                <a:tab pos="8228013" algn="l"/>
                <a:tab pos="9142413" algn="l"/>
                <a:tab pos="10056813" algn="l"/>
              </a:tabLst>
            </a:pPr>
            <a:r>
              <a:rPr lang="en-GB" sz="2000" dirty="0"/>
              <a:t>Date:</a:t>
            </a:r>
            <a:r>
              <a:rPr lang="en-GB" sz="2000" b="0" dirty="0"/>
              <a:t> 2021-01-08</a:t>
            </a:r>
          </a:p>
        </p:txBody>
      </p:sp>
      <p:graphicFrame>
        <p:nvGraphicFramePr>
          <p:cNvPr id="3075" name="Object 3"/>
          <p:cNvGraphicFramePr>
            <a:graphicFrameLocks noChangeAspect="1"/>
          </p:cNvGraphicFramePr>
          <p:nvPr>
            <p:extLst>
              <p:ext uri="{D42A27DB-BD31-4B8C-83A1-F6EECF244321}">
                <p14:modId xmlns:p14="http://schemas.microsoft.com/office/powerpoint/2010/main" val="3420385986"/>
              </p:ext>
            </p:extLst>
          </p:nvPr>
        </p:nvGraphicFramePr>
        <p:xfrm>
          <a:off x="461963" y="2486025"/>
          <a:ext cx="8540750" cy="2503488"/>
        </p:xfrm>
        <a:graphic>
          <a:graphicData uri="http://schemas.openxmlformats.org/presentationml/2006/ole">
            <mc:AlternateContent xmlns:mc="http://schemas.openxmlformats.org/markup-compatibility/2006">
              <mc:Choice xmlns:v="urn:schemas-microsoft-com:vml" Requires="v">
                <p:oleObj spid="_x0000_s1026" name="Document" r:id="rId4" imgW="8552553" imgH="2514074" progId="Word.Document.8">
                  <p:embed/>
                </p:oleObj>
              </mc:Choice>
              <mc:Fallback>
                <p:oleObj name="Document" r:id="rId4" imgW="8552553" imgH="2514074" progId="Word.Document.8">
                  <p:embed/>
                  <p:pic>
                    <p:nvPicPr>
                      <p:cNvPr id="3075" name="Object 3"/>
                      <p:cNvPicPr>
                        <a:picLocks noChangeAspect="1" noChangeArrowheads="1"/>
                      </p:cNvPicPr>
                      <p:nvPr/>
                    </p:nvPicPr>
                    <p:blipFill>
                      <a:blip r:embed="rId5"/>
                      <a:srcRect/>
                      <a:stretch>
                        <a:fillRect/>
                      </a:stretch>
                    </p:blipFill>
                    <p:spPr bwMode="auto">
                      <a:xfrm>
                        <a:off x="461963" y="2486025"/>
                        <a:ext cx="8540750" cy="2503488"/>
                      </a:xfrm>
                      <a:prstGeom prst="rect">
                        <a:avLst/>
                      </a:prstGeom>
                      <a:noFill/>
                    </p:spPr>
                  </p:pic>
                </p:oleObj>
              </mc:Fallback>
            </mc:AlternateContent>
          </a:graphicData>
        </a:graphic>
      </p:graphicFrame>
      <p:sp>
        <p:nvSpPr>
          <p:cNvPr id="3076" name="Rectangle 4"/>
          <p:cNvSpPr>
            <a:spLocks noChangeArrowheads="1"/>
          </p:cNvSpPr>
          <p:nvPr/>
        </p:nvSpPr>
        <p:spPr bwMode="auto">
          <a:xfrm>
            <a:off x="533400" y="1939925"/>
            <a:ext cx="1447800" cy="381000"/>
          </a:xfrm>
          <a:prstGeom prst="rect">
            <a:avLst/>
          </a:prstGeom>
          <a:noFill/>
          <a:ln w="9525">
            <a:noFill/>
            <a:round/>
            <a:headEnd/>
            <a:tailEnd/>
          </a:ln>
          <a:effectLst/>
        </p:spPr>
        <p:txBody>
          <a:bodyPr lIns="92160" tIns="46080" rIns="92160" bIns="46080"/>
          <a:lstStyle/>
          <a:p>
            <a:pPr>
              <a:spcBef>
                <a:spcPts val="500"/>
              </a:spcBef>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pPr>
            <a:r>
              <a:rPr lang="en-GB" sz="2000" dirty="0">
                <a:solidFill>
                  <a:srgbClr val="000000"/>
                </a:solidFill>
              </a:rPr>
              <a:t>Authors:</a:t>
            </a:r>
          </a:p>
          <a:p>
            <a:pPr>
              <a:spcBef>
                <a:spcPts val="500"/>
              </a:spcBef>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pPr>
            <a:endParaRPr lang="en-GB" sz="2000" dirty="0">
              <a:solidFill>
                <a:srgbClr val="000000"/>
              </a:solidFill>
            </a:endParaRP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1"/>
            <a:ext cx="7770813" cy="381000"/>
          </a:xfrm>
        </p:spPr>
        <p:txBody>
          <a:bodyPr/>
          <a:lstStyle/>
          <a:p>
            <a:r>
              <a:rPr lang="en-GB" altLang="en-US" u="sng" dirty="0">
                <a:solidFill>
                  <a:schemeClr val="tx1"/>
                </a:solidFill>
                <a:latin typeface="Calibri" panose="020F0502020204030204" pitchFamily="34" charset="0"/>
                <a:cs typeface="Calibri" panose="020F0502020204030204" pitchFamily="34" charset="0"/>
              </a:rPr>
              <a:t>Patent-related information</a:t>
            </a:r>
            <a:endParaRPr lang="en-US" dirty="0"/>
          </a:p>
        </p:txBody>
      </p:sp>
      <p:sp>
        <p:nvSpPr>
          <p:cNvPr id="3" name="Content Placeholder 2"/>
          <p:cNvSpPr>
            <a:spLocks noGrp="1"/>
          </p:cNvSpPr>
          <p:nvPr>
            <p:ph idx="1"/>
          </p:nvPr>
        </p:nvSpPr>
        <p:spPr>
          <a:xfrm>
            <a:off x="685800" y="1447800"/>
            <a:ext cx="7770813" cy="4113213"/>
          </a:xfrm>
        </p:spPr>
        <p:txBody>
          <a:bodyPr/>
          <a:lstStyle/>
          <a:p>
            <a:pPr lvl="1">
              <a:lnSpc>
                <a:spcPct val="90000"/>
              </a:lnSpc>
              <a:spcBef>
                <a:spcPct val="0"/>
              </a:spcBef>
              <a:buFont typeface="Monotype Sorts" pitchFamily="2" charset="2"/>
              <a:buNone/>
            </a:pPr>
            <a:r>
              <a:rPr lang="en-US" altLang="en-US" b="1" dirty="0">
                <a:solidFill>
                  <a:schemeClr val="tx1"/>
                </a:solidFill>
                <a:latin typeface="Calibri" panose="020F0502020204030204" pitchFamily="34" charset="0"/>
                <a:cs typeface="Calibri" panose="020F0502020204030204" pitchFamily="34" charset="0"/>
              </a:rPr>
              <a:t>The patent policy and the procedures used to execute that policy are documented in the:</a:t>
            </a:r>
          </a:p>
          <a:p>
            <a:pPr lvl="2">
              <a:lnSpc>
                <a:spcPct val="90000"/>
              </a:lnSpc>
              <a:buSzPct val="150000"/>
              <a:buFont typeface="Arial" panose="020B0604020202020204" pitchFamily="34" charset="0"/>
              <a:buChar char="•"/>
            </a:pPr>
            <a:r>
              <a:rPr lang="en-US" altLang="en-US" sz="2000" b="1" i="1" dirty="0">
                <a:solidFill>
                  <a:schemeClr val="tx1"/>
                </a:solidFill>
                <a:latin typeface="Calibri" panose="020F0502020204030204" pitchFamily="34" charset="0"/>
                <a:cs typeface="Calibri" panose="020F0502020204030204" pitchFamily="34" charset="0"/>
              </a:rPr>
              <a:t>IEEE-SA Standards Board Bylaws</a:t>
            </a:r>
            <a:r>
              <a:rPr lang="en-US" altLang="en-US" sz="2000" b="1" dirty="0">
                <a:solidFill>
                  <a:schemeClr val="tx1"/>
                </a:solidFill>
                <a:latin typeface="Calibri" panose="020F0502020204030204" pitchFamily="34" charset="0"/>
                <a:cs typeface="Calibri" panose="020F0502020204030204" pitchFamily="34" charset="0"/>
              </a:rPr>
              <a:t> </a:t>
            </a:r>
            <a:r>
              <a:rPr lang="en-US" altLang="en-US" sz="1600" b="1" dirty="0">
                <a:solidFill>
                  <a:schemeClr val="tx1"/>
                </a:solidFill>
                <a:latin typeface="Calibri" panose="020F0502020204030204" pitchFamily="34" charset="0"/>
                <a:cs typeface="Calibri" panose="020F0502020204030204" pitchFamily="34" charset="0"/>
              </a:rPr>
              <a:t>(http://standards.ieee.org/develop/policies/bylaws/sect6-7.html#6) </a:t>
            </a:r>
          </a:p>
          <a:p>
            <a:pPr lvl="2">
              <a:lnSpc>
                <a:spcPct val="90000"/>
              </a:lnSpc>
              <a:buSzPct val="150000"/>
              <a:buFont typeface="Arial" panose="020B0604020202020204" pitchFamily="34" charset="0"/>
              <a:buChar char="•"/>
            </a:pPr>
            <a:r>
              <a:rPr lang="en-US" altLang="en-US" sz="2000" b="1" i="1" dirty="0">
                <a:solidFill>
                  <a:schemeClr val="tx1"/>
                </a:solidFill>
                <a:latin typeface="Calibri" panose="020F0502020204030204" pitchFamily="34" charset="0"/>
                <a:cs typeface="Calibri" panose="020F0502020204030204" pitchFamily="34" charset="0"/>
              </a:rPr>
              <a:t>IEEE-SA Standards Board Operations Manual</a:t>
            </a:r>
            <a:r>
              <a:rPr lang="en-US" altLang="en-US" sz="2000" b="1" dirty="0">
                <a:solidFill>
                  <a:schemeClr val="tx1"/>
                </a:solidFill>
                <a:latin typeface="Calibri" panose="020F0502020204030204" pitchFamily="34" charset="0"/>
                <a:cs typeface="Calibri" panose="020F0502020204030204" pitchFamily="34" charset="0"/>
              </a:rPr>
              <a:t> </a:t>
            </a:r>
            <a:r>
              <a:rPr lang="en-US" altLang="en-US" sz="1600" b="1" dirty="0">
                <a:solidFill>
                  <a:schemeClr val="tx1"/>
                </a:solidFill>
                <a:latin typeface="Calibri" panose="020F0502020204030204" pitchFamily="34" charset="0"/>
                <a:cs typeface="Calibri" panose="020F0502020204030204" pitchFamily="34" charset="0"/>
              </a:rPr>
              <a:t>(http://standards.ieee.org/develop/policies/opman/sect6.html#6.3)</a:t>
            </a:r>
          </a:p>
          <a:p>
            <a:pPr lvl="1">
              <a:lnSpc>
                <a:spcPct val="90000"/>
              </a:lnSpc>
              <a:buFont typeface="Monotype Sorts" pitchFamily="2" charset="2"/>
              <a:buNone/>
            </a:pPr>
            <a:endParaRPr lang="en-US" altLang="en-US" dirty="0"/>
          </a:p>
          <a:p>
            <a:pPr lvl="1">
              <a:lnSpc>
                <a:spcPct val="90000"/>
              </a:lnSpc>
              <a:spcBef>
                <a:spcPct val="0"/>
              </a:spcBef>
              <a:buFont typeface="Monotype Sorts" pitchFamily="2" charset="2"/>
              <a:buNone/>
            </a:pPr>
            <a:r>
              <a:rPr lang="en-US" altLang="en-US" b="1" dirty="0">
                <a:solidFill>
                  <a:schemeClr val="tx1"/>
                </a:solidFill>
                <a:latin typeface="Calibri" panose="020F0502020204030204" pitchFamily="34" charset="0"/>
                <a:cs typeface="Calibri" panose="020F0502020204030204" pitchFamily="34" charset="0"/>
              </a:rPr>
              <a:t>	Material about the patent policy is available at </a:t>
            </a:r>
          </a:p>
          <a:p>
            <a:pPr lvl="1">
              <a:lnSpc>
                <a:spcPct val="90000"/>
              </a:lnSpc>
              <a:spcBef>
                <a:spcPct val="0"/>
              </a:spcBef>
              <a:buFont typeface="Monotype Sorts" pitchFamily="2" charset="2"/>
              <a:buNone/>
            </a:pPr>
            <a:r>
              <a:rPr lang="en-US" altLang="en-US" b="1" dirty="0">
                <a:solidFill>
                  <a:schemeClr val="tx1"/>
                </a:solidFill>
                <a:latin typeface="Calibri" panose="020F0502020204030204" pitchFamily="34" charset="0"/>
                <a:cs typeface="Calibri" panose="020F0502020204030204" pitchFamily="34" charset="0"/>
              </a:rPr>
              <a:t>	</a:t>
            </a:r>
            <a:r>
              <a:rPr lang="en-US" altLang="en-US" b="1" i="1" dirty="0">
                <a:solidFill>
                  <a:schemeClr val="tx1"/>
                </a:solidFill>
                <a:latin typeface="Calibri" panose="020F0502020204030204" pitchFamily="34" charset="0"/>
                <a:cs typeface="Calibri" panose="020F0502020204030204" pitchFamily="34" charset="0"/>
              </a:rPr>
              <a:t>http://standards.ieee.org/about/sasb/patcom/materials.html</a:t>
            </a:r>
          </a:p>
          <a:p>
            <a:pPr lvl="1">
              <a:lnSpc>
                <a:spcPct val="90000"/>
              </a:lnSpc>
              <a:spcBef>
                <a:spcPct val="0"/>
              </a:spcBef>
              <a:buFont typeface="Monotype Sorts" pitchFamily="2" charset="2"/>
              <a:buNone/>
            </a:pPr>
            <a:endParaRPr lang="en-US" altLang="en-US" b="1" i="1" dirty="0">
              <a:solidFill>
                <a:schemeClr val="tx1"/>
              </a:solidFill>
              <a:latin typeface="Calibri" panose="020F0502020204030204" pitchFamily="34" charset="0"/>
              <a:cs typeface="Calibri" panose="020F0502020204030204" pitchFamily="34" charset="0"/>
            </a:endParaRPr>
          </a:p>
          <a:p>
            <a:pPr lvl="1">
              <a:lnSpc>
                <a:spcPct val="90000"/>
              </a:lnSpc>
              <a:spcBef>
                <a:spcPct val="0"/>
              </a:spcBef>
              <a:buFont typeface="Monotype Sorts" pitchFamily="2" charset="2"/>
              <a:buNone/>
            </a:pPr>
            <a:endParaRPr lang="en-US" altLang="en-US" sz="3200" b="1" dirty="0">
              <a:solidFill>
                <a:schemeClr val="tx1"/>
              </a:solidFill>
              <a:latin typeface="Calibri" panose="020F0502020204030204" pitchFamily="34" charset="0"/>
              <a:cs typeface="Calibri" panose="020F0502020204030204" pitchFamily="34" charset="0"/>
            </a:endParaRPr>
          </a:p>
          <a:p>
            <a:pPr lvl="1" algn="ctr">
              <a:lnSpc>
                <a:spcPct val="90000"/>
              </a:lnSpc>
              <a:spcBef>
                <a:spcPct val="0"/>
              </a:spcBef>
              <a:buFont typeface="Monotype Sorts" pitchFamily="2" charset="2"/>
              <a:buNone/>
            </a:pPr>
            <a:r>
              <a:rPr lang="en-US" altLang="en-US" sz="3200" b="1" dirty="0">
                <a:solidFill>
                  <a:schemeClr val="tx1"/>
                </a:solidFill>
                <a:latin typeface="Calibri" panose="020F0502020204030204" pitchFamily="34" charset="0"/>
                <a:cs typeface="Calibri" panose="020F0502020204030204" pitchFamily="34" charset="0"/>
              </a:rPr>
              <a:t>	If you have questions, contact the IEEE-SA Standards Board Patent Committee Administrator at patcom@ieee.org</a:t>
            </a:r>
          </a:p>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10</a:t>
            </a:fld>
            <a:endParaRPr lang="en-GB" dirty="0"/>
          </a:p>
        </p:txBody>
      </p:sp>
      <p:sp>
        <p:nvSpPr>
          <p:cNvPr id="5" name="Footer Placeholder 4"/>
          <p:cNvSpPr>
            <a:spLocks noGrp="1"/>
          </p:cNvSpPr>
          <p:nvPr>
            <p:ph type="ftr" idx="14"/>
          </p:nvPr>
        </p:nvSpPr>
        <p:spPr/>
        <p:txBody>
          <a:bodyPr/>
          <a:lstStyle/>
          <a:p>
            <a:r>
              <a:rPr lang="en-GB" dirty="0"/>
              <a:t>Alfred Asterjadhi, Qualcomm Inc.</a:t>
            </a:r>
          </a:p>
        </p:txBody>
      </p:sp>
      <p:sp>
        <p:nvSpPr>
          <p:cNvPr id="7" name="Text Box 6">
            <a:extLst>
              <a:ext uri="{FF2B5EF4-FFF2-40B4-BE49-F238E27FC236}">
                <a16:creationId xmlns:a16="http://schemas.microsoft.com/office/drawing/2014/main" id="{57DA6E08-8FB1-471F-A676-D991CFB1BF03}"/>
              </a:ext>
            </a:extLst>
          </p:cNvPr>
          <p:cNvSpPr txBox="1">
            <a:spLocks noChangeArrowheads="1"/>
          </p:cNvSpPr>
          <p:nvPr/>
        </p:nvSpPr>
        <p:spPr bwMode="auto">
          <a:xfrm>
            <a:off x="685800" y="6172200"/>
            <a:ext cx="9525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en-US"/>
            </a:defPPr>
            <a:lvl1pPr algn="l" rtl="0" fontAlgn="base">
              <a:spcBef>
                <a:spcPct val="0"/>
              </a:spcBef>
              <a:spcAft>
                <a:spcPct val="0"/>
              </a:spcAft>
              <a:defRPr sz="1200" kern="1200">
                <a:solidFill>
                  <a:schemeClr val="tx1"/>
                </a:solidFill>
                <a:latin typeface="Times New Roman" pitchFamily="18" charset="0"/>
                <a:ea typeface="+mn-ea"/>
                <a:cs typeface="Arial" charset="0"/>
              </a:defRPr>
            </a:lvl1pPr>
            <a:lvl2pPr marL="457200" algn="l" rtl="0" fontAlgn="base">
              <a:spcBef>
                <a:spcPct val="0"/>
              </a:spcBef>
              <a:spcAft>
                <a:spcPct val="0"/>
              </a:spcAft>
              <a:defRPr sz="1200" kern="1200">
                <a:solidFill>
                  <a:schemeClr val="tx1"/>
                </a:solidFill>
                <a:latin typeface="Times New Roman" pitchFamily="18" charset="0"/>
                <a:ea typeface="+mn-ea"/>
                <a:cs typeface="Arial" charset="0"/>
              </a:defRPr>
            </a:lvl2pPr>
            <a:lvl3pPr marL="914400" algn="l" rtl="0" fontAlgn="base">
              <a:spcBef>
                <a:spcPct val="0"/>
              </a:spcBef>
              <a:spcAft>
                <a:spcPct val="0"/>
              </a:spcAft>
              <a:defRPr sz="12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12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1200" kern="1200">
                <a:solidFill>
                  <a:schemeClr val="tx1"/>
                </a:solidFill>
                <a:latin typeface="Times New Roman" pitchFamily="18" charset="0"/>
                <a:ea typeface="+mn-ea"/>
                <a:cs typeface="Arial" charset="0"/>
              </a:defRPr>
            </a:lvl5pPr>
            <a:lvl6pPr marL="2286000" algn="l" defTabSz="914400" rtl="0" eaLnBrk="1" latinLnBrk="0" hangingPunct="1">
              <a:defRPr sz="1200" kern="1200">
                <a:solidFill>
                  <a:schemeClr val="tx1"/>
                </a:solidFill>
                <a:latin typeface="Times New Roman" pitchFamily="18" charset="0"/>
                <a:ea typeface="+mn-ea"/>
                <a:cs typeface="Arial" charset="0"/>
              </a:defRPr>
            </a:lvl6pPr>
            <a:lvl7pPr marL="2743200" algn="l" defTabSz="914400" rtl="0" eaLnBrk="1" latinLnBrk="0" hangingPunct="1">
              <a:defRPr sz="1200" kern="1200">
                <a:solidFill>
                  <a:schemeClr val="tx1"/>
                </a:solidFill>
                <a:latin typeface="Times New Roman" pitchFamily="18" charset="0"/>
                <a:ea typeface="+mn-ea"/>
                <a:cs typeface="Arial" charset="0"/>
              </a:defRPr>
            </a:lvl7pPr>
            <a:lvl8pPr marL="3200400" algn="l" defTabSz="914400" rtl="0" eaLnBrk="1" latinLnBrk="0" hangingPunct="1">
              <a:defRPr sz="1200" kern="1200">
                <a:solidFill>
                  <a:schemeClr val="tx1"/>
                </a:solidFill>
                <a:latin typeface="Times New Roman" pitchFamily="18" charset="0"/>
                <a:ea typeface="+mn-ea"/>
                <a:cs typeface="Arial" charset="0"/>
              </a:defRPr>
            </a:lvl8pPr>
            <a:lvl9pPr marL="3657600" algn="l" defTabSz="914400" rtl="0" eaLnBrk="1" latinLnBrk="0" hangingPunct="1">
              <a:defRPr sz="1200" kern="1200">
                <a:solidFill>
                  <a:schemeClr val="tx1"/>
                </a:solidFill>
                <a:latin typeface="Times New Roman" pitchFamily="18" charset="0"/>
                <a:ea typeface="+mn-ea"/>
                <a:cs typeface="Arial" charset="0"/>
              </a:defRPr>
            </a:lvl9pPr>
          </a:lstStyle>
          <a:p>
            <a:pPr>
              <a:spcBef>
                <a:spcPct val="0"/>
              </a:spcBef>
              <a:buClrTx/>
              <a:buSzTx/>
              <a:buFontTx/>
              <a:buNone/>
            </a:pPr>
            <a:r>
              <a:rPr lang="en-US" altLang="en-US" sz="1800" b="1" u="sng" dirty="0">
                <a:solidFill>
                  <a:schemeClr val="tx1"/>
                </a:solidFill>
                <a:latin typeface="Times New Roman" panose="02020603050405020304" pitchFamily="18" charset="0"/>
              </a:rPr>
              <a:t>Slide #4</a:t>
            </a:r>
            <a:endParaRPr lang="en-US" altLang="en-US" sz="2400" dirty="0">
              <a:solidFill>
                <a:schemeClr val="tx1"/>
              </a:solidFill>
              <a:latin typeface="Times New Roman" panose="02020603050405020304" pitchFamily="18" charset="0"/>
            </a:endParaRPr>
          </a:p>
        </p:txBody>
      </p:sp>
      <p:sp>
        <p:nvSpPr>
          <p:cNvPr id="8" name="Date Placeholder 3">
            <a:extLst>
              <a:ext uri="{FF2B5EF4-FFF2-40B4-BE49-F238E27FC236}">
                <a16:creationId xmlns:a16="http://schemas.microsoft.com/office/drawing/2014/main" id="{C5505616-1CE2-43B4-878B-31634EEB6CA7}"/>
              </a:ext>
            </a:extLst>
          </p:cNvPr>
          <p:cNvSpPr>
            <a:spLocks noGrp="1"/>
          </p:cNvSpPr>
          <p:nvPr>
            <p:ph type="dt" idx="15"/>
          </p:nvPr>
        </p:nvSpPr>
        <p:spPr>
          <a:xfrm>
            <a:off x="696912" y="333375"/>
            <a:ext cx="2303451" cy="273050"/>
          </a:xfrm>
        </p:spPr>
        <p:txBody>
          <a:bodyPr/>
          <a:lstStyle/>
          <a:p>
            <a:r>
              <a:rPr lang="en-US" dirty="0"/>
              <a:t>January 2021</a:t>
            </a:r>
            <a:endParaRPr lang="en-GB" dirty="0"/>
          </a:p>
        </p:txBody>
      </p:sp>
    </p:spTree>
    <p:extLst>
      <p:ext uri="{BB962C8B-B14F-4D97-AF65-F5344CB8AC3E}">
        <p14:creationId xmlns:p14="http://schemas.microsoft.com/office/powerpoint/2010/main" val="240017783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1"/>
            <a:ext cx="7770813" cy="609600"/>
          </a:xfrm>
        </p:spPr>
        <p:txBody>
          <a:bodyPr/>
          <a:lstStyle/>
          <a:p>
            <a:r>
              <a:rPr lang="en-US" altLang="en-US" dirty="0"/>
              <a:t>Participation in IEEE 802 Meetings</a:t>
            </a:r>
            <a:endParaRPr lang="en-US" dirty="0"/>
          </a:p>
        </p:txBody>
      </p:sp>
      <p:sp>
        <p:nvSpPr>
          <p:cNvPr id="3" name="Content Placeholder 2"/>
          <p:cNvSpPr>
            <a:spLocks noGrp="1"/>
          </p:cNvSpPr>
          <p:nvPr>
            <p:ph idx="1"/>
          </p:nvPr>
        </p:nvSpPr>
        <p:spPr>
          <a:xfrm>
            <a:off x="381000" y="1295400"/>
            <a:ext cx="8458200" cy="4800600"/>
          </a:xfrm>
        </p:spPr>
        <p:txBody>
          <a:bodyPr/>
          <a:lstStyle/>
          <a:p>
            <a:pPr>
              <a:buClrTx/>
            </a:pPr>
            <a:r>
              <a:rPr lang="en-GB" altLang="en-US" sz="1600" dirty="0">
                <a:ea typeface="MS Gothic" panose="020B0609070205080204" pitchFamily="49" charset="-128"/>
              </a:rPr>
              <a:t>All participation in IEEE 802 Working Group meetings is on an individual basis</a:t>
            </a:r>
          </a:p>
          <a:p>
            <a:pPr>
              <a:buClrTx/>
            </a:pPr>
            <a:r>
              <a:rPr lang="en-GB" altLang="en-US" sz="1400" i="1" dirty="0">
                <a:ea typeface="MS Gothic" panose="020B0609070205080204" pitchFamily="49" charset="-128"/>
              </a:rPr>
              <a:t>•     </a:t>
            </a:r>
            <a:r>
              <a:rPr lang="en-GB" altLang="en-US" sz="1400" dirty="0">
                <a:ea typeface="MS Gothic" panose="020B0609070205080204" pitchFamily="49" charset="-128"/>
              </a:rPr>
              <a:t>Participants in the IEEE standards development individual process shall act based on their qualifications and experience. (</a:t>
            </a:r>
            <a:r>
              <a:rPr lang="en-GB" altLang="en-US" sz="1400" u="sng" dirty="0">
                <a:solidFill>
                  <a:srgbClr val="CCCCFF"/>
                </a:solidFill>
                <a:ea typeface="MS Gothic" panose="020B0609070205080204" pitchFamily="49" charset="-128"/>
                <a:hlinkClick r:id="rId2"/>
              </a:rPr>
              <a:t>https://standards.ieee.org/develop/policies/bylaws/sb_bylaws.pdf</a:t>
            </a:r>
            <a:r>
              <a:rPr lang="en-GB" altLang="en-US" sz="1400" dirty="0">
                <a:ea typeface="MS Gothic" panose="020B0609070205080204" pitchFamily="49" charset="-128"/>
              </a:rPr>
              <a:t>section 5.2.1)</a:t>
            </a:r>
          </a:p>
          <a:p>
            <a:pPr>
              <a:buClrTx/>
            </a:pPr>
            <a:r>
              <a:rPr lang="en-GB" altLang="en-US" sz="1400" dirty="0">
                <a:ea typeface="MS Gothic" panose="020B0609070205080204" pitchFamily="49" charset="-128"/>
              </a:rPr>
              <a:t>•    IEEE 802 Working Group membership is by individual; “Working Group members shall participate in the consensus process in a manner consistent with their professional expert opinion as individuals, and not as organizational representatives”. (</a:t>
            </a:r>
            <a:r>
              <a:rPr lang="en-GB" altLang="en-US" sz="1400" dirty="0" err="1">
                <a:ea typeface="MS Gothic" panose="020B0609070205080204" pitchFamily="49" charset="-128"/>
              </a:rPr>
              <a:t>subclause</a:t>
            </a:r>
            <a:r>
              <a:rPr lang="en-GB" altLang="en-US" sz="1400" dirty="0">
                <a:ea typeface="MS Gothic" panose="020B0609070205080204" pitchFamily="49" charset="-128"/>
              </a:rPr>
              <a:t> 4.2.1 “Establishment”, of the IEEE 802 LMSC Working Group Policies and Procedures)</a:t>
            </a:r>
          </a:p>
          <a:p>
            <a:pPr marL="341313">
              <a:buFont typeface="Arial" panose="020B0604020202020204" pitchFamily="34" charset="0"/>
              <a:buChar char="•"/>
            </a:pPr>
            <a:r>
              <a:rPr lang="en-GB" altLang="en-US" sz="1400" dirty="0">
                <a:ea typeface="MS Gothic" panose="020B0609070205080204" pitchFamily="49" charset="-128"/>
              </a:rPr>
              <a:t>Participants have an obligation to act and vote as an individual and not under the direction of any other individual or group.  A Participant’s obligation to act and vote as an individual applies in all cases, regardless of any external commitments, agreements, contracts, or orders. </a:t>
            </a:r>
          </a:p>
          <a:p>
            <a:pPr marL="341313">
              <a:buFont typeface="Arial" panose="020B0604020202020204" pitchFamily="34" charset="0"/>
              <a:buChar char="•"/>
            </a:pPr>
            <a:r>
              <a:rPr lang="en-GB" altLang="en-US" sz="1400" dirty="0">
                <a:ea typeface="MS Gothic" panose="020B0609070205080204" pitchFamily="49" charset="-128"/>
              </a:rPr>
              <a:t>Participants shall not direct the actions or votes of any other member of an IEEE 802 Working Group or retaliate against any other member for their actions or votes within IEEE 802 Working Group meetings, see </a:t>
            </a:r>
            <a:r>
              <a:rPr lang="en-GB" altLang="en-US" sz="1400" u="sng" dirty="0">
                <a:solidFill>
                  <a:srgbClr val="CCCCFF"/>
                </a:solidFill>
                <a:ea typeface="MS Gothic" panose="020B0609070205080204" pitchFamily="49" charset="-128"/>
                <a:hlinkClick r:id="rId3"/>
              </a:rPr>
              <a:t>https://standards.ieee.org/develop/policies/bylaws/sb_bylaws.pdf </a:t>
            </a:r>
            <a:r>
              <a:rPr lang="en-GB" altLang="en-US" sz="1400" dirty="0">
                <a:ea typeface="MS Gothic" panose="020B0609070205080204" pitchFamily="49" charset="-128"/>
              </a:rPr>
              <a:t> section 5.2.1.3 and the IEEE 802 LMSC Working Group Policies and Procedures, </a:t>
            </a:r>
            <a:r>
              <a:rPr lang="en-GB" altLang="en-US" sz="1400" dirty="0" err="1">
                <a:ea typeface="MS Gothic" panose="020B0609070205080204" pitchFamily="49" charset="-128"/>
              </a:rPr>
              <a:t>subclause</a:t>
            </a:r>
            <a:r>
              <a:rPr lang="en-GB" altLang="en-US" sz="1400" dirty="0">
                <a:ea typeface="MS Gothic" panose="020B0609070205080204" pitchFamily="49" charset="-128"/>
              </a:rPr>
              <a:t> 3.4.1 “Chair”, list item x.</a:t>
            </a:r>
          </a:p>
          <a:p>
            <a:pPr>
              <a:buClrTx/>
            </a:pPr>
            <a:r>
              <a:rPr lang="en-GB" altLang="en-US" sz="1600" dirty="0">
                <a:ea typeface="MS Gothic" panose="020B0609070205080204" pitchFamily="49" charset="-128"/>
              </a:rPr>
              <a:t>By participating in IEEE 802 meetings, you accept these requirements.  If you do not agree to these policies then you shall not participate.</a:t>
            </a:r>
          </a:p>
          <a:p>
            <a:pPr algn="ctr">
              <a:buClrTx/>
            </a:pPr>
            <a:r>
              <a:rPr lang="en-GB" altLang="en-US" sz="1400" dirty="0">
                <a:ea typeface="MS Gothic" panose="020B0609070205080204" pitchFamily="49" charset="-128"/>
              </a:rPr>
              <a:t>(Latest revision of IEEE 802 LMSC Working Group Policies and Procedures: </a:t>
            </a:r>
            <a:r>
              <a:rPr lang="en-GB" altLang="en-US" sz="1400" dirty="0">
                <a:ea typeface="MS Gothic" panose="020B0609070205080204" pitchFamily="49" charset="-128"/>
                <a:hlinkClick r:id="rId4"/>
              </a:rPr>
              <a:t>http://www.ieee802.org/devdocs.shtml</a:t>
            </a:r>
            <a:r>
              <a:rPr lang="en-GB" altLang="en-US" sz="1400" dirty="0">
                <a:ea typeface="MS Gothic" panose="020B0609070205080204" pitchFamily="49" charset="-128"/>
              </a:rPr>
              <a:t> and Participation slide: </a:t>
            </a:r>
            <a:r>
              <a:rPr lang="en-GB" altLang="en-US" sz="1400" dirty="0">
                <a:ea typeface="MS Gothic" panose="020B0609070205080204" pitchFamily="49" charset="-128"/>
                <a:hlinkClick r:id="rId5"/>
              </a:rPr>
              <a:t>https://mentor.ieee.org/802-ec/dcn/16/ec-16-0180-03-00EC-ieee-802-participation-slide.ppt</a:t>
            </a:r>
            <a:r>
              <a:rPr lang="en-GB" altLang="en-US" sz="1400" dirty="0">
                <a:ea typeface="MS Gothic" panose="020B0609070205080204" pitchFamily="49" charset="-128"/>
              </a:rPr>
              <a:t> )</a:t>
            </a:r>
            <a:br>
              <a:rPr lang="en-GB" altLang="en-US" sz="1400" dirty="0">
                <a:ea typeface="MS Gothic" panose="020B0609070205080204" pitchFamily="49" charset="-128"/>
              </a:rPr>
            </a:br>
            <a:endParaRPr lang="en-GB" altLang="en-US" sz="1400" dirty="0">
              <a:ea typeface="MS Gothic" panose="020B0609070205080204" pitchFamily="49" charset="-128"/>
            </a:endParaRPr>
          </a:p>
          <a:p>
            <a:endParaRPr lang="en-US" sz="120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11</a:t>
            </a:fld>
            <a:endParaRPr lang="en-GB" dirty="0"/>
          </a:p>
        </p:txBody>
      </p:sp>
      <p:sp>
        <p:nvSpPr>
          <p:cNvPr id="5" name="Footer Placeholder 4"/>
          <p:cNvSpPr>
            <a:spLocks noGrp="1"/>
          </p:cNvSpPr>
          <p:nvPr>
            <p:ph type="ftr" idx="14"/>
          </p:nvPr>
        </p:nvSpPr>
        <p:spPr/>
        <p:txBody>
          <a:bodyPr/>
          <a:lstStyle/>
          <a:p>
            <a:r>
              <a:rPr lang="en-GB" dirty="0"/>
              <a:t>Alfred Asterjadhi, Qualcomm Inc.</a:t>
            </a:r>
          </a:p>
        </p:txBody>
      </p:sp>
      <p:sp>
        <p:nvSpPr>
          <p:cNvPr id="7" name="Text Box 6">
            <a:extLst>
              <a:ext uri="{FF2B5EF4-FFF2-40B4-BE49-F238E27FC236}">
                <a16:creationId xmlns:a16="http://schemas.microsoft.com/office/drawing/2014/main" id="{8D33EFAA-89A7-4404-92FC-62A75CBC2FC0}"/>
              </a:ext>
            </a:extLst>
          </p:cNvPr>
          <p:cNvSpPr txBox="1">
            <a:spLocks noChangeArrowheads="1"/>
          </p:cNvSpPr>
          <p:nvPr/>
        </p:nvSpPr>
        <p:spPr bwMode="auto">
          <a:xfrm>
            <a:off x="685800" y="6172200"/>
            <a:ext cx="9525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en-US"/>
            </a:defPPr>
            <a:lvl1pPr algn="l" rtl="0" fontAlgn="base">
              <a:spcBef>
                <a:spcPct val="0"/>
              </a:spcBef>
              <a:spcAft>
                <a:spcPct val="0"/>
              </a:spcAft>
              <a:defRPr sz="1200" kern="1200">
                <a:solidFill>
                  <a:schemeClr val="tx1"/>
                </a:solidFill>
                <a:latin typeface="Times New Roman" pitchFamily="18" charset="0"/>
                <a:ea typeface="+mn-ea"/>
                <a:cs typeface="Arial" charset="0"/>
              </a:defRPr>
            </a:lvl1pPr>
            <a:lvl2pPr marL="457200" algn="l" rtl="0" fontAlgn="base">
              <a:spcBef>
                <a:spcPct val="0"/>
              </a:spcBef>
              <a:spcAft>
                <a:spcPct val="0"/>
              </a:spcAft>
              <a:defRPr sz="1200" kern="1200">
                <a:solidFill>
                  <a:schemeClr val="tx1"/>
                </a:solidFill>
                <a:latin typeface="Times New Roman" pitchFamily="18" charset="0"/>
                <a:ea typeface="+mn-ea"/>
                <a:cs typeface="Arial" charset="0"/>
              </a:defRPr>
            </a:lvl2pPr>
            <a:lvl3pPr marL="914400" algn="l" rtl="0" fontAlgn="base">
              <a:spcBef>
                <a:spcPct val="0"/>
              </a:spcBef>
              <a:spcAft>
                <a:spcPct val="0"/>
              </a:spcAft>
              <a:defRPr sz="12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12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1200" kern="1200">
                <a:solidFill>
                  <a:schemeClr val="tx1"/>
                </a:solidFill>
                <a:latin typeface="Times New Roman" pitchFamily="18" charset="0"/>
                <a:ea typeface="+mn-ea"/>
                <a:cs typeface="Arial" charset="0"/>
              </a:defRPr>
            </a:lvl5pPr>
            <a:lvl6pPr marL="2286000" algn="l" defTabSz="914400" rtl="0" eaLnBrk="1" latinLnBrk="0" hangingPunct="1">
              <a:defRPr sz="1200" kern="1200">
                <a:solidFill>
                  <a:schemeClr val="tx1"/>
                </a:solidFill>
                <a:latin typeface="Times New Roman" pitchFamily="18" charset="0"/>
                <a:ea typeface="+mn-ea"/>
                <a:cs typeface="Arial" charset="0"/>
              </a:defRPr>
            </a:lvl6pPr>
            <a:lvl7pPr marL="2743200" algn="l" defTabSz="914400" rtl="0" eaLnBrk="1" latinLnBrk="0" hangingPunct="1">
              <a:defRPr sz="1200" kern="1200">
                <a:solidFill>
                  <a:schemeClr val="tx1"/>
                </a:solidFill>
                <a:latin typeface="Times New Roman" pitchFamily="18" charset="0"/>
                <a:ea typeface="+mn-ea"/>
                <a:cs typeface="Arial" charset="0"/>
              </a:defRPr>
            </a:lvl7pPr>
            <a:lvl8pPr marL="3200400" algn="l" defTabSz="914400" rtl="0" eaLnBrk="1" latinLnBrk="0" hangingPunct="1">
              <a:defRPr sz="1200" kern="1200">
                <a:solidFill>
                  <a:schemeClr val="tx1"/>
                </a:solidFill>
                <a:latin typeface="Times New Roman" pitchFamily="18" charset="0"/>
                <a:ea typeface="+mn-ea"/>
                <a:cs typeface="Arial" charset="0"/>
              </a:defRPr>
            </a:lvl8pPr>
            <a:lvl9pPr marL="3657600" algn="l" defTabSz="914400" rtl="0" eaLnBrk="1" latinLnBrk="0" hangingPunct="1">
              <a:defRPr sz="1200" kern="1200">
                <a:solidFill>
                  <a:schemeClr val="tx1"/>
                </a:solidFill>
                <a:latin typeface="Times New Roman" pitchFamily="18" charset="0"/>
                <a:ea typeface="+mn-ea"/>
                <a:cs typeface="Arial" charset="0"/>
              </a:defRPr>
            </a:lvl9pPr>
          </a:lstStyle>
          <a:p>
            <a:pPr>
              <a:spcBef>
                <a:spcPct val="0"/>
              </a:spcBef>
              <a:buClrTx/>
              <a:buSzTx/>
              <a:buFontTx/>
              <a:buNone/>
            </a:pPr>
            <a:r>
              <a:rPr lang="en-US" altLang="en-US" sz="1800" b="1" u="sng" dirty="0">
                <a:solidFill>
                  <a:schemeClr val="tx1"/>
                </a:solidFill>
                <a:latin typeface="Times New Roman" panose="02020603050405020304" pitchFamily="18" charset="0"/>
              </a:rPr>
              <a:t>Slide #5</a:t>
            </a:r>
            <a:endParaRPr lang="en-US" altLang="en-US" sz="2400" dirty="0">
              <a:solidFill>
                <a:schemeClr val="tx1"/>
              </a:solidFill>
              <a:latin typeface="Times New Roman" panose="02020603050405020304" pitchFamily="18" charset="0"/>
            </a:endParaRPr>
          </a:p>
        </p:txBody>
      </p:sp>
      <p:sp>
        <p:nvSpPr>
          <p:cNvPr id="8" name="Date Placeholder 3">
            <a:extLst>
              <a:ext uri="{FF2B5EF4-FFF2-40B4-BE49-F238E27FC236}">
                <a16:creationId xmlns:a16="http://schemas.microsoft.com/office/drawing/2014/main" id="{B1C9D975-9B89-429E-A2AD-175C2CE0D83A}"/>
              </a:ext>
            </a:extLst>
          </p:cNvPr>
          <p:cNvSpPr>
            <a:spLocks noGrp="1"/>
          </p:cNvSpPr>
          <p:nvPr>
            <p:ph type="dt" idx="15"/>
          </p:nvPr>
        </p:nvSpPr>
        <p:spPr>
          <a:xfrm>
            <a:off x="696912" y="333375"/>
            <a:ext cx="2303451" cy="273050"/>
          </a:xfrm>
        </p:spPr>
        <p:txBody>
          <a:bodyPr/>
          <a:lstStyle/>
          <a:p>
            <a:r>
              <a:rPr lang="en-US" dirty="0"/>
              <a:t>January 2021</a:t>
            </a:r>
            <a:endParaRPr lang="en-GB" dirty="0"/>
          </a:p>
        </p:txBody>
      </p:sp>
    </p:spTree>
    <p:extLst>
      <p:ext uri="{BB962C8B-B14F-4D97-AF65-F5344CB8AC3E}">
        <p14:creationId xmlns:p14="http://schemas.microsoft.com/office/powerpoint/2010/main" val="338786376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601CD6-155C-48E2-BBC3-80D57D196B5F}"/>
              </a:ext>
            </a:extLst>
          </p:cNvPr>
          <p:cNvSpPr>
            <a:spLocks noGrp="1"/>
          </p:cNvSpPr>
          <p:nvPr>
            <p:ph type="title"/>
          </p:nvPr>
        </p:nvSpPr>
        <p:spPr/>
        <p:txBody>
          <a:bodyPr/>
          <a:lstStyle/>
          <a:p>
            <a:r>
              <a:rPr lang="en-US" dirty="0"/>
              <a:t>Copyright Policy</a:t>
            </a:r>
          </a:p>
        </p:txBody>
      </p:sp>
      <p:sp>
        <p:nvSpPr>
          <p:cNvPr id="3" name="Content Placeholder 2">
            <a:extLst>
              <a:ext uri="{FF2B5EF4-FFF2-40B4-BE49-F238E27FC236}">
                <a16:creationId xmlns:a16="http://schemas.microsoft.com/office/drawing/2014/main" id="{902C7E79-172D-4204-BFDD-F0160AFC7405}"/>
              </a:ext>
            </a:extLst>
          </p:cNvPr>
          <p:cNvSpPr>
            <a:spLocks noGrp="1"/>
          </p:cNvSpPr>
          <p:nvPr>
            <p:ph idx="1"/>
          </p:nvPr>
        </p:nvSpPr>
        <p:spPr/>
        <p:txBody>
          <a:bodyPr/>
          <a:lstStyle/>
          <a:p>
            <a:pPr>
              <a:buFont typeface="Arial" panose="020B0604020202020204" pitchFamily="34" charset="0"/>
              <a:buChar char="•"/>
            </a:pPr>
            <a:r>
              <a:rPr lang="en-US" dirty="0"/>
              <a:t>Participants are advised that</a:t>
            </a:r>
          </a:p>
          <a:p>
            <a:pPr lvl="1">
              <a:buFont typeface="Arial" panose="020B0604020202020204" pitchFamily="34" charset="0"/>
              <a:buChar char="•"/>
            </a:pPr>
            <a:r>
              <a:rPr lang="en-US" dirty="0"/>
              <a:t>IEEE SA’s copyright policy is described in </a:t>
            </a:r>
            <a:r>
              <a:rPr lang="en-US" dirty="0">
                <a:hlinkClick r:id="rId2"/>
              </a:rPr>
              <a:t>Clause 7</a:t>
            </a:r>
            <a:r>
              <a:rPr lang="en-US" dirty="0"/>
              <a:t> of the IEEE SA Standards Board Bylaws and </a:t>
            </a:r>
            <a:r>
              <a:rPr lang="en-US" dirty="0">
                <a:hlinkClick r:id="rId3"/>
              </a:rPr>
              <a:t>Clause 6.1</a:t>
            </a:r>
            <a:r>
              <a:rPr lang="en-US" dirty="0"/>
              <a:t> of the IEEE SA Standards Board Operations Manual;</a:t>
            </a:r>
          </a:p>
          <a:p>
            <a:pPr lvl="1">
              <a:buFont typeface="Arial" panose="020B0604020202020204" pitchFamily="34" charset="0"/>
              <a:buChar char="•"/>
            </a:pPr>
            <a:r>
              <a:rPr lang="en-US" dirty="0"/>
              <a:t>Any material submitted during standards development, whether verbal, recorded, or in written form, is a Contribution and shall comply with the IEEE SA Copyright Policy</a:t>
            </a:r>
          </a:p>
          <a:p>
            <a:pPr>
              <a:buFont typeface="Arial" panose="020B0604020202020204" pitchFamily="34" charset="0"/>
              <a:buChar char="•"/>
            </a:pPr>
            <a:r>
              <a:rPr lang="en-US" dirty="0"/>
              <a:t>Please refer to next two slides for more information</a:t>
            </a:r>
          </a:p>
        </p:txBody>
      </p:sp>
      <p:sp>
        <p:nvSpPr>
          <p:cNvPr id="4" name="Slide Number Placeholder 3">
            <a:extLst>
              <a:ext uri="{FF2B5EF4-FFF2-40B4-BE49-F238E27FC236}">
                <a16:creationId xmlns:a16="http://schemas.microsoft.com/office/drawing/2014/main" id="{453F9737-4624-4407-A626-66395FDE52A4}"/>
              </a:ext>
            </a:extLst>
          </p:cNvPr>
          <p:cNvSpPr>
            <a:spLocks noGrp="1"/>
          </p:cNvSpPr>
          <p:nvPr>
            <p:ph type="sldNum" idx="12"/>
          </p:nvPr>
        </p:nvSpPr>
        <p:spPr/>
        <p:txBody>
          <a:bodyPr/>
          <a:lstStyle/>
          <a:p>
            <a:r>
              <a:rPr lang="en-GB"/>
              <a:t>Slide </a:t>
            </a:r>
            <a:fld id="{440F5867-744E-4AA6-B0ED-4C44D2DFBB7B}" type="slidenum">
              <a:rPr lang="en-GB" smtClean="0"/>
              <a:pPr/>
              <a:t>12</a:t>
            </a:fld>
            <a:endParaRPr lang="en-GB" dirty="0"/>
          </a:p>
        </p:txBody>
      </p:sp>
      <p:sp>
        <p:nvSpPr>
          <p:cNvPr id="5" name="Footer Placeholder 4">
            <a:extLst>
              <a:ext uri="{FF2B5EF4-FFF2-40B4-BE49-F238E27FC236}">
                <a16:creationId xmlns:a16="http://schemas.microsoft.com/office/drawing/2014/main" id="{4CEAF0B7-13F0-4870-98EA-D07843CBF773}"/>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5C48BDE3-7807-417F-A4F1-5356D38590CA}"/>
              </a:ext>
            </a:extLst>
          </p:cNvPr>
          <p:cNvSpPr>
            <a:spLocks noGrp="1"/>
          </p:cNvSpPr>
          <p:nvPr>
            <p:ph type="dt" idx="15"/>
          </p:nvPr>
        </p:nvSpPr>
        <p:spPr/>
        <p:txBody>
          <a:bodyPr/>
          <a:lstStyle/>
          <a:p>
            <a:r>
              <a:rPr lang="en-US"/>
              <a:t>January 2021</a:t>
            </a:r>
            <a:endParaRPr lang="en-GB" dirty="0"/>
          </a:p>
        </p:txBody>
      </p:sp>
    </p:spTree>
    <p:extLst>
      <p:ext uri="{BB962C8B-B14F-4D97-AF65-F5344CB8AC3E}">
        <p14:creationId xmlns:p14="http://schemas.microsoft.com/office/powerpoint/2010/main" val="1557150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0">
            <a:extLst>
              <a:ext uri="{FF2B5EF4-FFF2-40B4-BE49-F238E27FC236}">
                <a16:creationId xmlns:a16="http://schemas.microsoft.com/office/drawing/2014/main" id="{6FA4C400-C204-4503-AFE8-AE9904ADC428}"/>
              </a:ext>
            </a:extLst>
          </p:cNvPr>
          <p:cNvSpPr>
            <a:spLocks noGrp="1"/>
          </p:cNvSpPr>
          <p:nvPr>
            <p:ph type="title"/>
          </p:nvPr>
        </p:nvSpPr>
        <p:spPr/>
        <p:txBody>
          <a:bodyPr/>
          <a:lstStyle/>
          <a:p>
            <a:r>
              <a:rPr lang="en-US" dirty="0"/>
              <a:t>IEEE SA Copyright Policy</a:t>
            </a:r>
          </a:p>
        </p:txBody>
      </p:sp>
      <p:sp>
        <p:nvSpPr>
          <p:cNvPr id="3" name="Content Placeholder 2">
            <a:extLst>
              <a:ext uri="{FF2B5EF4-FFF2-40B4-BE49-F238E27FC236}">
                <a16:creationId xmlns:a16="http://schemas.microsoft.com/office/drawing/2014/main" id="{B7EF8522-FD6C-4D3A-93AF-A726F17B8911}"/>
              </a:ext>
            </a:extLst>
          </p:cNvPr>
          <p:cNvSpPr>
            <a:spLocks noGrp="1"/>
          </p:cNvSpPr>
          <p:nvPr>
            <p:ph idx="1"/>
          </p:nvPr>
        </p:nvSpPr>
        <p:spPr/>
        <p:txBody>
          <a:bodyPr/>
          <a:lstStyle/>
          <a:p>
            <a:pPr>
              <a:buFont typeface="Arial" panose="020B0604020202020204" pitchFamily="34" charset="0"/>
              <a:buChar char="•"/>
            </a:pPr>
            <a:r>
              <a:rPr lang="en-GB" sz="1800" dirty="0"/>
              <a:t>By participating in this activity, you agree to comply with the IEEE Code of Ethics, all applicable laws, and all IEEE policies and procedures including, but not limited to, the IEEE SA Copyright Policy.</a:t>
            </a:r>
            <a:endParaRPr lang="en-US" sz="1800" dirty="0"/>
          </a:p>
          <a:p>
            <a:pPr lvl="1">
              <a:buFont typeface="Arial" panose="020B0604020202020204" pitchFamily="34" charset="0"/>
              <a:buChar char="•"/>
            </a:pPr>
            <a:r>
              <a:rPr lang="en-GB" sz="1400" dirty="0"/>
              <a:t>Previously Published material (copyright assertion indicated) shall not be presented/submitted to the Working Group nor incorporated into a Working Group draft unless permission is granted. </a:t>
            </a:r>
            <a:endParaRPr lang="en-US" sz="1400" dirty="0"/>
          </a:p>
          <a:p>
            <a:pPr lvl="1">
              <a:buFont typeface="Arial" panose="020B0604020202020204" pitchFamily="34" charset="0"/>
              <a:buChar char="•"/>
            </a:pPr>
            <a:r>
              <a:rPr lang="en-GB" sz="1400" dirty="0"/>
              <a:t>Prior to presentation or submission, you shall notify the Working Group Chair of previously Published material and should assist the Chair in obtaining copyright permission acceptable to IEEE SA.</a:t>
            </a:r>
            <a:endParaRPr lang="en-US" sz="1400" dirty="0"/>
          </a:p>
          <a:p>
            <a:pPr lvl="1">
              <a:buFont typeface="Arial" panose="020B0604020202020204" pitchFamily="34" charset="0"/>
              <a:buChar char="•"/>
            </a:pPr>
            <a:r>
              <a:rPr lang="en-GB" sz="1400" dirty="0"/>
              <a:t>For material that is not previously Published, IEEE is automatically granted a license to use any material that is presented or submitted</a:t>
            </a:r>
            <a:endParaRPr lang="en-US" sz="1400" dirty="0"/>
          </a:p>
        </p:txBody>
      </p:sp>
      <p:sp>
        <p:nvSpPr>
          <p:cNvPr id="4" name="Slide Number Placeholder 3">
            <a:extLst>
              <a:ext uri="{FF2B5EF4-FFF2-40B4-BE49-F238E27FC236}">
                <a16:creationId xmlns:a16="http://schemas.microsoft.com/office/drawing/2014/main" id="{2A6F32B3-7121-4329-95DF-F3D0BA97746E}"/>
              </a:ext>
            </a:extLst>
          </p:cNvPr>
          <p:cNvSpPr>
            <a:spLocks noGrp="1"/>
          </p:cNvSpPr>
          <p:nvPr>
            <p:ph type="sldNum" idx="12"/>
          </p:nvPr>
        </p:nvSpPr>
        <p:spPr/>
        <p:txBody>
          <a:bodyPr/>
          <a:lstStyle/>
          <a:p>
            <a:r>
              <a:rPr lang="en-GB"/>
              <a:t>Slide </a:t>
            </a:r>
            <a:fld id="{440F5867-744E-4AA6-B0ED-4C44D2DFBB7B}" type="slidenum">
              <a:rPr lang="en-GB" smtClean="0"/>
              <a:pPr/>
              <a:t>13</a:t>
            </a:fld>
            <a:endParaRPr lang="en-GB" dirty="0"/>
          </a:p>
        </p:txBody>
      </p:sp>
      <p:sp>
        <p:nvSpPr>
          <p:cNvPr id="5" name="Footer Placeholder 4">
            <a:extLst>
              <a:ext uri="{FF2B5EF4-FFF2-40B4-BE49-F238E27FC236}">
                <a16:creationId xmlns:a16="http://schemas.microsoft.com/office/drawing/2014/main" id="{FBD3C684-FD25-431F-9B76-4EBFC4BFB389}"/>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C3BF5992-FFFD-4B64-900D-0590BA3C03CE}"/>
              </a:ext>
            </a:extLst>
          </p:cNvPr>
          <p:cNvSpPr>
            <a:spLocks noGrp="1"/>
          </p:cNvSpPr>
          <p:nvPr>
            <p:ph type="dt" idx="15"/>
          </p:nvPr>
        </p:nvSpPr>
        <p:spPr/>
        <p:txBody>
          <a:bodyPr/>
          <a:lstStyle/>
          <a:p>
            <a:r>
              <a:rPr lang="en-US"/>
              <a:t>January 2021</a:t>
            </a:r>
            <a:endParaRPr lang="en-GB" dirty="0"/>
          </a:p>
        </p:txBody>
      </p:sp>
    </p:spTree>
    <p:extLst>
      <p:ext uri="{BB962C8B-B14F-4D97-AF65-F5344CB8AC3E}">
        <p14:creationId xmlns:p14="http://schemas.microsoft.com/office/powerpoint/2010/main" val="320071199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791F08-C969-4AF3-921D-E73BEF1E28D7}"/>
              </a:ext>
            </a:extLst>
          </p:cNvPr>
          <p:cNvSpPr>
            <a:spLocks noGrp="1"/>
          </p:cNvSpPr>
          <p:nvPr>
            <p:ph type="title"/>
          </p:nvPr>
        </p:nvSpPr>
        <p:spPr/>
        <p:txBody>
          <a:bodyPr/>
          <a:lstStyle/>
          <a:p>
            <a:r>
              <a:rPr lang="en-US" dirty="0"/>
              <a:t>IEEE SA Copyright Policy</a:t>
            </a:r>
          </a:p>
        </p:txBody>
      </p:sp>
      <p:sp>
        <p:nvSpPr>
          <p:cNvPr id="3" name="Content Placeholder 2">
            <a:extLst>
              <a:ext uri="{FF2B5EF4-FFF2-40B4-BE49-F238E27FC236}">
                <a16:creationId xmlns:a16="http://schemas.microsoft.com/office/drawing/2014/main" id="{7C9E0B85-0AB1-49A9-AFD9-65F08408602D}"/>
              </a:ext>
            </a:extLst>
          </p:cNvPr>
          <p:cNvSpPr>
            <a:spLocks noGrp="1"/>
          </p:cNvSpPr>
          <p:nvPr>
            <p:ph idx="1"/>
          </p:nvPr>
        </p:nvSpPr>
        <p:spPr>
          <a:xfrm>
            <a:off x="685800" y="1981200"/>
            <a:ext cx="7770813" cy="4494213"/>
          </a:xfrm>
        </p:spPr>
        <p:txBody>
          <a:bodyPr/>
          <a:lstStyle/>
          <a:p>
            <a:pPr>
              <a:buFont typeface="Arial" panose="020B0604020202020204" pitchFamily="34" charset="0"/>
              <a:buChar char="•"/>
            </a:pPr>
            <a:r>
              <a:rPr lang="en-US" sz="1600" dirty="0"/>
              <a:t>The IEEE SA Copyright Policy is described in the IEEE SA Standards Board Bylaws and IEEE SA Standards Board Operations Manual</a:t>
            </a:r>
          </a:p>
          <a:p>
            <a:pPr marL="800100" lvl="1" indent="-342900">
              <a:buFont typeface="Arial" panose="020B0604020202020204" pitchFamily="34" charset="0"/>
              <a:buChar char="•"/>
            </a:pPr>
            <a:r>
              <a:rPr lang="en-US" sz="1400" dirty="0"/>
              <a:t>IEEE SA Copyright Policy, see </a:t>
            </a:r>
            <a:br>
              <a:rPr lang="en-US" sz="1400" dirty="0"/>
            </a:br>
            <a:r>
              <a:rPr lang="en-US" sz="1400" dirty="0"/>
              <a:t>	Clause 7 of the IEEE SA Standards Board Bylaws</a:t>
            </a:r>
            <a:br>
              <a:rPr lang="en-US" sz="1400" dirty="0"/>
            </a:br>
            <a:r>
              <a:rPr lang="en-US" sz="1400" dirty="0"/>
              <a:t> 	</a:t>
            </a:r>
            <a:r>
              <a:rPr lang="en-US" sz="1400" dirty="0">
                <a:hlinkClick r:id="rId2"/>
              </a:rPr>
              <a:t>https://standards.ieee.org/about/policies/bylaws/sect6-7.html#7</a:t>
            </a:r>
            <a:br>
              <a:rPr lang="en-US" sz="1400" dirty="0"/>
            </a:br>
            <a:r>
              <a:rPr lang="en-US" sz="1400" dirty="0"/>
              <a:t>	Clause 6.1 of the IEEE SA Standards Board Operations Manual</a:t>
            </a:r>
            <a:br>
              <a:rPr lang="en-US" sz="1400" dirty="0"/>
            </a:br>
            <a:r>
              <a:rPr lang="en-US" sz="1400" dirty="0"/>
              <a:t>	</a:t>
            </a:r>
            <a:r>
              <a:rPr lang="en-US" sz="1400" dirty="0">
                <a:hlinkClick r:id="rId3"/>
              </a:rPr>
              <a:t>https://standards.ieee.org/about/policies/opman/sect6.html</a:t>
            </a:r>
            <a:endParaRPr lang="en-US" sz="1400" dirty="0"/>
          </a:p>
          <a:p>
            <a:pPr>
              <a:buFont typeface="Arial" panose="020B0604020202020204" pitchFamily="34" charset="0"/>
              <a:buChar char="•"/>
            </a:pPr>
            <a:r>
              <a:rPr lang="en-US" sz="1600" dirty="0"/>
              <a:t>IEEE SA Copyright Permission</a:t>
            </a:r>
          </a:p>
          <a:p>
            <a:pPr marL="800100" lvl="1" indent="-342900">
              <a:buFont typeface="Arial" panose="020B0604020202020204" pitchFamily="34" charset="0"/>
              <a:buChar char="•"/>
            </a:pPr>
            <a:r>
              <a:rPr lang="en-US" sz="1400" dirty="0">
                <a:hlinkClick r:id="rId4"/>
              </a:rPr>
              <a:t>https://standards.ieee.org/content/dam/ieee-standards/standards/web/documents/other/permissionltrs.zip</a:t>
            </a:r>
            <a:endParaRPr lang="en-US" sz="1400" dirty="0"/>
          </a:p>
          <a:p>
            <a:pPr>
              <a:buFont typeface="Arial" panose="020B0604020202020204" pitchFamily="34" charset="0"/>
              <a:buChar char="•"/>
            </a:pPr>
            <a:r>
              <a:rPr lang="en-US" sz="1600" dirty="0"/>
              <a:t>IEEE SA Copyright FAQs</a:t>
            </a:r>
          </a:p>
          <a:p>
            <a:pPr marL="800100" lvl="1" indent="-342900">
              <a:buFont typeface="Arial" panose="020B0604020202020204" pitchFamily="34" charset="0"/>
              <a:buChar char="•"/>
            </a:pPr>
            <a:r>
              <a:rPr lang="en-US" sz="1400" dirty="0">
                <a:hlinkClick r:id="rId5"/>
              </a:rPr>
              <a:t>http://standards.ieee.org/faqs/copyrights.html/</a:t>
            </a:r>
            <a:endParaRPr lang="en-US" sz="1400" dirty="0"/>
          </a:p>
          <a:p>
            <a:pPr>
              <a:buFont typeface="Arial" panose="020B0604020202020204" pitchFamily="34" charset="0"/>
              <a:buChar char="•"/>
            </a:pPr>
            <a:r>
              <a:rPr lang="en-US" sz="1600" dirty="0"/>
              <a:t>IEEE SA Best Practices for IEEE Standards Development </a:t>
            </a:r>
          </a:p>
          <a:p>
            <a:pPr marL="800100" lvl="1" indent="-342900">
              <a:buFont typeface="Arial" panose="020B0604020202020204" pitchFamily="34" charset="0"/>
              <a:buChar char="•"/>
            </a:pPr>
            <a:r>
              <a:rPr lang="en-US" sz="1400" dirty="0">
                <a:hlinkClick r:id="rId6"/>
              </a:rPr>
              <a:t>http://standards.ieee.org/develop/policies/best_practices_for_ieee_standards_development_051215.pdf</a:t>
            </a:r>
            <a:endParaRPr lang="en-US" sz="1400" dirty="0"/>
          </a:p>
          <a:p>
            <a:pPr>
              <a:buFont typeface="Arial" panose="020B0604020202020204" pitchFamily="34" charset="0"/>
              <a:buChar char="•"/>
            </a:pPr>
            <a:r>
              <a:rPr lang="en-US" sz="1600" dirty="0"/>
              <a:t>Distribution of Draft Standards (see 6.1.3 of the SASB Operations Manual)</a:t>
            </a:r>
          </a:p>
          <a:p>
            <a:pPr marL="800100" lvl="1" indent="-342900">
              <a:buFont typeface="Arial" panose="020B0604020202020204" pitchFamily="34" charset="0"/>
              <a:buChar char="•"/>
            </a:pPr>
            <a:r>
              <a:rPr lang="en-US" sz="1400" dirty="0">
                <a:hlinkClick r:id="rId3"/>
              </a:rPr>
              <a:t>https://standards.ieee.org/about/policies/opman/sect6.html</a:t>
            </a:r>
            <a:endParaRPr lang="en-US" sz="1400" dirty="0"/>
          </a:p>
        </p:txBody>
      </p:sp>
      <p:sp>
        <p:nvSpPr>
          <p:cNvPr id="4" name="Slide Number Placeholder 3">
            <a:extLst>
              <a:ext uri="{FF2B5EF4-FFF2-40B4-BE49-F238E27FC236}">
                <a16:creationId xmlns:a16="http://schemas.microsoft.com/office/drawing/2014/main" id="{D0660B0A-1E30-450B-AFB7-ED7E39CBA1F5}"/>
              </a:ext>
            </a:extLst>
          </p:cNvPr>
          <p:cNvSpPr>
            <a:spLocks noGrp="1"/>
          </p:cNvSpPr>
          <p:nvPr>
            <p:ph type="sldNum" idx="12"/>
          </p:nvPr>
        </p:nvSpPr>
        <p:spPr/>
        <p:txBody>
          <a:bodyPr/>
          <a:lstStyle/>
          <a:p>
            <a:r>
              <a:rPr lang="en-GB"/>
              <a:t>Slide </a:t>
            </a:r>
            <a:fld id="{440F5867-744E-4AA6-B0ED-4C44D2DFBB7B}" type="slidenum">
              <a:rPr lang="en-GB" smtClean="0"/>
              <a:pPr/>
              <a:t>14</a:t>
            </a:fld>
            <a:endParaRPr lang="en-GB" dirty="0"/>
          </a:p>
        </p:txBody>
      </p:sp>
      <p:sp>
        <p:nvSpPr>
          <p:cNvPr id="5" name="Footer Placeholder 4">
            <a:extLst>
              <a:ext uri="{FF2B5EF4-FFF2-40B4-BE49-F238E27FC236}">
                <a16:creationId xmlns:a16="http://schemas.microsoft.com/office/drawing/2014/main" id="{14A4D191-9514-42B5-92E6-35B1FB06045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2B4D6F20-084B-4EE9-AD6D-290838010348}"/>
              </a:ext>
            </a:extLst>
          </p:cNvPr>
          <p:cNvSpPr>
            <a:spLocks noGrp="1"/>
          </p:cNvSpPr>
          <p:nvPr>
            <p:ph type="dt" idx="15"/>
          </p:nvPr>
        </p:nvSpPr>
        <p:spPr/>
        <p:txBody>
          <a:bodyPr/>
          <a:lstStyle/>
          <a:p>
            <a:r>
              <a:rPr lang="en-US"/>
              <a:t>January 2021</a:t>
            </a:r>
            <a:endParaRPr lang="en-GB" dirty="0"/>
          </a:p>
        </p:txBody>
      </p:sp>
    </p:spTree>
    <p:extLst>
      <p:ext uri="{BB962C8B-B14F-4D97-AF65-F5344CB8AC3E}">
        <p14:creationId xmlns:p14="http://schemas.microsoft.com/office/powerpoint/2010/main" val="240960922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Agenda Items for the Week</a:t>
            </a:r>
          </a:p>
        </p:txBody>
      </p:sp>
      <p:sp>
        <p:nvSpPr>
          <p:cNvPr id="3" name="Content Placeholder 2"/>
          <p:cNvSpPr>
            <a:spLocks noGrp="1"/>
          </p:cNvSpPr>
          <p:nvPr>
            <p:ph idx="1"/>
          </p:nvPr>
        </p:nvSpPr>
        <p:spPr/>
        <p:txBody>
          <a:bodyPr/>
          <a:lstStyle/>
          <a:p>
            <a:pPr>
              <a:buFont typeface="Arial" panose="020B0604020202020204" pitchFamily="34" charset="0"/>
              <a:buChar char="•"/>
            </a:pPr>
            <a:r>
              <a:rPr lang="en-US" sz="1800" dirty="0"/>
              <a:t>Call to order</a:t>
            </a:r>
          </a:p>
          <a:p>
            <a:pPr>
              <a:buFont typeface="Arial" panose="020B0604020202020204" pitchFamily="34" charset="0"/>
              <a:buChar char="•"/>
            </a:pPr>
            <a:r>
              <a:rPr lang="en-GB" altLang="en-US" sz="1800" dirty="0"/>
              <a:t>IEEE-SA policies, and IPR policies</a:t>
            </a:r>
          </a:p>
          <a:p>
            <a:pPr>
              <a:buFont typeface="Arial" panose="020B0604020202020204" pitchFamily="34" charset="0"/>
              <a:buChar char="•"/>
            </a:pPr>
            <a:r>
              <a:rPr lang="en-US" sz="1800" dirty="0"/>
              <a:t>Approve TGbe minutes from previous conf calls</a:t>
            </a:r>
          </a:p>
          <a:p>
            <a:pPr>
              <a:buFont typeface="Arial" panose="020B0604020202020204" pitchFamily="34" charset="0"/>
              <a:buChar char="•"/>
            </a:pPr>
            <a:r>
              <a:rPr lang="en-US" sz="1800" dirty="0"/>
              <a:t>Presentation of submissions</a:t>
            </a:r>
          </a:p>
          <a:p>
            <a:pPr>
              <a:buFont typeface="Arial" panose="020B0604020202020204" pitchFamily="34" charset="0"/>
              <a:buChar char="•"/>
            </a:pPr>
            <a:r>
              <a:rPr lang="en-US" sz="1800" dirty="0"/>
              <a:t>Motions</a:t>
            </a:r>
          </a:p>
          <a:p>
            <a:pPr>
              <a:buFont typeface="Arial" panose="020B0604020202020204" pitchFamily="34" charset="0"/>
              <a:buChar char="•"/>
            </a:pPr>
            <a:r>
              <a:rPr lang="en-US" sz="1800" dirty="0"/>
              <a:t>Any other business</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15</a:t>
            </a:fld>
            <a:endParaRPr lang="en-GB" dirty="0"/>
          </a:p>
        </p:txBody>
      </p:sp>
      <p:sp>
        <p:nvSpPr>
          <p:cNvPr id="5" name="Footer Placeholder 4"/>
          <p:cNvSpPr>
            <a:spLocks noGrp="1"/>
          </p:cNvSpPr>
          <p:nvPr>
            <p:ph type="ftr" idx="14"/>
          </p:nvPr>
        </p:nvSpPr>
        <p:spPr/>
        <p:txBody>
          <a:bodyPr/>
          <a:lstStyle/>
          <a:p>
            <a:r>
              <a:rPr lang="en-GB" dirty="0"/>
              <a:t>Alfred Asterjadhi, Qualcomm Inc.</a:t>
            </a:r>
          </a:p>
        </p:txBody>
      </p:sp>
      <p:sp>
        <p:nvSpPr>
          <p:cNvPr id="7" name="Date Placeholder 3">
            <a:extLst>
              <a:ext uri="{FF2B5EF4-FFF2-40B4-BE49-F238E27FC236}">
                <a16:creationId xmlns:a16="http://schemas.microsoft.com/office/drawing/2014/main" id="{C00CAC69-BF6D-4936-9CE0-D96F88ACD748}"/>
              </a:ext>
            </a:extLst>
          </p:cNvPr>
          <p:cNvSpPr>
            <a:spLocks noGrp="1"/>
          </p:cNvSpPr>
          <p:nvPr>
            <p:ph type="dt" idx="15"/>
          </p:nvPr>
        </p:nvSpPr>
        <p:spPr>
          <a:xfrm>
            <a:off x="696912" y="333375"/>
            <a:ext cx="2303451" cy="273050"/>
          </a:xfrm>
        </p:spPr>
        <p:txBody>
          <a:bodyPr/>
          <a:lstStyle/>
          <a:p>
            <a:r>
              <a:rPr lang="en-US" dirty="0"/>
              <a:t>January 2021</a:t>
            </a:r>
            <a:endParaRPr lang="en-GB" dirty="0"/>
          </a:p>
        </p:txBody>
      </p:sp>
    </p:spTree>
    <p:extLst>
      <p:ext uri="{BB962C8B-B14F-4D97-AF65-F5344CB8AC3E}">
        <p14:creationId xmlns:p14="http://schemas.microsoft.com/office/powerpoint/2010/main" val="13283209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8037EA-01CD-49B6-9BB5-232DD9A4DDC5}"/>
              </a:ext>
            </a:extLst>
          </p:cNvPr>
          <p:cNvSpPr>
            <a:spLocks noGrp="1"/>
          </p:cNvSpPr>
          <p:nvPr>
            <p:ph type="title"/>
          </p:nvPr>
        </p:nvSpPr>
        <p:spPr/>
        <p:txBody>
          <a:bodyPr/>
          <a:lstStyle/>
          <a:p>
            <a:r>
              <a:rPr lang="en-US" dirty="0"/>
              <a:t>Agenda Overview</a:t>
            </a:r>
          </a:p>
        </p:txBody>
      </p:sp>
      <p:sp>
        <p:nvSpPr>
          <p:cNvPr id="3" name="Content Placeholder 2">
            <a:extLst>
              <a:ext uri="{FF2B5EF4-FFF2-40B4-BE49-F238E27FC236}">
                <a16:creationId xmlns:a16="http://schemas.microsoft.com/office/drawing/2014/main" id="{3857177C-4F12-41D1-AB93-6925069E5DB9}"/>
              </a:ext>
            </a:extLst>
          </p:cNvPr>
          <p:cNvSpPr>
            <a:spLocks noGrp="1"/>
          </p:cNvSpPr>
          <p:nvPr>
            <p:ph idx="1"/>
          </p:nvPr>
        </p:nvSpPr>
        <p:spPr>
          <a:xfrm>
            <a:off x="457201" y="1600200"/>
            <a:ext cx="4343399" cy="3161505"/>
          </a:xfrm>
        </p:spPr>
        <p:txBody>
          <a:bodyPr/>
          <a:lstStyle/>
          <a:p>
            <a:pPr lvl="0">
              <a:buFont typeface="Arial" panose="020B0604020202020204" pitchFamily="34" charset="0"/>
              <a:buChar char="•"/>
            </a:pPr>
            <a:r>
              <a:rPr lang="en-US" altLang="en-US" sz="1600" dirty="0"/>
              <a:t>Monday PHY (19:00-21:00)</a:t>
            </a:r>
          </a:p>
          <a:p>
            <a:pPr marL="800100" lvl="1" indent="-342900">
              <a:buFont typeface="Arial" panose="020B0604020202020204" pitchFamily="34" charset="0"/>
              <a:buChar char="•"/>
            </a:pPr>
            <a:r>
              <a:rPr lang="en-US" altLang="en-US" sz="1400" dirty="0"/>
              <a:t>PHY Ad-Hoc session (chaired by Tianyu Wu)</a:t>
            </a:r>
          </a:p>
          <a:p>
            <a:pPr marL="1200150" lvl="2" indent="-342900">
              <a:buFont typeface="Arial" panose="020B0604020202020204" pitchFamily="34" charset="0"/>
              <a:buChar char="•"/>
            </a:pPr>
            <a:r>
              <a:rPr lang="en-US" altLang="en-US" sz="1200" dirty="0"/>
              <a:t>Call meeting to order </a:t>
            </a:r>
          </a:p>
          <a:p>
            <a:pPr marL="1200150" lvl="2" indent="-342900">
              <a:buFont typeface="Arial" panose="020B0604020202020204" pitchFamily="34" charset="0"/>
              <a:buChar char="•"/>
            </a:pPr>
            <a:r>
              <a:rPr lang="en-US" altLang="en-US" sz="1200" dirty="0"/>
              <a:t>IEEE-SA Policies and Procedure</a:t>
            </a:r>
          </a:p>
          <a:p>
            <a:pPr marL="1200150" lvl="2" indent="-342900">
              <a:buFont typeface="Arial" panose="020B0604020202020204" pitchFamily="34" charset="0"/>
              <a:buChar char="•"/>
            </a:pPr>
            <a:r>
              <a:rPr lang="en-US" altLang="en-US" sz="1200" dirty="0"/>
              <a:t>Presentation of submissions</a:t>
            </a:r>
          </a:p>
          <a:p>
            <a:pPr marL="1200150" lvl="2" indent="-342900">
              <a:buFont typeface="Arial" panose="020B0604020202020204" pitchFamily="34" charset="0"/>
              <a:buChar char="•"/>
            </a:pPr>
            <a:r>
              <a:rPr lang="en-US" altLang="en-US" sz="1200" dirty="0"/>
              <a:t>Recess</a:t>
            </a:r>
          </a:p>
          <a:p>
            <a:pPr>
              <a:buFont typeface="Arial" panose="020B0604020202020204" pitchFamily="34" charset="0"/>
              <a:buChar char="•"/>
            </a:pPr>
            <a:r>
              <a:rPr lang="en-US" altLang="en-US" sz="1600" dirty="0"/>
              <a:t>Wednesday PHY (09:00-11:00)</a:t>
            </a:r>
          </a:p>
          <a:p>
            <a:pPr marL="800100" lvl="1" indent="-342900">
              <a:buFont typeface="Arial" panose="020B0604020202020204" pitchFamily="34" charset="0"/>
              <a:buChar char="•"/>
            </a:pPr>
            <a:r>
              <a:rPr lang="en-US" altLang="en-US" sz="1400" dirty="0"/>
              <a:t>PHY Ad-Hoc session (chaired by Tianyu Wu)</a:t>
            </a:r>
          </a:p>
          <a:p>
            <a:pPr marL="1200150" lvl="2" indent="-342900">
              <a:buFont typeface="Arial" panose="020B0604020202020204" pitchFamily="34" charset="0"/>
              <a:buChar char="•"/>
            </a:pPr>
            <a:r>
              <a:rPr lang="en-US" altLang="en-US" sz="1200" dirty="0"/>
              <a:t>Call meeting to order </a:t>
            </a:r>
          </a:p>
          <a:p>
            <a:pPr marL="1200150" lvl="2" indent="-342900">
              <a:buFont typeface="Arial" panose="020B0604020202020204" pitchFamily="34" charset="0"/>
              <a:buChar char="•"/>
            </a:pPr>
            <a:r>
              <a:rPr lang="en-US" altLang="en-US" sz="1200" dirty="0"/>
              <a:t>IEEE-SA Policies and Procedure</a:t>
            </a:r>
          </a:p>
          <a:p>
            <a:pPr marL="1200150" lvl="2" indent="-342900">
              <a:buFont typeface="Arial" panose="020B0604020202020204" pitchFamily="34" charset="0"/>
              <a:buChar char="•"/>
            </a:pPr>
            <a:r>
              <a:rPr lang="en-US" altLang="en-US" sz="1200" dirty="0"/>
              <a:t>Presentation of submissions</a:t>
            </a:r>
          </a:p>
          <a:p>
            <a:pPr marL="1200150" lvl="2" indent="-342900">
              <a:buFont typeface="Arial" panose="020B0604020202020204" pitchFamily="34" charset="0"/>
              <a:buChar char="•"/>
            </a:pPr>
            <a:r>
              <a:rPr lang="en-US" altLang="en-US" sz="1200" dirty="0"/>
              <a:t>Recess</a:t>
            </a:r>
          </a:p>
        </p:txBody>
      </p:sp>
      <p:sp>
        <p:nvSpPr>
          <p:cNvPr id="4" name="Slide Number Placeholder 3">
            <a:extLst>
              <a:ext uri="{FF2B5EF4-FFF2-40B4-BE49-F238E27FC236}">
                <a16:creationId xmlns:a16="http://schemas.microsoft.com/office/drawing/2014/main" id="{6522C11D-C12B-4B7A-85DF-78FA6C9B6EEF}"/>
              </a:ext>
            </a:extLst>
          </p:cNvPr>
          <p:cNvSpPr>
            <a:spLocks noGrp="1"/>
          </p:cNvSpPr>
          <p:nvPr>
            <p:ph type="sldNum" idx="12"/>
          </p:nvPr>
        </p:nvSpPr>
        <p:spPr/>
        <p:txBody>
          <a:bodyPr/>
          <a:lstStyle/>
          <a:p>
            <a:r>
              <a:rPr lang="en-GB"/>
              <a:t>Slide </a:t>
            </a:r>
            <a:fld id="{440F5867-744E-4AA6-B0ED-4C44D2DFBB7B}" type="slidenum">
              <a:rPr lang="en-GB" smtClean="0"/>
              <a:pPr/>
              <a:t>16</a:t>
            </a:fld>
            <a:endParaRPr lang="en-GB" dirty="0"/>
          </a:p>
        </p:txBody>
      </p:sp>
      <p:sp>
        <p:nvSpPr>
          <p:cNvPr id="5" name="Footer Placeholder 4">
            <a:extLst>
              <a:ext uri="{FF2B5EF4-FFF2-40B4-BE49-F238E27FC236}">
                <a16:creationId xmlns:a16="http://schemas.microsoft.com/office/drawing/2014/main" id="{8CF711A5-48A8-4157-9E93-9477756656BE}"/>
              </a:ext>
            </a:extLst>
          </p:cNvPr>
          <p:cNvSpPr>
            <a:spLocks noGrp="1"/>
          </p:cNvSpPr>
          <p:nvPr>
            <p:ph type="ftr" idx="14"/>
          </p:nvPr>
        </p:nvSpPr>
        <p:spPr/>
        <p:txBody>
          <a:bodyPr/>
          <a:lstStyle/>
          <a:p>
            <a:r>
              <a:rPr lang="en-GB"/>
              <a:t>Alfred Asterjadhi, Qualcomm Inc.</a:t>
            </a:r>
            <a:endParaRPr lang="en-GB" dirty="0"/>
          </a:p>
        </p:txBody>
      </p:sp>
      <p:sp>
        <p:nvSpPr>
          <p:cNvPr id="8" name="Date Placeholder 3">
            <a:extLst>
              <a:ext uri="{FF2B5EF4-FFF2-40B4-BE49-F238E27FC236}">
                <a16:creationId xmlns:a16="http://schemas.microsoft.com/office/drawing/2014/main" id="{ADA0A8BA-AA59-4AB6-9BD0-89E3B2E275F5}"/>
              </a:ext>
            </a:extLst>
          </p:cNvPr>
          <p:cNvSpPr>
            <a:spLocks noGrp="1"/>
          </p:cNvSpPr>
          <p:nvPr>
            <p:ph type="dt" idx="15"/>
          </p:nvPr>
        </p:nvSpPr>
        <p:spPr/>
        <p:txBody>
          <a:bodyPr/>
          <a:lstStyle/>
          <a:p>
            <a:r>
              <a:rPr lang="en-US" dirty="0"/>
              <a:t>January 2021</a:t>
            </a:r>
            <a:endParaRPr lang="en-GB" dirty="0"/>
          </a:p>
        </p:txBody>
      </p:sp>
      <p:sp>
        <p:nvSpPr>
          <p:cNvPr id="17" name="Content Placeholder 2">
            <a:extLst>
              <a:ext uri="{FF2B5EF4-FFF2-40B4-BE49-F238E27FC236}">
                <a16:creationId xmlns:a16="http://schemas.microsoft.com/office/drawing/2014/main" id="{442A1050-6527-4B2E-A943-E125D6B48B52}"/>
              </a:ext>
            </a:extLst>
          </p:cNvPr>
          <p:cNvSpPr txBox="1">
            <a:spLocks/>
          </p:cNvSpPr>
          <p:nvPr/>
        </p:nvSpPr>
        <p:spPr bwMode="auto">
          <a:xfrm>
            <a:off x="4669172" y="1600201"/>
            <a:ext cx="4441272" cy="3161506"/>
          </a:xfrm>
          <a:prstGeom prst="rect">
            <a:avLst/>
          </a:prstGeom>
          <a:noFill/>
          <a:ln w="9525">
            <a:noFill/>
            <a:round/>
            <a:headEnd/>
            <a:tailEnd/>
          </a:ln>
          <a:effectLst/>
        </p:spPr>
        <p:txBody>
          <a:bodyPr vert="horz" wrap="square" lIns="92160" tIns="46080" rIns="92160" bIns="46080" numCol="1" anchor="t" anchorCtr="0" compatLnSpc="1">
            <a:prstTxWarp prst="textNoShape">
              <a:avLst/>
            </a:prstTxWarp>
          </a:bodyPr>
          <a:lstStyle>
            <a:lvl1pPr marL="342900" indent="-342900" algn="l" defTabSz="449263" rtl="0" eaLnBrk="1" fontAlgn="base" hangingPunct="1">
              <a:spcBef>
                <a:spcPts val="600"/>
              </a:spcBef>
              <a:spcAft>
                <a:spcPct val="0"/>
              </a:spcAft>
              <a:buClr>
                <a:srgbClr val="000000"/>
              </a:buClr>
              <a:buSzPct val="100000"/>
              <a:buFont typeface="Times New Roman" pitchFamily="16" charset="0"/>
              <a:defRPr sz="2400" b="1">
                <a:solidFill>
                  <a:srgbClr val="000000"/>
                </a:solidFill>
                <a:latin typeface="+mn-lt"/>
                <a:ea typeface="+mn-ea"/>
                <a:cs typeface="+mn-cs"/>
              </a:defRPr>
            </a:lvl1pPr>
            <a:lvl2pPr marL="742950" indent="-285750" algn="l" defTabSz="449263" rtl="0" eaLnBrk="1" fontAlgn="base" hangingPunct="1">
              <a:spcBef>
                <a:spcPts val="500"/>
              </a:spcBef>
              <a:spcAft>
                <a:spcPct val="0"/>
              </a:spcAft>
              <a:buClr>
                <a:srgbClr val="000000"/>
              </a:buClr>
              <a:buSzPct val="100000"/>
              <a:buFont typeface="Times New Roman" pitchFamily="16" charset="0"/>
              <a:defRPr sz="2000">
                <a:solidFill>
                  <a:srgbClr val="000000"/>
                </a:solidFill>
                <a:latin typeface="+mn-lt"/>
                <a:ea typeface="+mn-ea"/>
              </a:defRPr>
            </a:lvl2pPr>
            <a:lvl3pPr marL="1143000" indent="-228600" algn="l" defTabSz="449263" rtl="0" eaLnBrk="1" fontAlgn="base" hangingPunct="1">
              <a:spcBef>
                <a:spcPts val="450"/>
              </a:spcBef>
              <a:spcAft>
                <a:spcPct val="0"/>
              </a:spcAft>
              <a:buClr>
                <a:srgbClr val="000000"/>
              </a:buClr>
              <a:buSzPct val="100000"/>
              <a:buFont typeface="Times New Roman" pitchFamily="16" charset="0"/>
              <a:defRPr>
                <a:solidFill>
                  <a:srgbClr val="000000"/>
                </a:solidFill>
                <a:latin typeface="+mn-lt"/>
                <a:ea typeface="+mn-ea"/>
              </a:defRPr>
            </a:lvl3pPr>
            <a:lvl4pPr marL="1600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4pPr>
            <a:lvl5pPr marL="20574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5pPr>
            <a:lvl6pPr marL="25146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6pPr>
            <a:lvl7pPr marL="29718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7pPr>
            <a:lvl8pPr marL="34290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8pPr>
            <a:lvl9pPr marL="3886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9pPr>
          </a:lstStyle>
          <a:p>
            <a:pPr>
              <a:buFont typeface="Arial" panose="020B0604020202020204" pitchFamily="34" charset="0"/>
              <a:buChar char="•"/>
            </a:pPr>
            <a:r>
              <a:rPr lang="en-US" altLang="en-US" sz="1600" kern="0" dirty="0"/>
              <a:t>Monday MAC (19:00-21:00)</a:t>
            </a:r>
          </a:p>
          <a:p>
            <a:pPr marL="800100" lvl="1" indent="-342900">
              <a:buFont typeface="Arial" panose="020B0604020202020204" pitchFamily="34" charset="0"/>
              <a:buChar char="•"/>
            </a:pPr>
            <a:r>
              <a:rPr lang="en-US" altLang="en-US" sz="1400" kern="0" dirty="0"/>
              <a:t>MAC Ad-Hoc session (chaired by Jeongki Kim)</a:t>
            </a:r>
          </a:p>
          <a:p>
            <a:pPr marL="1200150" lvl="2" indent="-342900">
              <a:buFont typeface="Arial" panose="020B0604020202020204" pitchFamily="34" charset="0"/>
              <a:buChar char="•"/>
            </a:pPr>
            <a:r>
              <a:rPr lang="en-US" altLang="en-US" sz="1200" kern="0" dirty="0"/>
              <a:t>Call meeting to order </a:t>
            </a:r>
          </a:p>
          <a:p>
            <a:pPr marL="1200150" lvl="2" indent="-342900">
              <a:buFont typeface="Arial" panose="020B0604020202020204" pitchFamily="34" charset="0"/>
              <a:buChar char="•"/>
            </a:pPr>
            <a:r>
              <a:rPr lang="en-US" altLang="en-US" sz="1200" kern="0" dirty="0"/>
              <a:t>IEEE-SA </a:t>
            </a:r>
            <a:r>
              <a:rPr lang="en-US" altLang="en-US" sz="1200" dirty="0"/>
              <a:t>Policies </a:t>
            </a:r>
            <a:r>
              <a:rPr lang="en-US" altLang="en-US" sz="1200" kern="0" dirty="0"/>
              <a:t>and Procedure</a:t>
            </a:r>
          </a:p>
          <a:p>
            <a:pPr marL="1200150" lvl="2" indent="-342900">
              <a:buFont typeface="Arial" panose="020B0604020202020204" pitchFamily="34" charset="0"/>
              <a:buChar char="•"/>
            </a:pPr>
            <a:r>
              <a:rPr lang="en-US" altLang="en-US" sz="1200" kern="0" dirty="0"/>
              <a:t>Presentation of submissions</a:t>
            </a:r>
          </a:p>
          <a:p>
            <a:pPr marL="1200150" lvl="2" indent="-342900">
              <a:buFont typeface="Arial" panose="020B0604020202020204" pitchFamily="34" charset="0"/>
              <a:buChar char="•"/>
            </a:pPr>
            <a:r>
              <a:rPr lang="en-US" altLang="en-US" sz="1200" kern="0" dirty="0"/>
              <a:t>Recess</a:t>
            </a:r>
          </a:p>
          <a:p>
            <a:pPr>
              <a:buFont typeface="Arial" panose="020B0604020202020204" pitchFamily="34" charset="0"/>
              <a:buChar char="•"/>
            </a:pPr>
            <a:r>
              <a:rPr lang="en-US" altLang="en-US" sz="1600" kern="0" dirty="0"/>
              <a:t>Wednesday MAC (09:00-11:00)</a:t>
            </a:r>
          </a:p>
          <a:p>
            <a:pPr marL="800100" lvl="1" indent="-342900">
              <a:buFont typeface="Arial" panose="020B0604020202020204" pitchFamily="34" charset="0"/>
              <a:buChar char="•"/>
            </a:pPr>
            <a:r>
              <a:rPr lang="en-US" altLang="en-US" sz="1400" kern="0" dirty="0"/>
              <a:t>MAC Ad-Hoc session (chaired by Jeongki Kim)</a:t>
            </a:r>
          </a:p>
          <a:p>
            <a:pPr marL="1200150" lvl="2" indent="-342900">
              <a:buFont typeface="Arial" panose="020B0604020202020204" pitchFamily="34" charset="0"/>
              <a:buChar char="•"/>
            </a:pPr>
            <a:r>
              <a:rPr lang="en-US" altLang="en-US" sz="1200" kern="0" dirty="0"/>
              <a:t>Call meeting to order </a:t>
            </a:r>
          </a:p>
          <a:p>
            <a:pPr marL="1200150" lvl="2" indent="-342900">
              <a:buFont typeface="Arial" panose="020B0604020202020204" pitchFamily="34" charset="0"/>
              <a:buChar char="•"/>
            </a:pPr>
            <a:r>
              <a:rPr lang="en-US" altLang="en-US" sz="1200" kern="0" dirty="0"/>
              <a:t>IEEE-SA IPR policy and Procedure</a:t>
            </a:r>
          </a:p>
          <a:p>
            <a:pPr marL="1200150" lvl="2" indent="-342900">
              <a:buFont typeface="Arial" panose="020B0604020202020204" pitchFamily="34" charset="0"/>
              <a:buChar char="•"/>
            </a:pPr>
            <a:r>
              <a:rPr lang="en-US" altLang="en-US" sz="1200" kern="0" dirty="0"/>
              <a:t>Presentation of submissions</a:t>
            </a:r>
          </a:p>
          <a:p>
            <a:pPr marL="1200150" lvl="2" indent="-342900">
              <a:buFont typeface="Arial" panose="020B0604020202020204" pitchFamily="34" charset="0"/>
              <a:buChar char="•"/>
            </a:pPr>
            <a:r>
              <a:rPr lang="en-US" altLang="en-US" sz="1200" kern="0" dirty="0"/>
              <a:t>Recess</a:t>
            </a:r>
          </a:p>
        </p:txBody>
      </p:sp>
      <p:sp>
        <p:nvSpPr>
          <p:cNvPr id="18" name="Content Placeholder 2">
            <a:extLst>
              <a:ext uri="{FF2B5EF4-FFF2-40B4-BE49-F238E27FC236}">
                <a16:creationId xmlns:a16="http://schemas.microsoft.com/office/drawing/2014/main" id="{85E9751F-9C9F-433F-B45B-75AD3CEE784B}"/>
              </a:ext>
            </a:extLst>
          </p:cNvPr>
          <p:cNvSpPr txBox="1">
            <a:spLocks/>
          </p:cNvSpPr>
          <p:nvPr/>
        </p:nvSpPr>
        <p:spPr bwMode="auto">
          <a:xfrm>
            <a:off x="2606679" y="4789668"/>
            <a:ext cx="4343399" cy="1623217"/>
          </a:xfrm>
          <a:prstGeom prst="rect">
            <a:avLst/>
          </a:prstGeom>
          <a:noFill/>
          <a:ln w="9525">
            <a:noFill/>
            <a:round/>
            <a:headEnd/>
            <a:tailEnd/>
          </a:ln>
          <a:effectLst/>
        </p:spPr>
        <p:txBody>
          <a:bodyPr vert="horz" wrap="square" lIns="92160" tIns="46080" rIns="92160" bIns="46080" numCol="1" anchor="t" anchorCtr="0" compatLnSpc="1">
            <a:prstTxWarp prst="textNoShape">
              <a:avLst/>
            </a:prstTxWarp>
          </a:bodyPr>
          <a:lstStyle>
            <a:lvl1pPr marL="342900" indent="-342900" algn="l" defTabSz="449263" rtl="0" eaLnBrk="1" fontAlgn="base" hangingPunct="1">
              <a:spcBef>
                <a:spcPts val="600"/>
              </a:spcBef>
              <a:spcAft>
                <a:spcPct val="0"/>
              </a:spcAft>
              <a:buClr>
                <a:srgbClr val="000000"/>
              </a:buClr>
              <a:buSzPct val="100000"/>
              <a:buFont typeface="Times New Roman" pitchFamily="16" charset="0"/>
              <a:defRPr sz="2400" b="1">
                <a:solidFill>
                  <a:srgbClr val="000000"/>
                </a:solidFill>
                <a:latin typeface="+mn-lt"/>
                <a:ea typeface="+mn-ea"/>
                <a:cs typeface="+mn-cs"/>
              </a:defRPr>
            </a:lvl1pPr>
            <a:lvl2pPr marL="742950" indent="-285750" algn="l" defTabSz="449263" rtl="0" eaLnBrk="1" fontAlgn="base" hangingPunct="1">
              <a:spcBef>
                <a:spcPts val="500"/>
              </a:spcBef>
              <a:spcAft>
                <a:spcPct val="0"/>
              </a:spcAft>
              <a:buClr>
                <a:srgbClr val="000000"/>
              </a:buClr>
              <a:buSzPct val="100000"/>
              <a:buFont typeface="Times New Roman" pitchFamily="16" charset="0"/>
              <a:defRPr sz="2000">
                <a:solidFill>
                  <a:srgbClr val="000000"/>
                </a:solidFill>
                <a:latin typeface="+mn-lt"/>
                <a:ea typeface="+mn-ea"/>
              </a:defRPr>
            </a:lvl2pPr>
            <a:lvl3pPr marL="1143000" indent="-228600" algn="l" defTabSz="449263" rtl="0" eaLnBrk="1" fontAlgn="base" hangingPunct="1">
              <a:spcBef>
                <a:spcPts val="450"/>
              </a:spcBef>
              <a:spcAft>
                <a:spcPct val="0"/>
              </a:spcAft>
              <a:buClr>
                <a:srgbClr val="000000"/>
              </a:buClr>
              <a:buSzPct val="100000"/>
              <a:buFont typeface="Times New Roman" pitchFamily="16" charset="0"/>
              <a:defRPr>
                <a:solidFill>
                  <a:srgbClr val="000000"/>
                </a:solidFill>
                <a:latin typeface="+mn-lt"/>
                <a:ea typeface="+mn-ea"/>
              </a:defRPr>
            </a:lvl3pPr>
            <a:lvl4pPr marL="1600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4pPr>
            <a:lvl5pPr marL="20574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5pPr>
            <a:lvl6pPr marL="25146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6pPr>
            <a:lvl7pPr marL="29718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7pPr>
            <a:lvl8pPr marL="34290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8pPr>
            <a:lvl9pPr marL="3886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9pPr>
          </a:lstStyle>
          <a:p>
            <a:pPr>
              <a:buFont typeface="Arial" panose="020B0604020202020204" pitchFamily="34" charset="0"/>
              <a:buChar char="•"/>
            </a:pPr>
            <a:r>
              <a:rPr lang="en-US" altLang="en-US" sz="1600" kern="0" dirty="0"/>
              <a:t>Thursday Joint (09:00-11:00)</a:t>
            </a:r>
          </a:p>
          <a:p>
            <a:pPr marL="800100" lvl="1" indent="-342900">
              <a:buFont typeface="Arial" panose="020B0604020202020204" pitchFamily="34" charset="0"/>
              <a:buChar char="•"/>
            </a:pPr>
            <a:r>
              <a:rPr lang="en-US" altLang="en-US" sz="1200" kern="0" dirty="0"/>
              <a:t>Call meeting to order </a:t>
            </a:r>
          </a:p>
          <a:p>
            <a:pPr marL="800100" lvl="1" indent="-342900">
              <a:buFont typeface="Arial" panose="020B0604020202020204" pitchFamily="34" charset="0"/>
              <a:buChar char="•"/>
            </a:pPr>
            <a:r>
              <a:rPr lang="en-US" altLang="en-US" sz="1200" kern="0" dirty="0"/>
              <a:t>IEEE-SA </a:t>
            </a:r>
            <a:r>
              <a:rPr lang="en-US" altLang="en-US" sz="1200" dirty="0"/>
              <a:t>Policies </a:t>
            </a:r>
            <a:r>
              <a:rPr lang="en-US" altLang="en-US" sz="1200" kern="0" dirty="0"/>
              <a:t>and Procedure</a:t>
            </a:r>
          </a:p>
          <a:p>
            <a:pPr marL="800100" lvl="1" indent="-342900">
              <a:buFont typeface="Arial" panose="020B0604020202020204" pitchFamily="34" charset="0"/>
              <a:buChar char="•"/>
            </a:pPr>
            <a:r>
              <a:rPr lang="en-US" altLang="en-US" sz="1200" kern="0" dirty="0"/>
              <a:t>Motions</a:t>
            </a:r>
          </a:p>
          <a:p>
            <a:pPr marL="800100" lvl="1" indent="-342900">
              <a:buFont typeface="Arial" panose="020B0604020202020204" pitchFamily="34" charset="0"/>
              <a:buChar char="•"/>
            </a:pPr>
            <a:r>
              <a:rPr lang="en-US" altLang="en-US" sz="1200" kern="0" dirty="0"/>
              <a:t>Presentation of submissions</a:t>
            </a:r>
          </a:p>
          <a:p>
            <a:pPr marL="800100" lvl="1" indent="-342900">
              <a:buFont typeface="Arial" panose="020B0604020202020204" pitchFamily="34" charset="0"/>
              <a:buChar char="•"/>
            </a:pPr>
            <a:r>
              <a:rPr lang="en-US" altLang="en-US" sz="1200" kern="0" dirty="0"/>
              <a:t>Adjourn</a:t>
            </a:r>
          </a:p>
        </p:txBody>
      </p:sp>
    </p:spTree>
    <p:extLst>
      <p:ext uri="{BB962C8B-B14F-4D97-AF65-F5344CB8AC3E}">
        <p14:creationId xmlns:p14="http://schemas.microsoft.com/office/powerpoint/2010/main" val="224322841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27F32D-AAB2-4E4E-8703-7DB27C650C46}"/>
              </a:ext>
            </a:extLst>
          </p:cNvPr>
          <p:cNvSpPr>
            <a:spLocks noGrp="1"/>
          </p:cNvSpPr>
          <p:nvPr>
            <p:ph type="title"/>
          </p:nvPr>
        </p:nvSpPr>
        <p:spPr/>
        <p:txBody>
          <a:bodyPr/>
          <a:lstStyle/>
          <a:p>
            <a:r>
              <a:rPr lang="en-US" altLang="en-US" dirty="0"/>
              <a:t>Monday PHY Agenda (19:00-21:00)</a:t>
            </a:r>
            <a:endParaRPr lang="en-US" dirty="0"/>
          </a:p>
        </p:txBody>
      </p:sp>
      <p:sp>
        <p:nvSpPr>
          <p:cNvPr id="3" name="Content Placeholder 2">
            <a:extLst>
              <a:ext uri="{FF2B5EF4-FFF2-40B4-BE49-F238E27FC236}">
                <a16:creationId xmlns:a16="http://schemas.microsoft.com/office/drawing/2014/main" id="{D3245099-458D-4C79-9B1C-5CE8FF5DED80}"/>
              </a:ext>
            </a:extLst>
          </p:cNvPr>
          <p:cNvSpPr>
            <a:spLocks noGrp="1"/>
          </p:cNvSpPr>
          <p:nvPr>
            <p:ph idx="1"/>
          </p:nvPr>
        </p:nvSpPr>
        <p:spPr>
          <a:xfrm>
            <a:off x="685800" y="1981200"/>
            <a:ext cx="7770813" cy="4494213"/>
          </a:xfrm>
        </p:spPr>
        <p:txBody>
          <a:bodyPr/>
          <a:lstStyle/>
          <a:p>
            <a:pPr>
              <a:buFont typeface="Arial" panose="020B0604020202020204" pitchFamily="34" charset="0"/>
              <a:buChar char="•"/>
            </a:pPr>
            <a:r>
              <a:rPr lang="en-US" altLang="en-US" sz="1600" dirty="0"/>
              <a:t>Call meeting to order </a:t>
            </a:r>
          </a:p>
          <a:p>
            <a:pPr>
              <a:buFont typeface="Arial" panose="020B0604020202020204" pitchFamily="34" charset="0"/>
              <a:buChar char="•"/>
            </a:pPr>
            <a:r>
              <a:rPr lang="en-US" altLang="en-US" sz="1600" dirty="0"/>
              <a:t>IEEE-SA Policies and Procedure</a:t>
            </a:r>
          </a:p>
          <a:p>
            <a:pPr>
              <a:buFont typeface="Arial" panose="020B0604020202020204" pitchFamily="34" charset="0"/>
              <a:buChar char="•"/>
            </a:pPr>
            <a:r>
              <a:rPr lang="en-US" altLang="en-US" sz="1600" dirty="0"/>
              <a:t>Attendance reminder</a:t>
            </a:r>
          </a:p>
          <a:p>
            <a:pPr lvl="0">
              <a:buFont typeface="Arial" panose="020B0604020202020204" pitchFamily="34" charset="0"/>
              <a:buChar char="•"/>
            </a:pPr>
            <a:r>
              <a:rPr lang="en-GB" sz="1600" dirty="0"/>
              <a:t>Technical Submissions: Run SPs from Previous Topics</a:t>
            </a:r>
          </a:p>
          <a:p>
            <a:pPr lvl="1">
              <a:buFont typeface="Arial" panose="020B0604020202020204" pitchFamily="34" charset="0"/>
              <a:buChar char="•"/>
            </a:pPr>
            <a:r>
              <a:rPr lang="en-GB" sz="1200" i="1" dirty="0"/>
              <a:t>Pending Requests</a:t>
            </a:r>
            <a:endParaRPr lang="en-US" sz="1200" i="1" dirty="0"/>
          </a:p>
          <a:p>
            <a:pPr lvl="0">
              <a:buFont typeface="Arial" panose="020B0604020202020204" pitchFamily="34" charset="0"/>
              <a:buChar char="•"/>
            </a:pPr>
            <a:r>
              <a:rPr lang="en-GB" sz="1600" dirty="0"/>
              <a:t>Technical Submissions: Proposed Draft Text (PDTs) for fixings TBDs</a:t>
            </a:r>
          </a:p>
          <a:p>
            <a:pPr lvl="1">
              <a:buFont typeface="Arial" panose="020B0604020202020204" pitchFamily="34" charset="0"/>
              <a:buChar char="•"/>
            </a:pPr>
            <a:r>
              <a:rPr lang="en-US" sz="1200" dirty="0">
                <a:hlinkClick r:id="rId2"/>
              </a:rPr>
              <a:t>1958r1</a:t>
            </a:r>
            <a:r>
              <a:rPr lang="en-US" sz="1200" dirty="0"/>
              <a:t> PDT-PHY-Phase-Noise-Per-160MHz					Brian Hart</a:t>
            </a:r>
          </a:p>
          <a:p>
            <a:pPr lvl="1">
              <a:buFont typeface="Arial" panose="020B0604020202020204" pitchFamily="34" charset="0"/>
              <a:buChar char="•"/>
            </a:pPr>
            <a:r>
              <a:rPr lang="en-US" sz="1200" dirty="0">
                <a:hlinkClick r:id="rId3"/>
              </a:rPr>
              <a:t>1963r1</a:t>
            </a:r>
            <a:r>
              <a:rPr lang="en-US" sz="1200" dirty="0"/>
              <a:t> Resolve some PHY TBDs in D0.2					Bin Tian</a:t>
            </a:r>
          </a:p>
          <a:p>
            <a:pPr lvl="1">
              <a:buFont typeface="Arial" panose="020B0604020202020204" pitchFamily="34" charset="0"/>
              <a:buChar char="•"/>
            </a:pPr>
            <a:r>
              <a:rPr lang="en-US" sz="1200" dirty="0">
                <a:hlinkClick r:id="rId4"/>
              </a:rPr>
              <a:t>1340r6</a:t>
            </a:r>
            <a:r>
              <a:rPr lang="en-US" sz="1200" dirty="0"/>
              <a:t> PDT-PHY-Packet Extension						Yan Zhang</a:t>
            </a:r>
          </a:p>
          <a:p>
            <a:pPr lvl="0">
              <a:buFont typeface="Arial" panose="020B0604020202020204" pitchFamily="34" charset="0"/>
              <a:buChar char="•"/>
            </a:pPr>
            <a:r>
              <a:rPr lang="en-GB" sz="1600" dirty="0"/>
              <a:t>Technical Submissions:</a:t>
            </a:r>
          </a:p>
          <a:p>
            <a:pPr lvl="1">
              <a:buFont typeface="Arial" panose="020B0604020202020204" pitchFamily="34" charset="0"/>
              <a:buChar char="•"/>
            </a:pPr>
            <a:r>
              <a:rPr lang="en-US" sz="1200" b="0" dirty="0">
                <a:hlinkClick r:id="rId5"/>
              </a:rPr>
              <a:t>0015r0</a:t>
            </a:r>
            <a:r>
              <a:rPr lang="en-US" sz="1200" b="0" dirty="0"/>
              <a:t> Clarification of 80 MHz operation in wider-BW OFDMA		Sigurd Schelstraete</a:t>
            </a:r>
          </a:p>
          <a:p>
            <a:pPr lvl="1">
              <a:buFont typeface="Arial" panose="020B0604020202020204" pitchFamily="34" charset="0"/>
              <a:buChar char="•"/>
            </a:pPr>
            <a:r>
              <a:rPr lang="en-US" sz="1200" b="0" dirty="0">
                <a:hlinkClick r:id="rId6"/>
              </a:rPr>
              <a:t>1886r1</a:t>
            </a:r>
            <a:r>
              <a:rPr lang="en-US" sz="1200" b="0" dirty="0"/>
              <a:t> RU Adaptation in TB UL MU Transmission				Yanyi Ding</a:t>
            </a:r>
          </a:p>
          <a:p>
            <a:pPr lvl="1">
              <a:buFont typeface="Arial" panose="020B0604020202020204" pitchFamily="34" charset="0"/>
              <a:buChar char="•"/>
            </a:pPr>
            <a:r>
              <a:rPr lang="en-US" sz="1200" b="0" dirty="0">
                <a:solidFill>
                  <a:srgbClr val="FF0000"/>
                </a:solidFill>
              </a:rPr>
              <a:t>0049r0</a:t>
            </a:r>
            <a:r>
              <a:rPr lang="en-US" sz="1200" b="0" dirty="0"/>
              <a:t> PHY update to preamble U-SIG for D0.3				Sameer Vermani</a:t>
            </a:r>
          </a:p>
          <a:p>
            <a:pPr lvl="1">
              <a:buFont typeface="Arial" panose="020B0604020202020204" pitchFamily="34" charset="0"/>
              <a:buChar char="•"/>
            </a:pPr>
            <a:r>
              <a:rPr lang="en-US" sz="1200" b="0" dirty="0">
                <a:solidFill>
                  <a:srgbClr val="FF0000"/>
                </a:solidFill>
              </a:rPr>
              <a:t>0012r0</a:t>
            </a:r>
            <a:r>
              <a:rPr lang="en-US" sz="1200" dirty="0">
                <a:solidFill>
                  <a:srgbClr val="FF0000"/>
                </a:solidFill>
              </a:rPr>
              <a:t> </a:t>
            </a:r>
            <a:r>
              <a:rPr lang="en-US" sz="1200" b="0" dirty="0"/>
              <a:t>Considerations on Open Issues PHY requirements			Wook Bong Lee</a:t>
            </a:r>
          </a:p>
          <a:p>
            <a:pPr lvl="0">
              <a:buFont typeface="Arial" panose="020B0604020202020204" pitchFamily="34" charset="0"/>
              <a:buChar char="•"/>
            </a:pPr>
            <a:r>
              <a:rPr lang="en-GB" sz="1600" dirty="0" err="1"/>
              <a:t>AoB</a:t>
            </a:r>
            <a:r>
              <a:rPr lang="en-GB" sz="1600" dirty="0"/>
              <a:t>:</a:t>
            </a:r>
          </a:p>
          <a:p>
            <a:pPr lvl="0">
              <a:buFont typeface="Arial" panose="020B0604020202020204" pitchFamily="34" charset="0"/>
              <a:buChar char="•"/>
            </a:pPr>
            <a:r>
              <a:rPr lang="en-GB" sz="1600" dirty="0"/>
              <a:t>Recess</a:t>
            </a:r>
            <a:endParaRPr lang="en-US" sz="1600" dirty="0"/>
          </a:p>
          <a:p>
            <a:pPr>
              <a:buFont typeface="Arial" panose="020B0604020202020204" pitchFamily="34" charset="0"/>
              <a:buChar char="•"/>
            </a:pPr>
            <a:endParaRPr lang="en-US" sz="1600" dirty="0"/>
          </a:p>
        </p:txBody>
      </p:sp>
      <p:sp>
        <p:nvSpPr>
          <p:cNvPr id="4" name="Slide Number Placeholder 3">
            <a:extLst>
              <a:ext uri="{FF2B5EF4-FFF2-40B4-BE49-F238E27FC236}">
                <a16:creationId xmlns:a16="http://schemas.microsoft.com/office/drawing/2014/main" id="{C48B5450-79DE-4FD5-B875-2721391F53AB}"/>
              </a:ext>
            </a:extLst>
          </p:cNvPr>
          <p:cNvSpPr>
            <a:spLocks noGrp="1"/>
          </p:cNvSpPr>
          <p:nvPr>
            <p:ph type="sldNum" idx="12"/>
          </p:nvPr>
        </p:nvSpPr>
        <p:spPr/>
        <p:txBody>
          <a:bodyPr/>
          <a:lstStyle/>
          <a:p>
            <a:r>
              <a:rPr lang="en-GB"/>
              <a:t>Slide </a:t>
            </a:r>
            <a:fld id="{440F5867-744E-4AA6-B0ED-4C44D2DFBB7B}" type="slidenum">
              <a:rPr lang="en-GB" smtClean="0"/>
              <a:pPr/>
              <a:t>17</a:t>
            </a:fld>
            <a:endParaRPr lang="en-GB" dirty="0"/>
          </a:p>
        </p:txBody>
      </p:sp>
      <p:sp>
        <p:nvSpPr>
          <p:cNvPr id="5" name="Footer Placeholder 4">
            <a:extLst>
              <a:ext uri="{FF2B5EF4-FFF2-40B4-BE49-F238E27FC236}">
                <a16:creationId xmlns:a16="http://schemas.microsoft.com/office/drawing/2014/main" id="{2E17BC8C-45E1-41C0-8FDF-C0C228CB6AEC}"/>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60A28A1F-2074-47CF-9F71-6D0F8F0D15FE}"/>
              </a:ext>
            </a:extLst>
          </p:cNvPr>
          <p:cNvSpPr>
            <a:spLocks noGrp="1"/>
          </p:cNvSpPr>
          <p:nvPr>
            <p:ph type="dt" idx="15"/>
          </p:nvPr>
        </p:nvSpPr>
        <p:spPr/>
        <p:txBody>
          <a:bodyPr/>
          <a:lstStyle/>
          <a:p>
            <a:r>
              <a:rPr lang="en-US"/>
              <a:t>January 2021</a:t>
            </a:r>
            <a:endParaRPr lang="en-GB" dirty="0"/>
          </a:p>
        </p:txBody>
      </p:sp>
    </p:spTree>
    <p:extLst>
      <p:ext uri="{BB962C8B-B14F-4D97-AF65-F5344CB8AC3E}">
        <p14:creationId xmlns:p14="http://schemas.microsoft.com/office/powerpoint/2010/main" val="59686592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C5C3A7-526B-4152-8A7F-BC9636A70131}"/>
              </a:ext>
            </a:extLst>
          </p:cNvPr>
          <p:cNvSpPr>
            <a:spLocks noGrp="1"/>
          </p:cNvSpPr>
          <p:nvPr>
            <p:ph type="title"/>
          </p:nvPr>
        </p:nvSpPr>
        <p:spPr/>
        <p:txBody>
          <a:bodyPr/>
          <a:lstStyle/>
          <a:p>
            <a:r>
              <a:rPr lang="en-US" altLang="en-US" dirty="0"/>
              <a:t>Monday MAC Agenda (19:00-21:00)</a:t>
            </a:r>
            <a:endParaRPr lang="en-US" dirty="0"/>
          </a:p>
        </p:txBody>
      </p:sp>
      <p:sp>
        <p:nvSpPr>
          <p:cNvPr id="3" name="Content Placeholder 2">
            <a:extLst>
              <a:ext uri="{FF2B5EF4-FFF2-40B4-BE49-F238E27FC236}">
                <a16:creationId xmlns:a16="http://schemas.microsoft.com/office/drawing/2014/main" id="{49A6CCA4-296A-475E-8868-A1006DFAF806}"/>
              </a:ext>
            </a:extLst>
          </p:cNvPr>
          <p:cNvSpPr>
            <a:spLocks noGrp="1"/>
          </p:cNvSpPr>
          <p:nvPr>
            <p:ph idx="1"/>
          </p:nvPr>
        </p:nvSpPr>
        <p:spPr>
          <a:xfrm>
            <a:off x="685800" y="1981200"/>
            <a:ext cx="7770813" cy="4494213"/>
          </a:xfrm>
          <a:noFill/>
          <a:ln w="9525">
            <a:noFill/>
            <a:round/>
            <a:headEnd/>
            <a:tailEnd/>
          </a:ln>
          <a:effectLst/>
        </p:spPr>
        <p:txBody>
          <a:bodyPr vert="horz" wrap="square" lIns="92160" tIns="46080" rIns="92160" bIns="46080" numCol="1" anchor="t" anchorCtr="0" compatLnSpc="1">
            <a:prstTxWarp prst="textNoShape">
              <a:avLst/>
            </a:prstTxWarp>
          </a:bodyPr>
          <a:lstStyle/>
          <a:p>
            <a:pPr>
              <a:buFont typeface="Arial" panose="020B0604020202020204" pitchFamily="34" charset="0"/>
              <a:buChar char="•"/>
            </a:pPr>
            <a:r>
              <a:rPr lang="en-US" altLang="en-US" sz="1400" dirty="0"/>
              <a:t>Call meeting to order </a:t>
            </a:r>
          </a:p>
          <a:p>
            <a:pPr>
              <a:buFont typeface="Arial" panose="020B0604020202020204" pitchFamily="34" charset="0"/>
              <a:buChar char="•"/>
            </a:pPr>
            <a:r>
              <a:rPr lang="en-US" altLang="en-US" sz="1400" dirty="0"/>
              <a:t>IEEE-SA Policies and Procedure</a:t>
            </a:r>
          </a:p>
          <a:p>
            <a:pPr>
              <a:buFont typeface="Arial" panose="020B0604020202020204" pitchFamily="34" charset="0"/>
              <a:buChar char="•"/>
            </a:pPr>
            <a:r>
              <a:rPr lang="en-US" altLang="en-US" sz="1400" dirty="0"/>
              <a:t>Attendance reminder</a:t>
            </a:r>
          </a:p>
          <a:p>
            <a:pPr>
              <a:buFont typeface="Arial" panose="020B0604020202020204" pitchFamily="34" charset="0"/>
              <a:buChar char="•"/>
            </a:pPr>
            <a:r>
              <a:rPr lang="en-GB" sz="1400" dirty="0"/>
              <a:t>Technical Submissions: Run SPs from Previous Topics [10’ each </a:t>
            </a:r>
            <a:r>
              <a:rPr lang="en-GB" sz="1400" dirty="0" err="1"/>
              <a:t>preso</a:t>
            </a:r>
            <a:r>
              <a:rPr lang="en-GB" sz="1400" dirty="0"/>
              <a:t>]</a:t>
            </a:r>
          </a:p>
          <a:p>
            <a:pPr lvl="1">
              <a:buFont typeface="Arial" panose="020B0604020202020204" pitchFamily="34" charset="0"/>
              <a:buChar char="•"/>
            </a:pPr>
            <a:r>
              <a:rPr lang="en-US" sz="1100" dirty="0">
                <a:hlinkClick r:id="rId2"/>
              </a:rPr>
              <a:t>1009r8</a:t>
            </a:r>
            <a:r>
              <a:rPr lang="en-US" sz="1100" dirty="0"/>
              <a:t> Multi-link hidden terminal-follow-up				Dibakar Das    	  	   [1 SP]</a:t>
            </a:r>
          </a:p>
          <a:p>
            <a:pPr lvl="1">
              <a:buFont typeface="Arial" panose="020B0604020202020204" pitchFamily="34" charset="0"/>
              <a:buChar char="•"/>
            </a:pPr>
            <a:r>
              <a:rPr lang="en-US" sz="1100" dirty="0">
                <a:hlinkClick r:id="rId3"/>
              </a:rPr>
              <a:t>1350r6</a:t>
            </a:r>
            <a:r>
              <a:rPr lang="en-US" sz="1100" dirty="0"/>
              <a:t> Enhancements for QoS and low latency in 802.11be R1	`	Dibakar Das                  	   [3 SPs]</a:t>
            </a:r>
          </a:p>
          <a:p>
            <a:pPr>
              <a:buFont typeface="Arial" panose="020B0604020202020204" pitchFamily="34" charset="0"/>
              <a:buChar char="•"/>
            </a:pPr>
            <a:r>
              <a:rPr lang="en-GB" sz="1400" dirty="0"/>
              <a:t>Technical Submissions: Proposed Draft Text (PDTs) for fixings TBDs</a:t>
            </a:r>
          </a:p>
          <a:p>
            <a:pPr lvl="1">
              <a:buFont typeface="Arial" panose="020B0604020202020204" pitchFamily="34" charset="0"/>
              <a:buChar char="•"/>
            </a:pPr>
            <a:r>
              <a:rPr lang="en-US" sz="1100" dirty="0">
                <a:hlinkClick r:id="rId4"/>
              </a:rPr>
              <a:t>1957r1</a:t>
            </a:r>
            <a:r>
              <a:rPr lang="en-US" sz="1100" dirty="0"/>
              <a:t> Proposed Spec Text for EHT MAC and MLO Intros		Carol Ansley</a:t>
            </a:r>
          </a:p>
          <a:p>
            <a:pPr>
              <a:buFont typeface="Arial" panose="020B0604020202020204" pitchFamily="34" charset="0"/>
              <a:buChar char="•"/>
            </a:pPr>
            <a:r>
              <a:rPr lang="en-GB" sz="1400" dirty="0"/>
              <a:t>Technical Submissions [30’ each </a:t>
            </a:r>
            <a:r>
              <a:rPr lang="en-GB" sz="1400" dirty="0" err="1"/>
              <a:t>preso</a:t>
            </a:r>
            <a:r>
              <a:rPr lang="en-GB" sz="1400" dirty="0"/>
              <a:t>]:</a:t>
            </a:r>
          </a:p>
          <a:p>
            <a:pPr lvl="1">
              <a:buFont typeface="Arial" panose="020B0604020202020204" pitchFamily="34" charset="0"/>
              <a:buChar char="•"/>
            </a:pPr>
            <a:r>
              <a:rPr lang="en-US" sz="1100" dirty="0">
                <a:hlinkClick r:id="rId5"/>
              </a:rPr>
              <a:t>1044r2</a:t>
            </a:r>
            <a:r>
              <a:rPr lang="en-US" sz="1100" dirty="0"/>
              <a:t> MLO: TID-to-link mapping negotiation		  		Abhishek Patil</a:t>
            </a:r>
          </a:p>
          <a:p>
            <a:pPr lvl="1">
              <a:buFont typeface="Arial" panose="020B0604020202020204" pitchFamily="34" charset="0"/>
              <a:buChar char="•"/>
            </a:pPr>
            <a:r>
              <a:rPr lang="en-US" sz="1100" dirty="0">
                <a:hlinkClick r:id="rId6"/>
              </a:rPr>
              <a:t>1554r3</a:t>
            </a:r>
            <a:r>
              <a:rPr lang="en-US" sz="1100" dirty="0"/>
              <a:t> ML reconfiguration						Payam Torab</a:t>
            </a:r>
          </a:p>
          <a:p>
            <a:pPr lvl="1">
              <a:buFont typeface="Arial" panose="020B0604020202020204" pitchFamily="34" charset="0"/>
              <a:buChar char="•"/>
            </a:pPr>
            <a:r>
              <a:rPr lang="en-US" sz="1100" dirty="0">
                <a:hlinkClick r:id="rId7"/>
              </a:rPr>
              <a:t>1576r0</a:t>
            </a:r>
            <a:r>
              <a:rPr lang="en-US" sz="1100" dirty="0"/>
              <a:t> Multilink Management for Non-STR Soft AP			Ronny Yongho Kim</a:t>
            </a:r>
          </a:p>
          <a:p>
            <a:pPr lvl="1">
              <a:buFont typeface="Arial" panose="020B0604020202020204" pitchFamily="34" charset="0"/>
              <a:buChar char="•"/>
            </a:pPr>
            <a:r>
              <a:rPr lang="en-US" sz="1100" dirty="0">
                <a:hlinkClick r:id="rId8"/>
              </a:rPr>
              <a:t>1551r2</a:t>
            </a:r>
            <a:r>
              <a:rPr lang="en-US" sz="1100" dirty="0"/>
              <a:t> TID-to-Link-Mapping-Negotiation					Guogang Huang</a:t>
            </a:r>
          </a:p>
          <a:p>
            <a:pPr lvl="1">
              <a:buFont typeface="Arial" panose="020B0604020202020204" pitchFamily="34" charset="0"/>
              <a:buChar char="•"/>
            </a:pPr>
            <a:r>
              <a:rPr lang="en-US" sz="1100" dirty="0">
                <a:hlinkClick r:id="rId9"/>
              </a:rPr>
              <a:t>1534r4</a:t>
            </a:r>
            <a:r>
              <a:rPr lang="en-US" sz="1100" dirty="0"/>
              <a:t> Discussion-on-multi-link-setup					Guogang Huang</a:t>
            </a:r>
          </a:p>
          <a:p>
            <a:pPr lvl="1">
              <a:buFont typeface="Arial" panose="020B0604020202020204" pitchFamily="34" charset="0"/>
              <a:buChar char="•"/>
            </a:pPr>
            <a:r>
              <a:rPr lang="en-US" sz="1100" dirty="0">
                <a:hlinkClick r:id="rId10"/>
              </a:rPr>
              <a:t>1124r1</a:t>
            </a:r>
            <a:r>
              <a:rPr lang="en-US" sz="1100" dirty="0"/>
              <a:t> ML element design						Ming Gan</a:t>
            </a:r>
          </a:p>
          <a:p>
            <a:pPr>
              <a:buFont typeface="Arial" panose="020B0604020202020204" pitchFamily="34" charset="0"/>
              <a:buChar char="•"/>
            </a:pPr>
            <a:r>
              <a:rPr lang="en-GB" sz="1400" dirty="0" err="1"/>
              <a:t>AoB</a:t>
            </a:r>
            <a:r>
              <a:rPr lang="en-GB" sz="1400" dirty="0"/>
              <a:t>:</a:t>
            </a:r>
          </a:p>
          <a:p>
            <a:pPr>
              <a:buFont typeface="Arial" panose="020B0604020202020204" pitchFamily="34" charset="0"/>
              <a:buChar char="•"/>
            </a:pPr>
            <a:r>
              <a:rPr lang="en-GB" sz="1400" dirty="0"/>
              <a:t>Recess</a:t>
            </a:r>
            <a:endParaRPr lang="en-US" sz="1400" dirty="0"/>
          </a:p>
          <a:p>
            <a:pPr>
              <a:buFont typeface="Arial" panose="020B0604020202020204" pitchFamily="34" charset="0"/>
              <a:buChar char="•"/>
            </a:pPr>
            <a:endParaRPr lang="en-US" sz="1400" dirty="0"/>
          </a:p>
        </p:txBody>
      </p:sp>
      <p:sp>
        <p:nvSpPr>
          <p:cNvPr id="4" name="Slide Number Placeholder 3">
            <a:extLst>
              <a:ext uri="{FF2B5EF4-FFF2-40B4-BE49-F238E27FC236}">
                <a16:creationId xmlns:a16="http://schemas.microsoft.com/office/drawing/2014/main" id="{36AFD738-F802-4585-98B5-E89B5C9DE21C}"/>
              </a:ext>
            </a:extLst>
          </p:cNvPr>
          <p:cNvSpPr>
            <a:spLocks noGrp="1"/>
          </p:cNvSpPr>
          <p:nvPr>
            <p:ph type="sldNum" idx="12"/>
          </p:nvPr>
        </p:nvSpPr>
        <p:spPr/>
        <p:txBody>
          <a:bodyPr/>
          <a:lstStyle/>
          <a:p>
            <a:r>
              <a:rPr lang="en-GB"/>
              <a:t>Slide </a:t>
            </a:r>
            <a:fld id="{440F5867-744E-4AA6-B0ED-4C44D2DFBB7B}" type="slidenum">
              <a:rPr lang="en-GB" smtClean="0"/>
              <a:pPr/>
              <a:t>18</a:t>
            </a:fld>
            <a:endParaRPr lang="en-GB" dirty="0"/>
          </a:p>
        </p:txBody>
      </p:sp>
      <p:sp>
        <p:nvSpPr>
          <p:cNvPr id="5" name="Footer Placeholder 4">
            <a:extLst>
              <a:ext uri="{FF2B5EF4-FFF2-40B4-BE49-F238E27FC236}">
                <a16:creationId xmlns:a16="http://schemas.microsoft.com/office/drawing/2014/main" id="{0DEC7435-E10D-4D9E-8645-A36BC8913D42}"/>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6A6864F9-08FF-45A5-8C46-12D7284B4A9C}"/>
              </a:ext>
            </a:extLst>
          </p:cNvPr>
          <p:cNvSpPr>
            <a:spLocks noGrp="1"/>
          </p:cNvSpPr>
          <p:nvPr>
            <p:ph type="dt" idx="15"/>
          </p:nvPr>
        </p:nvSpPr>
        <p:spPr/>
        <p:txBody>
          <a:bodyPr/>
          <a:lstStyle/>
          <a:p>
            <a:r>
              <a:rPr lang="en-US"/>
              <a:t>January 2021</a:t>
            </a:r>
            <a:endParaRPr lang="en-GB" dirty="0"/>
          </a:p>
        </p:txBody>
      </p:sp>
    </p:spTree>
    <p:extLst>
      <p:ext uri="{BB962C8B-B14F-4D97-AF65-F5344CB8AC3E}">
        <p14:creationId xmlns:p14="http://schemas.microsoft.com/office/powerpoint/2010/main" val="346447465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27F32D-AAB2-4E4E-8703-7DB27C650C46}"/>
              </a:ext>
            </a:extLst>
          </p:cNvPr>
          <p:cNvSpPr>
            <a:spLocks noGrp="1"/>
          </p:cNvSpPr>
          <p:nvPr>
            <p:ph type="title"/>
          </p:nvPr>
        </p:nvSpPr>
        <p:spPr/>
        <p:txBody>
          <a:bodyPr/>
          <a:lstStyle/>
          <a:p>
            <a:r>
              <a:rPr lang="en-US" altLang="en-US" dirty="0"/>
              <a:t>Wednesday PHY Agenda (09:00-11:00)</a:t>
            </a:r>
            <a:endParaRPr lang="en-US" dirty="0"/>
          </a:p>
        </p:txBody>
      </p:sp>
      <p:sp>
        <p:nvSpPr>
          <p:cNvPr id="3" name="Content Placeholder 2">
            <a:extLst>
              <a:ext uri="{FF2B5EF4-FFF2-40B4-BE49-F238E27FC236}">
                <a16:creationId xmlns:a16="http://schemas.microsoft.com/office/drawing/2014/main" id="{D3245099-458D-4C79-9B1C-5CE8FF5DED80}"/>
              </a:ext>
            </a:extLst>
          </p:cNvPr>
          <p:cNvSpPr>
            <a:spLocks noGrp="1"/>
          </p:cNvSpPr>
          <p:nvPr>
            <p:ph idx="1"/>
          </p:nvPr>
        </p:nvSpPr>
        <p:spPr/>
        <p:txBody>
          <a:bodyPr/>
          <a:lstStyle/>
          <a:p>
            <a:pPr>
              <a:buFont typeface="Arial" panose="020B0604020202020204" pitchFamily="34" charset="0"/>
              <a:buChar char="•"/>
            </a:pPr>
            <a:r>
              <a:rPr lang="en-US" altLang="en-US" sz="1800" dirty="0"/>
              <a:t>Call meeting to order </a:t>
            </a:r>
          </a:p>
          <a:p>
            <a:pPr>
              <a:buFont typeface="Arial" panose="020B0604020202020204" pitchFamily="34" charset="0"/>
              <a:buChar char="•"/>
            </a:pPr>
            <a:r>
              <a:rPr lang="en-US" altLang="en-US" sz="1800" dirty="0"/>
              <a:t>IEEE-SA Policies and Procedure</a:t>
            </a:r>
          </a:p>
          <a:p>
            <a:pPr>
              <a:buFont typeface="Arial" panose="020B0604020202020204" pitchFamily="34" charset="0"/>
              <a:buChar char="•"/>
            </a:pPr>
            <a:r>
              <a:rPr lang="en-US" altLang="en-US" sz="1800" dirty="0"/>
              <a:t>Attendance reminder</a:t>
            </a:r>
          </a:p>
          <a:p>
            <a:pPr lvl="0">
              <a:buFont typeface="Arial" panose="020B0604020202020204" pitchFamily="34" charset="0"/>
              <a:buChar char="•"/>
            </a:pPr>
            <a:r>
              <a:rPr lang="en-GB" sz="1800" dirty="0"/>
              <a:t>Technical Submissions: Run SPs from Previous Topics </a:t>
            </a:r>
            <a:endParaRPr lang="en-US" sz="1800" dirty="0"/>
          </a:p>
          <a:p>
            <a:pPr lvl="0">
              <a:buFont typeface="Arial" panose="020B0604020202020204" pitchFamily="34" charset="0"/>
              <a:buChar char="•"/>
            </a:pPr>
            <a:r>
              <a:rPr lang="en-GB" sz="1800" dirty="0"/>
              <a:t>Technical Submissions: Proposed Draft Text (PDTs) for fixings TBDs</a:t>
            </a:r>
            <a:endParaRPr lang="en-US" sz="1800" dirty="0"/>
          </a:p>
          <a:p>
            <a:pPr lvl="0">
              <a:buFont typeface="Arial" panose="020B0604020202020204" pitchFamily="34" charset="0"/>
              <a:buChar char="•"/>
            </a:pPr>
            <a:r>
              <a:rPr lang="en-GB" sz="1800" dirty="0"/>
              <a:t>Technical Submissions:</a:t>
            </a:r>
            <a:endParaRPr lang="en-US" sz="1800" dirty="0"/>
          </a:p>
          <a:p>
            <a:pPr lvl="0">
              <a:buFont typeface="Arial" panose="020B0604020202020204" pitchFamily="34" charset="0"/>
              <a:buChar char="•"/>
            </a:pPr>
            <a:r>
              <a:rPr lang="en-GB" sz="1800" dirty="0" err="1"/>
              <a:t>AoB</a:t>
            </a:r>
            <a:r>
              <a:rPr lang="en-GB" sz="1800" dirty="0"/>
              <a:t>:</a:t>
            </a:r>
          </a:p>
          <a:p>
            <a:pPr lvl="0">
              <a:buFont typeface="Arial" panose="020B0604020202020204" pitchFamily="34" charset="0"/>
              <a:buChar char="•"/>
            </a:pPr>
            <a:r>
              <a:rPr lang="en-GB" sz="1800" dirty="0"/>
              <a:t>Recess</a:t>
            </a:r>
            <a:endParaRPr lang="en-US" sz="1800" dirty="0"/>
          </a:p>
          <a:p>
            <a:pPr>
              <a:buFont typeface="Arial" panose="020B0604020202020204" pitchFamily="34" charset="0"/>
              <a:buChar char="•"/>
            </a:pPr>
            <a:endParaRPr lang="en-US" sz="1800" dirty="0"/>
          </a:p>
        </p:txBody>
      </p:sp>
      <p:sp>
        <p:nvSpPr>
          <p:cNvPr id="4" name="Slide Number Placeholder 3">
            <a:extLst>
              <a:ext uri="{FF2B5EF4-FFF2-40B4-BE49-F238E27FC236}">
                <a16:creationId xmlns:a16="http://schemas.microsoft.com/office/drawing/2014/main" id="{C48B5450-79DE-4FD5-B875-2721391F53AB}"/>
              </a:ext>
            </a:extLst>
          </p:cNvPr>
          <p:cNvSpPr>
            <a:spLocks noGrp="1"/>
          </p:cNvSpPr>
          <p:nvPr>
            <p:ph type="sldNum" idx="12"/>
          </p:nvPr>
        </p:nvSpPr>
        <p:spPr/>
        <p:txBody>
          <a:bodyPr/>
          <a:lstStyle/>
          <a:p>
            <a:r>
              <a:rPr lang="en-GB"/>
              <a:t>Slide </a:t>
            </a:r>
            <a:fld id="{440F5867-744E-4AA6-B0ED-4C44D2DFBB7B}" type="slidenum">
              <a:rPr lang="en-GB" smtClean="0"/>
              <a:pPr/>
              <a:t>19</a:t>
            </a:fld>
            <a:endParaRPr lang="en-GB" dirty="0"/>
          </a:p>
        </p:txBody>
      </p:sp>
      <p:sp>
        <p:nvSpPr>
          <p:cNvPr id="5" name="Footer Placeholder 4">
            <a:extLst>
              <a:ext uri="{FF2B5EF4-FFF2-40B4-BE49-F238E27FC236}">
                <a16:creationId xmlns:a16="http://schemas.microsoft.com/office/drawing/2014/main" id="{2E17BC8C-45E1-41C0-8FDF-C0C228CB6AEC}"/>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60A28A1F-2074-47CF-9F71-6D0F8F0D15FE}"/>
              </a:ext>
            </a:extLst>
          </p:cNvPr>
          <p:cNvSpPr>
            <a:spLocks noGrp="1"/>
          </p:cNvSpPr>
          <p:nvPr>
            <p:ph type="dt" idx="15"/>
          </p:nvPr>
        </p:nvSpPr>
        <p:spPr/>
        <p:txBody>
          <a:bodyPr/>
          <a:lstStyle/>
          <a:p>
            <a:r>
              <a:rPr lang="en-US"/>
              <a:t>January 2021</a:t>
            </a:r>
            <a:endParaRPr lang="en-GB" dirty="0"/>
          </a:p>
        </p:txBody>
      </p:sp>
    </p:spTree>
    <p:extLst>
      <p:ext uri="{BB962C8B-B14F-4D97-AF65-F5344CB8AC3E}">
        <p14:creationId xmlns:p14="http://schemas.microsoft.com/office/powerpoint/2010/main" val="326340844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Rectangle 1"/>
          <p:cNvSpPr>
            <a:spLocks noGrp="1" noChangeArrowheads="1"/>
          </p:cNvSpPr>
          <p:nvPr>
            <p:ph type="title"/>
          </p:nvPr>
        </p:nvSpPr>
        <p:spPr>
          <a:xfrm>
            <a:off x="685800" y="685800"/>
            <a:ext cx="7770813" cy="1676399"/>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altLang="en-US" sz="2800" dirty="0">
                <a:solidFill>
                  <a:srgbClr val="0000FF"/>
                </a:solidFill>
                <a:latin typeface="Arial Black" panose="020B0A04020102020204" pitchFamily="34" charset="0"/>
              </a:rPr>
              <a:t>IEEE 802.11 TGbe: Enhancements for Extremely High Throughput (EHT) WLAN Task Group</a:t>
            </a:r>
            <a:endParaRPr lang="en-GB" sz="2800" dirty="0"/>
          </a:p>
        </p:txBody>
      </p:sp>
      <p:sp>
        <p:nvSpPr>
          <p:cNvPr id="4098" name="Rectangle 2"/>
          <p:cNvSpPr>
            <a:spLocks noGrp="1" noChangeArrowheads="1"/>
          </p:cNvSpPr>
          <p:nvPr>
            <p:ph idx="1"/>
          </p:nvPr>
        </p:nvSpPr>
        <p:spPr>
          <a:xfrm>
            <a:off x="685800" y="2743201"/>
            <a:ext cx="7770813" cy="3732212"/>
          </a:xfrm>
          <a:ln/>
        </p:spPr>
        <p:txBody>
          <a:bodyPr/>
          <a:lstStyle/>
          <a:p>
            <a:pPr algn="ctr">
              <a:lnSpc>
                <a:spcPct val="90000"/>
              </a:lnSpc>
              <a:buFontTx/>
              <a:buNone/>
            </a:pPr>
            <a:r>
              <a:rPr lang="en-US" sz="4000" dirty="0">
                <a:latin typeface="Arial" panose="020B0604020202020204" pitchFamily="34" charset="0"/>
              </a:rPr>
              <a:t>Electronic Interim</a:t>
            </a:r>
          </a:p>
          <a:p>
            <a:pPr algn="ctr">
              <a:lnSpc>
                <a:spcPct val="90000"/>
              </a:lnSpc>
              <a:buFontTx/>
              <a:buNone/>
            </a:pPr>
            <a:r>
              <a:rPr lang="en-US" sz="4000" dirty="0">
                <a:latin typeface="Arial" panose="020B0604020202020204" pitchFamily="34" charset="0"/>
              </a:rPr>
              <a:t>January 11-15, 2021</a:t>
            </a:r>
          </a:p>
          <a:p>
            <a:pPr algn="ctr">
              <a:lnSpc>
                <a:spcPct val="90000"/>
              </a:lnSpc>
              <a:buFontTx/>
              <a:buNone/>
            </a:pPr>
            <a:endParaRPr lang="en-US" altLang="en-US" dirty="0">
              <a:latin typeface="Arial" panose="020B0604020202020204" pitchFamily="34" charset="0"/>
            </a:endParaRPr>
          </a:p>
          <a:p>
            <a:pPr algn="ctr">
              <a:lnSpc>
                <a:spcPct val="90000"/>
              </a:lnSpc>
              <a:buFontTx/>
              <a:buNone/>
            </a:pPr>
            <a:r>
              <a:rPr lang="en-US" altLang="en-US" sz="2000" dirty="0">
                <a:solidFill>
                  <a:schemeClr val="tx1"/>
                </a:solidFill>
                <a:latin typeface="Arial" panose="020B0604020202020204" pitchFamily="34" charset="0"/>
              </a:rPr>
              <a:t>Chair: Alfred Asterjadhi (Qualcomm Inc.)</a:t>
            </a:r>
          </a:p>
          <a:p>
            <a:pPr algn="ctr">
              <a:lnSpc>
                <a:spcPct val="90000"/>
              </a:lnSpc>
              <a:buFontTx/>
              <a:buNone/>
            </a:pPr>
            <a:r>
              <a:rPr lang="en-US" altLang="en-US" sz="2000" dirty="0">
                <a:solidFill>
                  <a:schemeClr val="tx1"/>
                </a:solidFill>
                <a:latin typeface="Arial" panose="020B0604020202020204" pitchFamily="34" charset="0"/>
              </a:rPr>
              <a:t>Vice Chair: Laurent Cariou (Intel)</a:t>
            </a:r>
          </a:p>
          <a:p>
            <a:pPr algn="ctr">
              <a:lnSpc>
                <a:spcPct val="90000"/>
              </a:lnSpc>
              <a:buFontTx/>
              <a:buNone/>
            </a:pPr>
            <a:r>
              <a:rPr lang="en-US" altLang="en-US" sz="2000" dirty="0">
                <a:solidFill>
                  <a:schemeClr val="tx1"/>
                </a:solidFill>
                <a:latin typeface="Arial" panose="020B0604020202020204" pitchFamily="34" charset="0"/>
              </a:rPr>
              <a:t>Vice Chair: Matthew Fischer (Broadcom)</a:t>
            </a:r>
          </a:p>
          <a:p>
            <a:pPr algn="ctr">
              <a:lnSpc>
                <a:spcPct val="90000"/>
              </a:lnSpc>
              <a:buFontTx/>
              <a:buNone/>
            </a:pPr>
            <a:r>
              <a:rPr lang="en-US" altLang="en-US" sz="2000" dirty="0">
                <a:solidFill>
                  <a:schemeClr val="tx1"/>
                </a:solidFill>
                <a:latin typeface="Arial" panose="020B0604020202020204" pitchFamily="34" charset="0"/>
              </a:rPr>
              <a:t>Secretary: Dennis Sundman (Ericsson)</a:t>
            </a:r>
          </a:p>
          <a:p>
            <a:pPr algn="ctr">
              <a:lnSpc>
                <a:spcPct val="90000"/>
              </a:lnSpc>
              <a:buFontTx/>
              <a:buNone/>
            </a:pPr>
            <a:r>
              <a:rPr lang="en-US" altLang="en-US" sz="2000" dirty="0">
                <a:solidFill>
                  <a:schemeClr val="tx1"/>
                </a:solidFill>
                <a:latin typeface="Arial" panose="020B0604020202020204" pitchFamily="34" charset="0"/>
              </a:rPr>
              <a:t>Technical Editor: Edward Au (Huawei)</a:t>
            </a:r>
          </a:p>
          <a:p>
            <a:pPr algn="ctr">
              <a:lnSpc>
                <a:spcPct val="90000"/>
              </a:lnSpc>
              <a:buFontTx/>
              <a:buNone/>
            </a:pPr>
            <a:endParaRPr lang="en-US" altLang="en-US" dirty="0">
              <a:solidFill>
                <a:schemeClr val="tx1"/>
              </a:solidFill>
              <a:latin typeface="Arial" panose="020B0604020202020204" pitchFamily="34" charset="0"/>
            </a:endParaRPr>
          </a:p>
        </p:txBody>
      </p:sp>
      <p:sp>
        <p:nvSpPr>
          <p:cNvPr id="6" name="Slide Number Placeholder 5"/>
          <p:cNvSpPr>
            <a:spLocks noGrp="1"/>
          </p:cNvSpPr>
          <p:nvPr>
            <p:ph type="sldNum" idx="12"/>
          </p:nvPr>
        </p:nvSpPr>
        <p:spPr/>
        <p:txBody>
          <a:bodyPr/>
          <a:lstStyle/>
          <a:p>
            <a:r>
              <a:rPr lang="en-GB"/>
              <a:t>Slide </a:t>
            </a:r>
            <a:fld id="{351F4386-A5E2-41A1-B4D0-BE653C929E06}" type="slidenum">
              <a:rPr lang="en-GB"/>
              <a:pPr/>
              <a:t>2</a:t>
            </a:fld>
            <a:endParaRPr lang="en-GB"/>
          </a:p>
        </p:txBody>
      </p:sp>
      <p:sp>
        <p:nvSpPr>
          <p:cNvPr id="5" name="Footer Placeholder 4"/>
          <p:cNvSpPr>
            <a:spLocks noGrp="1"/>
          </p:cNvSpPr>
          <p:nvPr>
            <p:ph type="ftr" idx="14"/>
          </p:nvPr>
        </p:nvSpPr>
        <p:spPr/>
        <p:txBody>
          <a:bodyPr/>
          <a:lstStyle/>
          <a:p>
            <a:r>
              <a:rPr lang="en-GB" dirty="0"/>
              <a:t>Alfred Asterjadhi, Qualcomm Inc.</a:t>
            </a:r>
          </a:p>
        </p:txBody>
      </p:sp>
      <p:sp>
        <p:nvSpPr>
          <p:cNvPr id="7" name="Date Placeholder 3">
            <a:extLst>
              <a:ext uri="{FF2B5EF4-FFF2-40B4-BE49-F238E27FC236}">
                <a16:creationId xmlns:a16="http://schemas.microsoft.com/office/drawing/2014/main" id="{4565958B-DD30-4EE7-AF20-DC550898176B}"/>
              </a:ext>
            </a:extLst>
          </p:cNvPr>
          <p:cNvSpPr>
            <a:spLocks noGrp="1"/>
          </p:cNvSpPr>
          <p:nvPr>
            <p:ph type="dt" idx="15"/>
          </p:nvPr>
        </p:nvSpPr>
        <p:spPr>
          <a:xfrm>
            <a:off x="696912" y="333375"/>
            <a:ext cx="2303451" cy="273050"/>
          </a:xfrm>
        </p:spPr>
        <p:txBody>
          <a:bodyPr/>
          <a:lstStyle/>
          <a:p>
            <a:r>
              <a:rPr lang="en-US" dirty="0"/>
              <a:t>January 2021</a:t>
            </a:r>
            <a:endParaRPr lang="en-GB" dirty="0"/>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C5C3A7-526B-4152-8A7F-BC9636A70131}"/>
              </a:ext>
            </a:extLst>
          </p:cNvPr>
          <p:cNvSpPr>
            <a:spLocks noGrp="1"/>
          </p:cNvSpPr>
          <p:nvPr>
            <p:ph type="title"/>
          </p:nvPr>
        </p:nvSpPr>
        <p:spPr/>
        <p:txBody>
          <a:bodyPr/>
          <a:lstStyle/>
          <a:p>
            <a:r>
              <a:rPr lang="en-US" altLang="en-US" dirty="0"/>
              <a:t>Wednesday MAC Agenda (09:00-11:00)</a:t>
            </a:r>
            <a:endParaRPr lang="en-US" dirty="0"/>
          </a:p>
        </p:txBody>
      </p:sp>
      <p:sp>
        <p:nvSpPr>
          <p:cNvPr id="3" name="Content Placeholder 2">
            <a:extLst>
              <a:ext uri="{FF2B5EF4-FFF2-40B4-BE49-F238E27FC236}">
                <a16:creationId xmlns:a16="http://schemas.microsoft.com/office/drawing/2014/main" id="{49A6CCA4-296A-475E-8868-A1006DFAF806}"/>
              </a:ext>
            </a:extLst>
          </p:cNvPr>
          <p:cNvSpPr>
            <a:spLocks noGrp="1"/>
          </p:cNvSpPr>
          <p:nvPr>
            <p:ph idx="1"/>
          </p:nvPr>
        </p:nvSpPr>
        <p:spPr/>
        <p:txBody>
          <a:bodyPr/>
          <a:lstStyle/>
          <a:p>
            <a:pPr>
              <a:buFont typeface="Arial" panose="020B0604020202020204" pitchFamily="34" charset="0"/>
              <a:buChar char="•"/>
            </a:pPr>
            <a:r>
              <a:rPr lang="en-US" altLang="en-US" sz="1800" dirty="0"/>
              <a:t>Call meeting to order </a:t>
            </a:r>
          </a:p>
          <a:p>
            <a:pPr>
              <a:buFont typeface="Arial" panose="020B0604020202020204" pitchFamily="34" charset="0"/>
              <a:buChar char="•"/>
            </a:pPr>
            <a:r>
              <a:rPr lang="en-US" altLang="en-US" sz="1800" dirty="0"/>
              <a:t>IEEE-SA Policies and Procedure</a:t>
            </a:r>
          </a:p>
          <a:p>
            <a:pPr>
              <a:buFont typeface="Arial" panose="020B0604020202020204" pitchFamily="34" charset="0"/>
              <a:buChar char="•"/>
            </a:pPr>
            <a:r>
              <a:rPr lang="en-US" altLang="en-US" sz="1800" dirty="0"/>
              <a:t>Attendance reminder</a:t>
            </a:r>
          </a:p>
          <a:p>
            <a:pPr lvl="0">
              <a:buFont typeface="Arial" panose="020B0604020202020204" pitchFamily="34" charset="0"/>
              <a:buChar char="•"/>
            </a:pPr>
            <a:r>
              <a:rPr lang="en-GB" sz="1800" dirty="0"/>
              <a:t>Technical Submissions: Run SPs from Previous Topics </a:t>
            </a:r>
            <a:endParaRPr lang="en-US" sz="1800" dirty="0"/>
          </a:p>
          <a:p>
            <a:pPr lvl="0">
              <a:buFont typeface="Arial" panose="020B0604020202020204" pitchFamily="34" charset="0"/>
              <a:buChar char="•"/>
            </a:pPr>
            <a:r>
              <a:rPr lang="en-GB" sz="1800" dirty="0"/>
              <a:t>Technical Submissions: Proposed Draft Text (PDTs) for fixings TBDs</a:t>
            </a:r>
            <a:endParaRPr lang="en-US" sz="1800" dirty="0"/>
          </a:p>
          <a:p>
            <a:pPr lvl="0">
              <a:buFont typeface="Arial" panose="020B0604020202020204" pitchFamily="34" charset="0"/>
              <a:buChar char="•"/>
            </a:pPr>
            <a:r>
              <a:rPr lang="en-GB" sz="1800" dirty="0"/>
              <a:t>Technical Submissions:</a:t>
            </a:r>
            <a:endParaRPr lang="en-US" sz="1800" dirty="0"/>
          </a:p>
          <a:p>
            <a:pPr lvl="0">
              <a:buFont typeface="Arial" panose="020B0604020202020204" pitchFamily="34" charset="0"/>
              <a:buChar char="•"/>
            </a:pPr>
            <a:r>
              <a:rPr lang="en-GB" sz="1800" dirty="0" err="1"/>
              <a:t>AoB</a:t>
            </a:r>
            <a:r>
              <a:rPr lang="en-GB" sz="1800" dirty="0"/>
              <a:t>:</a:t>
            </a:r>
          </a:p>
          <a:p>
            <a:pPr lvl="0">
              <a:buFont typeface="Arial" panose="020B0604020202020204" pitchFamily="34" charset="0"/>
              <a:buChar char="•"/>
            </a:pPr>
            <a:r>
              <a:rPr lang="en-GB" sz="1800" dirty="0"/>
              <a:t>Recess</a:t>
            </a:r>
            <a:endParaRPr lang="en-US" sz="1800" dirty="0"/>
          </a:p>
          <a:p>
            <a:pPr>
              <a:buFont typeface="Arial" panose="020B0604020202020204" pitchFamily="34" charset="0"/>
              <a:buChar char="•"/>
            </a:pPr>
            <a:endParaRPr lang="en-US" sz="1800" dirty="0"/>
          </a:p>
        </p:txBody>
      </p:sp>
      <p:sp>
        <p:nvSpPr>
          <p:cNvPr id="4" name="Slide Number Placeholder 3">
            <a:extLst>
              <a:ext uri="{FF2B5EF4-FFF2-40B4-BE49-F238E27FC236}">
                <a16:creationId xmlns:a16="http://schemas.microsoft.com/office/drawing/2014/main" id="{36AFD738-F802-4585-98B5-E89B5C9DE21C}"/>
              </a:ext>
            </a:extLst>
          </p:cNvPr>
          <p:cNvSpPr>
            <a:spLocks noGrp="1"/>
          </p:cNvSpPr>
          <p:nvPr>
            <p:ph type="sldNum" idx="12"/>
          </p:nvPr>
        </p:nvSpPr>
        <p:spPr/>
        <p:txBody>
          <a:bodyPr/>
          <a:lstStyle/>
          <a:p>
            <a:r>
              <a:rPr lang="en-GB"/>
              <a:t>Slide </a:t>
            </a:r>
            <a:fld id="{440F5867-744E-4AA6-B0ED-4C44D2DFBB7B}" type="slidenum">
              <a:rPr lang="en-GB" smtClean="0"/>
              <a:pPr/>
              <a:t>20</a:t>
            </a:fld>
            <a:endParaRPr lang="en-GB" dirty="0"/>
          </a:p>
        </p:txBody>
      </p:sp>
      <p:sp>
        <p:nvSpPr>
          <p:cNvPr id="5" name="Footer Placeholder 4">
            <a:extLst>
              <a:ext uri="{FF2B5EF4-FFF2-40B4-BE49-F238E27FC236}">
                <a16:creationId xmlns:a16="http://schemas.microsoft.com/office/drawing/2014/main" id="{0DEC7435-E10D-4D9E-8645-A36BC8913D42}"/>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6A6864F9-08FF-45A5-8C46-12D7284B4A9C}"/>
              </a:ext>
            </a:extLst>
          </p:cNvPr>
          <p:cNvSpPr>
            <a:spLocks noGrp="1"/>
          </p:cNvSpPr>
          <p:nvPr>
            <p:ph type="dt" idx="15"/>
          </p:nvPr>
        </p:nvSpPr>
        <p:spPr/>
        <p:txBody>
          <a:bodyPr/>
          <a:lstStyle/>
          <a:p>
            <a:r>
              <a:rPr lang="en-US" dirty="0"/>
              <a:t>January 2021</a:t>
            </a:r>
            <a:endParaRPr lang="en-GB" dirty="0"/>
          </a:p>
        </p:txBody>
      </p:sp>
    </p:spTree>
    <p:extLst>
      <p:ext uri="{BB962C8B-B14F-4D97-AF65-F5344CB8AC3E}">
        <p14:creationId xmlns:p14="http://schemas.microsoft.com/office/powerpoint/2010/main" val="149186673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C5C3A7-526B-4152-8A7F-BC9636A70131}"/>
              </a:ext>
            </a:extLst>
          </p:cNvPr>
          <p:cNvSpPr>
            <a:spLocks noGrp="1"/>
          </p:cNvSpPr>
          <p:nvPr>
            <p:ph type="title"/>
          </p:nvPr>
        </p:nvSpPr>
        <p:spPr/>
        <p:txBody>
          <a:bodyPr/>
          <a:lstStyle/>
          <a:p>
            <a:r>
              <a:rPr lang="en-US" altLang="en-US" dirty="0"/>
              <a:t>Thursday Joint Agenda (09:00-11:00)</a:t>
            </a:r>
            <a:endParaRPr lang="en-US" dirty="0"/>
          </a:p>
        </p:txBody>
      </p:sp>
      <p:sp>
        <p:nvSpPr>
          <p:cNvPr id="3" name="Content Placeholder 2">
            <a:extLst>
              <a:ext uri="{FF2B5EF4-FFF2-40B4-BE49-F238E27FC236}">
                <a16:creationId xmlns:a16="http://schemas.microsoft.com/office/drawing/2014/main" id="{49A6CCA4-296A-475E-8868-A1006DFAF806}"/>
              </a:ext>
            </a:extLst>
          </p:cNvPr>
          <p:cNvSpPr>
            <a:spLocks noGrp="1"/>
          </p:cNvSpPr>
          <p:nvPr>
            <p:ph idx="1"/>
          </p:nvPr>
        </p:nvSpPr>
        <p:spPr/>
        <p:txBody>
          <a:bodyPr/>
          <a:lstStyle/>
          <a:p>
            <a:pPr>
              <a:buFont typeface="Arial" panose="020B0604020202020204" pitchFamily="34" charset="0"/>
              <a:buChar char="•"/>
            </a:pPr>
            <a:r>
              <a:rPr lang="en-US" altLang="en-US" sz="1800" dirty="0"/>
              <a:t>Call meeting to order </a:t>
            </a:r>
          </a:p>
          <a:p>
            <a:pPr>
              <a:buFont typeface="Arial" panose="020B0604020202020204" pitchFamily="34" charset="0"/>
              <a:buChar char="•"/>
            </a:pPr>
            <a:r>
              <a:rPr lang="en-US" altLang="en-US" sz="1800" dirty="0"/>
              <a:t>IEEE-SA Policies and Procedure</a:t>
            </a:r>
          </a:p>
          <a:p>
            <a:pPr>
              <a:buFont typeface="Arial" panose="020B0604020202020204" pitchFamily="34" charset="0"/>
              <a:buChar char="•"/>
            </a:pPr>
            <a:r>
              <a:rPr lang="en-US" altLang="en-US" sz="1800" dirty="0"/>
              <a:t>Attendance reminder</a:t>
            </a:r>
          </a:p>
          <a:p>
            <a:pPr>
              <a:buFont typeface="Arial" panose="020B0604020202020204" pitchFamily="34" charset="0"/>
              <a:buChar char="•"/>
            </a:pPr>
            <a:r>
              <a:rPr lang="en-US" altLang="en-US" sz="1800" dirty="0"/>
              <a:t>Announcements:</a:t>
            </a:r>
          </a:p>
          <a:p>
            <a:pPr lvl="0">
              <a:buFont typeface="Arial" panose="020B0604020202020204" pitchFamily="34" charset="0"/>
              <a:buChar char="•"/>
            </a:pPr>
            <a:r>
              <a:rPr lang="en-GB" sz="1800" dirty="0"/>
              <a:t>Technical Submissions: Run SPs from Previous Topics </a:t>
            </a:r>
            <a:endParaRPr lang="en-US" sz="1800" dirty="0"/>
          </a:p>
          <a:p>
            <a:pPr lvl="0">
              <a:buFont typeface="Arial" panose="020B0604020202020204" pitchFamily="34" charset="0"/>
              <a:buChar char="•"/>
            </a:pPr>
            <a:r>
              <a:rPr lang="en-GB" sz="1800" dirty="0"/>
              <a:t>Technical Submissions: Proposed Draft Text (PDTs) for fixings TBDs</a:t>
            </a:r>
            <a:endParaRPr lang="en-US" sz="1800" dirty="0"/>
          </a:p>
          <a:p>
            <a:pPr lvl="0">
              <a:buFont typeface="Arial" panose="020B0604020202020204" pitchFamily="34" charset="0"/>
              <a:buChar char="•"/>
            </a:pPr>
            <a:r>
              <a:rPr lang="en-GB" sz="1800" dirty="0"/>
              <a:t>Technical Submissions:</a:t>
            </a:r>
            <a:endParaRPr lang="en-US" sz="1800" dirty="0"/>
          </a:p>
          <a:p>
            <a:pPr>
              <a:buFont typeface="Arial" panose="020B0604020202020204" pitchFamily="34" charset="0"/>
              <a:buChar char="•"/>
            </a:pPr>
            <a:r>
              <a:rPr lang="en-GB" sz="1800" dirty="0"/>
              <a:t>Motions (concentrated within the second 60 mins of the call)</a:t>
            </a:r>
          </a:p>
          <a:p>
            <a:pPr lvl="0">
              <a:buFont typeface="Arial" panose="020B0604020202020204" pitchFamily="34" charset="0"/>
              <a:buChar char="•"/>
            </a:pPr>
            <a:r>
              <a:rPr lang="en-GB" sz="1800" dirty="0" err="1"/>
              <a:t>AoB</a:t>
            </a:r>
            <a:r>
              <a:rPr lang="en-GB" sz="1800" dirty="0"/>
              <a:t>:</a:t>
            </a:r>
          </a:p>
          <a:p>
            <a:pPr lvl="0">
              <a:buFont typeface="Arial" panose="020B0604020202020204" pitchFamily="34" charset="0"/>
              <a:buChar char="•"/>
            </a:pPr>
            <a:r>
              <a:rPr lang="en-GB" sz="1800" dirty="0"/>
              <a:t>Adjourn</a:t>
            </a:r>
            <a:endParaRPr lang="en-US" sz="1800" dirty="0"/>
          </a:p>
          <a:p>
            <a:pPr>
              <a:buFont typeface="Arial" panose="020B0604020202020204" pitchFamily="34" charset="0"/>
              <a:buChar char="•"/>
            </a:pPr>
            <a:endParaRPr lang="en-US" sz="1800" dirty="0"/>
          </a:p>
        </p:txBody>
      </p:sp>
      <p:sp>
        <p:nvSpPr>
          <p:cNvPr id="4" name="Slide Number Placeholder 3">
            <a:extLst>
              <a:ext uri="{FF2B5EF4-FFF2-40B4-BE49-F238E27FC236}">
                <a16:creationId xmlns:a16="http://schemas.microsoft.com/office/drawing/2014/main" id="{36AFD738-F802-4585-98B5-E89B5C9DE21C}"/>
              </a:ext>
            </a:extLst>
          </p:cNvPr>
          <p:cNvSpPr>
            <a:spLocks noGrp="1"/>
          </p:cNvSpPr>
          <p:nvPr>
            <p:ph type="sldNum" idx="12"/>
          </p:nvPr>
        </p:nvSpPr>
        <p:spPr/>
        <p:txBody>
          <a:bodyPr/>
          <a:lstStyle/>
          <a:p>
            <a:r>
              <a:rPr lang="en-GB"/>
              <a:t>Slide </a:t>
            </a:r>
            <a:fld id="{440F5867-744E-4AA6-B0ED-4C44D2DFBB7B}" type="slidenum">
              <a:rPr lang="en-GB" smtClean="0"/>
              <a:pPr/>
              <a:t>21</a:t>
            </a:fld>
            <a:endParaRPr lang="en-GB" dirty="0"/>
          </a:p>
        </p:txBody>
      </p:sp>
      <p:sp>
        <p:nvSpPr>
          <p:cNvPr id="5" name="Footer Placeholder 4">
            <a:extLst>
              <a:ext uri="{FF2B5EF4-FFF2-40B4-BE49-F238E27FC236}">
                <a16:creationId xmlns:a16="http://schemas.microsoft.com/office/drawing/2014/main" id="{0DEC7435-E10D-4D9E-8645-A36BC8913D42}"/>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6A6864F9-08FF-45A5-8C46-12D7284B4A9C}"/>
              </a:ext>
            </a:extLst>
          </p:cNvPr>
          <p:cNvSpPr>
            <a:spLocks noGrp="1"/>
          </p:cNvSpPr>
          <p:nvPr>
            <p:ph type="dt" idx="15"/>
          </p:nvPr>
        </p:nvSpPr>
        <p:spPr/>
        <p:txBody>
          <a:bodyPr/>
          <a:lstStyle/>
          <a:p>
            <a:r>
              <a:rPr lang="en-US"/>
              <a:t>January 2021</a:t>
            </a:r>
            <a:endParaRPr lang="en-GB" dirty="0"/>
          </a:p>
        </p:txBody>
      </p:sp>
    </p:spTree>
    <p:extLst>
      <p:ext uri="{BB962C8B-B14F-4D97-AF65-F5344CB8AC3E}">
        <p14:creationId xmlns:p14="http://schemas.microsoft.com/office/powerpoint/2010/main" val="206430400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846529-8606-4502-8C78-845CCDCA58E0}"/>
              </a:ext>
            </a:extLst>
          </p:cNvPr>
          <p:cNvSpPr>
            <a:spLocks noGrp="1"/>
          </p:cNvSpPr>
          <p:nvPr>
            <p:ph type="title"/>
          </p:nvPr>
        </p:nvSpPr>
        <p:spPr/>
        <p:txBody>
          <a:bodyPr/>
          <a:lstStyle/>
          <a:p>
            <a:r>
              <a:rPr lang="en-US" dirty="0"/>
              <a:t>References</a:t>
            </a:r>
          </a:p>
        </p:txBody>
      </p:sp>
      <p:sp>
        <p:nvSpPr>
          <p:cNvPr id="3" name="Content Placeholder 2">
            <a:extLst>
              <a:ext uri="{FF2B5EF4-FFF2-40B4-BE49-F238E27FC236}">
                <a16:creationId xmlns:a16="http://schemas.microsoft.com/office/drawing/2014/main" id="{AA3B5D18-A128-4C8A-9763-E97484452182}"/>
              </a:ext>
            </a:extLst>
          </p:cNvPr>
          <p:cNvSpPr>
            <a:spLocks noGrp="1"/>
          </p:cNvSpPr>
          <p:nvPr>
            <p:ph idx="1"/>
          </p:nvPr>
        </p:nvSpPr>
        <p:spPr/>
        <p:txBody>
          <a:bodyPr/>
          <a:lstStyle/>
          <a:p>
            <a:pPr marL="400050">
              <a:buFont typeface="Arial" panose="020B0604020202020204" pitchFamily="34" charset="0"/>
              <a:buChar char="•"/>
            </a:pPr>
            <a:r>
              <a:rPr lang="en-US" sz="2000" dirty="0"/>
              <a:t>TGbe webpage</a:t>
            </a:r>
          </a:p>
          <a:p>
            <a:pPr marL="800100" lvl="1" indent="-342900">
              <a:buFont typeface="Arial" panose="020B0604020202020204" pitchFamily="34" charset="0"/>
              <a:buChar char="•"/>
            </a:pPr>
            <a:r>
              <a:rPr lang="en-US" sz="1800" dirty="0">
                <a:hlinkClick r:id="rId2"/>
              </a:rPr>
              <a:t>http://www.ieee802.org/11/Reports/tgbe_update.htm</a:t>
            </a:r>
            <a:endParaRPr lang="en-US" sz="1800" dirty="0"/>
          </a:p>
          <a:p>
            <a:pPr marL="800100" lvl="1" indent="-342900">
              <a:buFont typeface="Arial" panose="020B0604020202020204" pitchFamily="34" charset="0"/>
              <a:buChar char="•"/>
            </a:pPr>
            <a:endParaRPr lang="en-US" sz="1800" dirty="0"/>
          </a:p>
          <a:p>
            <a:pPr>
              <a:buFont typeface="Arial" panose="020B0604020202020204" pitchFamily="34" charset="0"/>
              <a:buChar char="•"/>
            </a:pPr>
            <a:r>
              <a:rPr lang="en-US" sz="2000" dirty="0"/>
              <a:t>Approved P802.11be PAR</a:t>
            </a:r>
          </a:p>
          <a:p>
            <a:pPr marL="800100" lvl="1" indent="-342900">
              <a:buFont typeface="Arial" panose="020B0604020202020204" pitchFamily="34" charset="0"/>
              <a:buChar char="•"/>
            </a:pPr>
            <a:r>
              <a:rPr lang="en-US" sz="1800" dirty="0">
                <a:hlinkClick r:id="rId3"/>
              </a:rPr>
              <a:t>https://development.standards.ieee.org/P1102800033/par</a:t>
            </a:r>
            <a:endParaRPr lang="en-US" sz="1800" dirty="0"/>
          </a:p>
          <a:p>
            <a:pPr marL="800100" lvl="1" indent="-342900">
              <a:buFont typeface="Arial" panose="020B0604020202020204" pitchFamily="34" charset="0"/>
              <a:buChar char="•"/>
            </a:pPr>
            <a:endParaRPr lang="en-US" sz="1800" dirty="0"/>
          </a:p>
          <a:p>
            <a:pPr>
              <a:buFont typeface="Arial" panose="020B0604020202020204" pitchFamily="34" charset="0"/>
              <a:buChar char="•"/>
            </a:pPr>
            <a:r>
              <a:rPr lang="en-US" sz="2000" dirty="0"/>
              <a:t>Approved P802.11be CSD</a:t>
            </a:r>
          </a:p>
          <a:p>
            <a:pPr marL="800100" lvl="1" indent="-342900">
              <a:buFont typeface="Arial" panose="020B0604020202020204" pitchFamily="34" charset="0"/>
              <a:buChar char="•"/>
            </a:pPr>
            <a:r>
              <a:rPr lang="en-US" sz="1800" dirty="0">
                <a:hlinkClick r:id="rId4"/>
              </a:rPr>
              <a:t>https://mentor.ieee.org/802-ec/dcn/19/ec-19-0063-00-ACSD-p802-11be.docx</a:t>
            </a:r>
            <a:endParaRPr lang="en-US" sz="1800" dirty="0"/>
          </a:p>
          <a:p>
            <a:pPr marL="800100" lvl="1" indent="-342900">
              <a:buFont typeface="Arial" panose="020B0604020202020204" pitchFamily="34" charset="0"/>
              <a:buChar char="•"/>
            </a:pPr>
            <a:endParaRPr lang="en-US" sz="1800" dirty="0"/>
          </a:p>
        </p:txBody>
      </p:sp>
      <p:sp>
        <p:nvSpPr>
          <p:cNvPr id="4" name="Slide Number Placeholder 3">
            <a:extLst>
              <a:ext uri="{FF2B5EF4-FFF2-40B4-BE49-F238E27FC236}">
                <a16:creationId xmlns:a16="http://schemas.microsoft.com/office/drawing/2014/main" id="{9845EE16-6543-4DB2-829A-B6A6E8D777DE}"/>
              </a:ext>
            </a:extLst>
          </p:cNvPr>
          <p:cNvSpPr>
            <a:spLocks noGrp="1"/>
          </p:cNvSpPr>
          <p:nvPr>
            <p:ph type="sldNum" idx="12"/>
          </p:nvPr>
        </p:nvSpPr>
        <p:spPr/>
        <p:txBody>
          <a:bodyPr/>
          <a:lstStyle/>
          <a:p>
            <a:r>
              <a:rPr lang="en-GB"/>
              <a:t>Slide </a:t>
            </a:r>
            <a:fld id="{440F5867-744E-4AA6-B0ED-4C44D2DFBB7B}" type="slidenum">
              <a:rPr lang="en-GB" smtClean="0"/>
              <a:pPr/>
              <a:t>22</a:t>
            </a:fld>
            <a:endParaRPr lang="en-GB" dirty="0"/>
          </a:p>
        </p:txBody>
      </p:sp>
      <p:sp>
        <p:nvSpPr>
          <p:cNvPr id="5" name="Footer Placeholder 4">
            <a:extLst>
              <a:ext uri="{FF2B5EF4-FFF2-40B4-BE49-F238E27FC236}">
                <a16:creationId xmlns:a16="http://schemas.microsoft.com/office/drawing/2014/main" id="{7BB7400A-B03D-4052-B272-099D56461E76}"/>
              </a:ext>
            </a:extLst>
          </p:cNvPr>
          <p:cNvSpPr>
            <a:spLocks noGrp="1"/>
          </p:cNvSpPr>
          <p:nvPr>
            <p:ph type="ftr" idx="14"/>
          </p:nvPr>
        </p:nvSpPr>
        <p:spPr/>
        <p:txBody>
          <a:bodyPr/>
          <a:lstStyle/>
          <a:p>
            <a:r>
              <a:rPr lang="en-GB"/>
              <a:t>Alfred Asterjadhi, Qualcomm Inc.</a:t>
            </a:r>
            <a:endParaRPr lang="en-GB" dirty="0"/>
          </a:p>
        </p:txBody>
      </p:sp>
      <p:sp>
        <p:nvSpPr>
          <p:cNvPr id="7" name="Date Placeholder 3">
            <a:extLst>
              <a:ext uri="{FF2B5EF4-FFF2-40B4-BE49-F238E27FC236}">
                <a16:creationId xmlns:a16="http://schemas.microsoft.com/office/drawing/2014/main" id="{247ADCDE-7164-400D-8B27-4BAED4FE7810}"/>
              </a:ext>
            </a:extLst>
          </p:cNvPr>
          <p:cNvSpPr>
            <a:spLocks noGrp="1"/>
          </p:cNvSpPr>
          <p:nvPr>
            <p:ph type="dt" idx="15"/>
          </p:nvPr>
        </p:nvSpPr>
        <p:spPr>
          <a:xfrm>
            <a:off x="696912" y="333375"/>
            <a:ext cx="2303451" cy="273050"/>
          </a:xfrm>
        </p:spPr>
        <p:txBody>
          <a:bodyPr/>
          <a:lstStyle/>
          <a:p>
            <a:r>
              <a:rPr lang="en-US" dirty="0"/>
              <a:t>January 2021</a:t>
            </a:r>
            <a:endParaRPr lang="en-GB" dirty="0"/>
          </a:p>
        </p:txBody>
      </p:sp>
    </p:spTree>
    <p:extLst>
      <p:ext uri="{BB962C8B-B14F-4D97-AF65-F5344CB8AC3E}">
        <p14:creationId xmlns:p14="http://schemas.microsoft.com/office/powerpoint/2010/main" val="167796960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Meeting Protocol</a:t>
            </a:r>
          </a:p>
        </p:txBody>
      </p:sp>
      <p:sp>
        <p:nvSpPr>
          <p:cNvPr id="3" name="Content Placeholder 2"/>
          <p:cNvSpPr>
            <a:spLocks noGrp="1"/>
          </p:cNvSpPr>
          <p:nvPr>
            <p:ph idx="1"/>
          </p:nvPr>
        </p:nvSpPr>
        <p:spPr>
          <a:xfrm>
            <a:off x="685800" y="2286000"/>
            <a:ext cx="7770813" cy="838200"/>
          </a:xfrm>
        </p:spPr>
        <p:txBody>
          <a:bodyPr/>
          <a:lstStyle/>
          <a:p>
            <a:r>
              <a:rPr lang="en-US" altLang="en-US" sz="2800" dirty="0"/>
              <a:t>Please announce your affiliation when you first address the group during a meeting slot</a:t>
            </a:r>
          </a:p>
          <a:p>
            <a:endParaRPr lang="en-US" sz="280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3</a:t>
            </a:fld>
            <a:endParaRPr lang="en-GB" dirty="0"/>
          </a:p>
        </p:txBody>
      </p:sp>
      <p:sp>
        <p:nvSpPr>
          <p:cNvPr id="5" name="Footer Placeholder 4"/>
          <p:cNvSpPr>
            <a:spLocks noGrp="1"/>
          </p:cNvSpPr>
          <p:nvPr>
            <p:ph type="ftr" idx="14"/>
          </p:nvPr>
        </p:nvSpPr>
        <p:spPr/>
        <p:txBody>
          <a:bodyPr/>
          <a:lstStyle/>
          <a:p>
            <a:r>
              <a:rPr lang="en-GB" dirty="0"/>
              <a:t>Alfred Asterjadhi, Qualcomm Inc.</a:t>
            </a:r>
          </a:p>
        </p:txBody>
      </p:sp>
      <p:sp>
        <p:nvSpPr>
          <p:cNvPr id="7" name="Date Placeholder 3">
            <a:extLst>
              <a:ext uri="{FF2B5EF4-FFF2-40B4-BE49-F238E27FC236}">
                <a16:creationId xmlns:a16="http://schemas.microsoft.com/office/drawing/2014/main" id="{4F62ADF5-BC8B-4EF4-B4E8-C355611EECFF}"/>
              </a:ext>
            </a:extLst>
          </p:cNvPr>
          <p:cNvSpPr>
            <a:spLocks noGrp="1"/>
          </p:cNvSpPr>
          <p:nvPr>
            <p:ph type="dt" idx="15"/>
          </p:nvPr>
        </p:nvSpPr>
        <p:spPr>
          <a:xfrm>
            <a:off x="696912" y="333375"/>
            <a:ext cx="2303451" cy="273050"/>
          </a:xfrm>
        </p:spPr>
        <p:txBody>
          <a:bodyPr/>
          <a:lstStyle/>
          <a:p>
            <a:r>
              <a:rPr lang="en-US" dirty="0"/>
              <a:t>January 2021</a:t>
            </a:r>
            <a:endParaRPr lang="en-GB" dirty="0"/>
          </a:p>
        </p:txBody>
      </p:sp>
    </p:spTree>
    <p:extLst>
      <p:ext uri="{BB962C8B-B14F-4D97-AF65-F5344CB8AC3E}">
        <p14:creationId xmlns:p14="http://schemas.microsoft.com/office/powerpoint/2010/main" val="325418267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dirty="0"/>
              <a:t>Attendance, Voting &amp; Document Status</a:t>
            </a:r>
            <a:endParaRPr lang="en-US" dirty="0"/>
          </a:p>
        </p:txBody>
      </p:sp>
      <p:sp>
        <p:nvSpPr>
          <p:cNvPr id="3" name="Content Placeholder 2"/>
          <p:cNvSpPr>
            <a:spLocks noGrp="1"/>
          </p:cNvSpPr>
          <p:nvPr>
            <p:ph idx="1"/>
          </p:nvPr>
        </p:nvSpPr>
        <p:spPr>
          <a:xfrm>
            <a:off x="685800" y="1981200"/>
            <a:ext cx="7770813" cy="4343400"/>
          </a:xfrm>
        </p:spPr>
        <p:txBody>
          <a:bodyPr/>
          <a:lstStyle/>
          <a:p>
            <a:pPr marL="400050">
              <a:buFont typeface="Arial" panose="020B0604020202020204" pitchFamily="34" charset="0"/>
              <a:buChar char="•"/>
            </a:pPr>
            <a:r>
              <a:rPr lang="en-GB" sz="1800" dirty="0"/>
              <a:t>Please ensure that the following information is listed correctly when joining the call:</a:t>
            </a:r>
            <a:endParaRPr lang="en-US" sz="1800" dirty="0"/>
          </a:p>
          <a:p>
            <a:pPr marL="800100" lvl="1">
              <a:buFont typeface="Arial" panose="020B0604020202020204" pitchFamily="34" charset="0"/>
              <a:buChar char="•"/>
            </a:pPr>
            <a:r>
              <a:rPr lang="en-GB" sz="1600" dirty="0"/>
              <a:t>"[voter status] First Name Last Name (Affiliation)"</a:t>
            </a:r>
            <a:endParaRPr lang="en-US" sz="1600" dirty="0"/>
          </a:p>
          <a:p>
            <a:pPr lvl="2"/>
            <a:endParaRPr lang="en-US" altLang="en-US" sz="1400" dirty="0"/>
          </a:p>
          <a:p>
            <a:pPr>
              <a:buFont typeface="Arial" panose="020B0604020202020204" pitchFamily="34" charset="0"/>
              <a:buChar char="•"/>
            </a:pPr>
            <a:r>
              <a:rPr lang="en-US" altLang="en-US" sz="1800" dirty="0"/>
              <a:t>If you plan to make a submission be sure it does not contain company logos or advertising</a:t>
            </a:r>
          </a:p>
          <a:p>
            <a:pPr marL="800100" lvl="1" indent="-342900">
              <a:buFont typeface="Arial" panose="020B0604020202020204" pitchFamily="34" charset="0"/>
              <a:buChar char="•"/>
            </a:pPr>
            <a:r>
              <a:rPr lang="en-US" altLang="en-US" sz="1600" dirty="0"/>
              <a:t>Upload submission: </a:t>
            </a:r>
            <a:r>
              <a:rPr lang="en-US" altLang="en-US" sz="1600" dirty="0">
                <a:hlinkClick r:id="rId3"/>
              </a:rPr>
              <a:t>http://mentor.ieee.org</a:t>
            </a:r>
            <a:r>
              <a:rPr lang="en-US" altLang="en-US" sz="1600" dirty="0"/>
              <a:t> in “TGbe” group</a:t>
            </a:r>
          </a:p>
          <a:p>
            <a:pPr lvl="2"/>
            <a:endParaRPr lang="en-US" altLang="en-US" sz="1400" dirty="0"/>
          </a:p>
          <a:p>
            <a:pPr>
              <a:buFont typeface="Arial" panose="020B0604020202020204" pitchFamily="34" charset="0"/>
              <a:buChar char="•"/>
            </a:pPr>
            <a:r>
              <a:rPr lang="en-US" altLang="en-US" sz="1800" dirty="0"/>
              <a:t>Questions on Voting status, Ballot pool, Access to Reflector, Documentation,  member’</a:t>
            </a:r>
            <a:r>
              <a:rPr lang="en-US" altLang="ja-JP" sz="1800" dirty="0"/>
              <a:t>s area</a:t>
            </a:r>
          </a:p>
          <a:p>
            <a:pPr lvl="1">
              <a:buFont typeface="Arial" panose="020B0604020202020204" pitchFamily="34" charset="0"/>
              <a:buChar char="•"/>
            </a:pPr>
            <a:r>
              <a:rPr lang="en-US" altLang="en-US" sz="1600" dirty="0"/>
              <a:t>Please e-mail Jon Rosdahl –  </a:t>
            </a:r>
            <a:r>
              <a:rPr lang="en-US" altLang="en-US" sz="1600" dirty="0">
                <a:hlinkClick r:id="rId4"/>
              </a:rPr>
              <a:t>jrosdahl@ieee.org</a:t>
            </a:r>
            <a:endParaRPr lang="en-US" altLang="en-US" sz="1600" dirty="0"/>
          </a:p>
          <a:p>
            <a:pPr lvl="2"/>
            <a:endParaRPr lang="en-US" altLang="en-US" sz="1400" dirty="0"/>
          </a:p>
          <a:p>
            <a:pPr>
              <a:buFont typeface="Arial" panose="020B0604020202020204" pitchFamily="34" charset="0"/>
              <a:buChar char="•"/>
            </a:pPr>
            <a:r>
              <a:rPr lang="en-US" altLang="en-US" sz="1800" dirty="0"/>
              <a:t>Keep your microphone on mute unless you plan to speak during the conference call</a:t>
            </a:r>
          </a:p>
          <a:p>
            <a:endParaRPr lang="en-US" sz="180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4</a:t>
            </a:fld>
            <a:endParaRPr lang="en-GB" dirty="0"/>
          </a:p>
        </p:txBody>
      </p:sp>
      <p:sp>
        <p:nvSpPr>
          <p:cNvPr id="5" name="Footer Placeholder 4"/>
          <p:cNvSpPr>
            <a:spLocks noGrp="1"/>
          </p:cNvSpPr>
          <p:nvPr>
            <p:ph type="ftr" idx="14"/>
          </p:nvPr>
        </p:nvSpPr>
        <p:spPr/>
        <p:txBody>
          <a:bodyPr/>
          <a:lstStyle/>
          <a:p>
            <a:r>
              <a:rPr lang="en-GB" dirty="0"/>
              <a:t>Alfred Asterjadhi, Qualcomm Inc.</a:t>
            </a:r>
          </a:p>
        </p:txBody>
      </p:sp>
      <p:sp>
        <p:nvSpPr>
          <p:cNvPr id="7" name="Date Placeholder 3">
            <a:extLst>
              <a:ext uri="{FF2B5EF4-FFF2-40B4-BE49-F238E27FC236}">
                <a16:creationId xmlns:a16="http://schemas.microsoft.com/office/drawing/2014/main" id="{733EE7F5-4D25-4915-8021-FD9EE23E2C32}"/>
              </a:ext>
            </a:extLst>
          </p:cNvPr>
          <p:cNvSpPr>
            <a:spLocks noGrp="1"/>
          </p:cNvSpPr>
          <p:nvPr>
            <p:ph type="dt" idx="15"/>
          </p:nvPr>
        </p:nvSpPr>
        <p:spPr/>
        <p:txBody>
          <a:bodyPr/>
          <a:lstStyle/>
          <a:p>
            <a:r>
              <a:rPr lang="en-US" dirty="0"/>
              <a:t>January 2021</a:t>
            </a:r>
            <a:endParaRPr lang="en-GB" dirty="0"/>
          </a:p>
        </p:txBody>
      </p:sp>
    </p:spTree>
    <p:extLst>
      <p:ext uri="{BB962C8B-B14F-4D97-AF65-F5344CB8AC3E}">
        <p14:creationId xmlns:p14="http://schemas.microsoft.com/office/powerpoint/2010/main" val="313688036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57C291-90A3-4D15-9C06-A46352662972}"/>
              </a:ext>
            </a:extLst>
          </p:cNvPr>
          <p:cNvSpPr>
            <a:spLocks noGrp="1"/>
          </p:cNvSpPr>
          <p:nvPr>
            <p:ph type="title"/>
          </p:nvPr>
        </p:nvSpPr>
        <p:spPr/>
        <p:txBody>
          <a:bodyPr/>
          <a:lstStyle/>
          <a:p>
            <a:r>
              <a:rPr lang="en-US" dirty="0"/>
              <a:t>Attendance Reminder</a:t>
            </a:r>
          </a:p>
        </p:txBody>
      </p:sp>
      <p:sp>
        <p:nvSpPr>
          <p:cNvPr id="3" name="Content Placeholder 2">
            <a:extLst>
              <a:ext uri="{FF2B5EF4-FFF2-40B4-BE49-F238E27FC236}">
                <a16:creationId xmlns:a16="http://schemas.microsoft.com/office/drawing/2014/main" id="{3EF9BE80-D462-4B64-8448-3B553445EDCF}"/>
              </a:ext>
            </a:extLst>
          </p:cNvPr>
          <p:cNvSpPr>
            <a:spLocks noGrp="1"/>
          </p:cNvSpPr>
          <p:nvPr>
            <p:ph idx="1"/>
          </p:nvPr>
        </p:nvSpPr>
        <p:spPr>
          <a:xfrm>
            <a:off x="685800" y="1981200"/>
            <a:ext cx="7770813" cy="4494213"/>
          </a:xfrm>
        </p:spPr>
        <p:txBody>
          <a:bodyPr/>
          <a:lstStyle/>
          <a:p>
            <a:pPr marL="400050">
              <a:buFont typeface="Arial" panose="020B0604020202020204" pitchFamily="34" charset="0"/>
              <a:buChar char="•"/>
            </a:pPr>
            <a:r>
              <a:rPr lang="en-GB" sz="2000" dirty="0"/>
              <a:t>Participation slide: </a:t>
            </a:r>
            <a:r>
              <a:rPr lang="en-US" sz="2000" dirty="0">
                <a:hlinkClick r:id="rId2"/>
              </a:rPr>
              <a:t>https://mentor.ieee.org/802-ec/dcn/16/ec-16-0180-05-00EC-ieee-802-participation-slide.pptx</a:t>
            </a:r>
            <a:endParaRPr lang="en-US" sz="2000" dirty="0"/>
          </a:p>
          <a:p>
            <a:pPr marL="400050">
              <a:buFont typeface="Arial" panose="020B0604020202020204" pitchFamily="34" charset="0"/>
              <a:buChar char="•"/>
            </a:pPr>
            <a:r>
              <a:rPr lang="en-GB" sz="2000" dirty="0"/>
              <a:t>Please record your attendance during the conference call by using the IMAT system: </a:t>
            </a:r>
            <a:endParaRPr lang="en-US" sz="2000" dirty="0"/>
          </a:p>
          <a:p>
            <a:pPr marL="800100" lvl="1">
              <a:buFont typeface="Arial" panose="020B0604020202020204" pitchFamily="34" charset="0"/>
              <a:buChar char="•"/>
            </a:pPr>
            <a:r>
              <a:rPr lang="en-GB" sz="1800" dirty="0"/>
              <a:t>1) login to </a:t>
            </a:r>
            <a:r>
              <a:rPr lang="en-GB" sz="1800" dirty="0" err="1">
                <a:hlinkClick r:id="rId3"/>
              </a:rPr>
              <a:t>imat</a:t>
            </a:r>
            <a:r>
              <a:rPr lang="en-GB" sz="1800" dirty="0"/>
              <a:t>, 2) select “802.11 Telecons (&lt;Month&gt;)” entry, 3) select “C/LM/WG802.11 Attendance” entry, 4) click “TGbe &lt;MAC/PHY/Joint&gt; conference call that you are attending.</a:t>
            </a:r>
            <a:endParaRPr lang="en-US" sz="1800" dirty="0"/>
          </a:p>
          <a:p>
            <a:pPr marL="400050">
              <a:buFont typeface="Arial" panose="020B0604020202020204" pitchFamily="34" charset="0"/>
              <a:buChar char="•"/>
            </a:pPr>
            <a:r>
              <a:rPr lang="en-GB" sz="2000" dirty="0"/>
              <a:t>If you are unable to record the attendance via </a:t>
            </a:r>
            <a:r>
              <a:rPr lang="en-GB" sz="2000" dirty="0">
                <a:hlinkClick r:id="rId3"/>
              </a:rPr>
              <a:t>IMAT</a:t>
            </a:r>
            <a:r>
              <a:rPr lang="en-GB" sz="2000" dirty="0"/>
              <a:t> then please send an e-mail to Tianyu Wu (</a:t>
            </a:r>
            <a:r>
              <a:rPr lang="en-GB" sz="2000" dirty="0">
                <a:hlinkClick r:id="rId4"/>
              </a:rPr>
              <a:t>tianyu@apple.com</a:t>
            </a:r>
            <a:r>
              <a:rPr lang="en-GB" sz="2000" dirty="0"/>
              <a:t>) and Sigurd Schelstraete (</a:t>
            </a:r>
            <a:r>
              <a:rPr lang="en-GB" sz="2000" dirty="0">
                <a:hlinkClick r:id="rId5"/>
              </a:rPr>
              <a:t>sschelstraete@quantenna.com</a:t>
            </a:r>
            <a:r>
              <a:rPr lang="en-GB" sz="2000" dirty="0"/>
              <a:t>)</a:t>
            </a:r>
            <a:endParaRPr lang="en-US" sz="2000" dirty="0"/>
          </a:p>
          <a:p>
            <a:pPr marL="400050">
              <a:buFont typeface="Arial" panose="020B0604020202020204" pitchFamily="34" charset="0"/>
              <a:buChar char="•"/>
            </a:pPr>
            <a:r>
              <a:rPr lang="en-GB" sz="2200" dirty="0"/>
              <a:t>Please ensure that the following information is listed correctly when joining the call:</a:t>
            </a:r>
            <a:endParaRPr lang="en-US" sz="2200" dirty="0"/>
          </a:p>
          <a:p>
            <a:pPr marL="800100" lvl="1">
              <a:buFont typeface="Arial" panose="020B0604020202020204" pitchFamily="34" charset="0"/>
              <a:buChar char="•"/>
            </a:pPr>
            <a:r>
              <a:rPr lang="en-GB" sz="1800" dirty="0"/>
              <a:t>"[voter status] First Name Last Name (Affiliation)"</a:t>
            </a:r>
            <a:endParaRPr lang="en-US" sz="1800" dirty="0"/>
          </a:p>
          <a:p>
            <a:pPr>
              <a:buFont typeface="Arial" panose="020B0604020202020204" pitchFamily="34" charset="0"/>
              <a:buChar char="•"/>
            </a:pPr>
            <a:endParaRPr lang="en-US" sz="2000" dirty="0"/>
          </a:p>
        </p:txBody>
      </p:sp>
      <p:sp>
        <p:nvSpPr>
          <p:cNvPr id="4" name="Slide Number Placeholder 3">
            <a:extLst>
              <a:ext uri="{FF2B5EF4-FFF2-40B4-BE49-F238E27FC236}">
                <a16:creationId xmlns:a16="http://schemas.microsoft.com/office/drawing/2014/main" id="{E9186FFB-FB5B-4923-BD4C-E8D0478B97F0}"/>
              </a:ext>
            </a:extLst>
          </p:cNvPr>
          <p:cNvSpPr>
            <a:spLocks noGrp="1"/>
          </p:cNvSpPr>
          <p:nvPr>
            <p:ph type="sldNum" idx="12"/>
          </p:nvPr>
        </p:nvSpPr>
        <p:spPr/>
        <p:txBody>
          <a:bodyPr/>
          <a:lstStyle/>
          <a:p>
            <a:r>
              <a:rPr lang="en-GB"/>
              <a:t>Slide </a:t>
            </a:r>
            <a:fld id="{440F5867-744E-4AA6-B0ED-4C44D2DFBB7B}" type="slidenum">
              <a:rPr lang="en-GB" smtClean="0"/>
              <a:pPr/>
              <a:t>5</a:t>
            </a:fld>
            <a:endParaRPr lang="en-GB" dirty="0"/>
          </a:p>
        </p:txBody>
      </p:sp>
      <p:sp>
        <p:nvSpPr>
          <p:cNvPr id="5" name="Footer Placeholder 4">
            <a:extLst>
              <a:ext uri="{FF2B5EF4-FFF2-40B4-BE49-F238E27FC236}">
                <a16:creationId xmlns:a16="http://schemas.microsoft.com/office/drawing/2014/main" id="{129539AA-C575-4B64-A153-B33835CC5C64}"/>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FCA6EDD1-4720-45B9-8B18-08C7AF47C492}"/>
              </a:ext>
            </a:extLst>
          </p:cNvPr>
          <p:cNvSpPr>
            <a:spLocks noGrp="1"/>
          </p:cNvSpPr>
          <p:nvPr>
            <p:ph type="dt" idx="15"/>
          </p:nvPr>
        </p:nvSpPr>
        <p:spPr/>
        <p:txBody>
          <a:bodyPr/>
          <a:lstStyle/>
          <a:p>
            <a:r>
              <a:rPr lang="en-US"/>
              <a:t>January 2021</a:t>
            </a:r>
            <a:endParaRPr lang="en-GB" dirty="0"/>
          </a:p>
        </p:txBody>
      </p:sp>
    </p:spTree>
    <p:extLst>
      <p:ext uri="{BB962C8B-B14F-4D97-AF65-F5344CB8AC3E}">
        <p14:creationId xmlns:p14="http://schemas.microsoft.com/office/powerpoint/2010/main" val="190847106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Patent Policy</a:t>
            </a:r>
          </a:p>
        </p:txBody>
      </p:sp>
      <p:sp>
        <p:nvSpPr>
          <p:cNvPr id="3" name="Content Placeholder 2"/>
          <p:cNvSpPr>
            <a:spLocks noGrp="1"/>
          </p:cNvSpPr>
          <p:nvPr>
            <p:ph idx="1"/>
          </p:nvPr>
        </p:nvSpPr>
        <p:spPr/>
        <p:txBody>
          <a:bodyPr/>
          <a:lstStyle/>
          <a:p>
            <a:r>
              <a:rPr lang="en-US" dirty="0"/>
              <a:t>Following 5 slides</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6</a:t>
            </a:fld>
            <a:endParaRPr lang="en-GB" dirty="0"/>
          </a:p>
        </p:txBody>
      </p:sp>
      <p:sp>
        <p:nvSpPr>
          <p:cNvPr id="5" name="Footer Placeholder 4"/>
          <p:cNvSpPr>
            <a:spLocks noGrp="1"/>
          </p:cNvSpPr>
          <p:nvPr>
            <p:ph type="ftr" idx="14"/>
          </p:nvPr>
        </p:nvSpPr>
        <p:spPr/>
        <p:txBody>
          <a:bodyPr/>
          <a:lstStyle/>
          <a:p>
            <a:r>
              <a:rPr lang="en-GB" dirty="0"/>
              <a:t>Alfred Asterjadhi, Qualcomm Inc.</a:t>
            </a:r>
          </a:p>
        </p:txBody>
      </p:sp>
      <p:sp>
        <p:nvSpPr>
          <p:cNvPr id="7" name="Date Placeholder 3">
            <a:extLst>
              <a:ext uri="{FF2B5EF4-FFF2-40B4-BE49-F238E27FC236}">
                <a16:creationId xmlns:a16="http://schemas.microsoft.com/office/drawing/2014/main" id="{0A0F1EBF-63A8-4C75-8DB7-0D8CD44D0896}"/>
              </a:ext>
            </a:extLst>
          </p:cNvPr>
          <p:cNvSpPr>
            <a:spLocks noGrp="1"/>
          </p:cNvSpPr>
          <p:nvPr>
            <p:ph type="dt" idx="15"/>
          </p:nvPr>
        </p:nvSpPr>
        <p:spPr>
          <a:xfrm>
            <a:off x="696912" y="333375"/>
            <a:ext cx="2303451" cy="273050"/>
          </a:xfrm>
        </p:spPr>
        <p:txBody>
          <a:bodyPr/>
          <a:lstStyle/>
          <a:p>
            <a:r>
              <a:rPr lang="en-US" dirty="0"/>
              <a:t>January 2021</a:t>
            </a:r>
            <a:endParaRPr lang="en-GB" dirty="0"/>
          </a:p>
        </p:txBody>
      </p:sp>
    </p:spTree>
    <p:extLst>
      <p:ext uri="{BB962C8B-B14F-4D97-AF65-F5344CB8AC3E}">
        <p14:creationId xmlns:p14="http://schemas.microsoft.com/office/powerpoint/2010/main" val="167619655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0"/>
            <a:ext cx="7770813" cy="301625"/>
          </a:xfrm>
        </p:spPr>
        <p:txBody>
          <a:bodyPr/>
          <a:lstStyle/>
          <a:p>
            <a:r>
              <a:rPr lang="en-US" altLang="en-US" u="sng" dirty="0">
                <a:solidFill>
                  <a:schemeClr val="tx1"/>
                </a:solidFill>
                <a:latin typeface="Calibri" panose="020F0502020204030204" pitchFamily="34" charset="0"/>
                <a:cs typeface="Calibri" panose="020F0502020204030204" pitchFamily="34" charset="0"/>
              </a:rPr>
              <a:t>Participants have a duty to inform the IEEE</a:t>
            </a:r>
            <a:endParaRPr lang="en-US" dirty="0"/>
          </a:p>
        </p:txBody>
      </p:sp>
      <p:sp>
        <p:nvSpPr>
          <p:cNvPr id="3" name="Content Placeholder 2"/>
          <p:cNvSpPr>
            <a:spLocks noGrp="1"/>
          </p:cNvSpPr>
          <p:nvPr>
            <p:ph idx="1"/>
          </p:nvPr>
        </p:nvSpPr>
        <p:spPr>
          <a:xfrm>
            <a:off x="381000" y="1373187"/>
            <a:ext cx="8458200" cy="4113213"/>
          </a:xfrm>
        </p:spPr>
        <p:txBody>
          <a:bodyPr/>
          <a:lstStyle/>
          <a:p>
            <a:pPr lvl="1">
              <a:buSzPct val="150000"/>
              <a:buFont typeface="Arial" panose="020B0604020202020204" pitchFamily="34" charset="0"/>
              <a:buChar char="•"/>
              <a:defRPr/>
            </a:pPr>
            <a:r>
              <a:rPr lang="en-US" altLang="en-US" b="1" dirty="0">
                <a:solidFill>
                  <a:schemeClr val="tx1"/>
                </a:solidFill>
                <a:latin typeface="Calibri" panose="020F0502020204030204" pitchFamily="34" charset="0"/>
                <a:cs typeface="Calibri" panose="020F0502020204030204" pitchFamily="34" charset="0"/>
              </a:rPr>
              <a:t>Participants </a:t>
            </a:r>
            <a:r>
              <a:rPr lang="en-US" altLang="en-US" b="1" u="sng" dirty="0">
                <a:solidFill>
                  <a:schemeClr val="tx1"/>
                </a:solidFill>
                <a:latin typeface="Calibri" panose="020F0502020204030204" pitchFamily="34" charset="0"/>
                <a:cs typeface="Calibri" panose="020F0502020204030204" pitchFamily="34" charset="0"/>
              </a:rPr>
              <a:t>shall</a:t>
            </a:r>
            <a:r>
              <a:rPr lang="en-US" altLang="en-US" b="1" dirty="0">
                <a:solidFill>
                  <a:schemeClr val="tx1"/>
                </a:solidFill>
                <a:latin typeface="Calibri" panose="020F0502020204030204" pitchFamily="34" charset="0"/>
                <a:cs typeface="Calibri" panose="020F0502020204030204" pitchFamily="34" charset="0"/>
              </a:rPr>
              <a:t> inform the IEEE (or cause the IEEE to be informed) of the identity of each holder of any potential Essential Patent Claims of which they are personally aware if the claims are owned or controlled by the participant or the entity the participant is from, employed by, or otherwise represents</a:t>
            </a:r>
          </a:p>
          <a:p>
            <a:pPr lvl="1">
              <a:buSzPct val="150000"/>
              <a:buFont typeface="Arial" panose="020B0604020202020204" pitchFamily="34" charset="0"/>
              <a:buChar char="•"/>
              <a:defRPr/>
            </a:pPr>
            <a:endParaRPr lang="en-US" altLang="en-US" b="1" dirty="0">
              <a:solidFill>
                <a:schemeClr val="tx1"/>
              </a:solidFill>
              <a:latin typeface="Calibri" panose="020F0502020204030204" pitchFamily="34" charset="0"/>
              <a:cs typeface="Calibri" panose="020F0502020204030204" pitchFamily="34" charset="0"/>
            </a:endParaRPr>
          </a:p>
          <a:p>
            <a:pPr lvl="1">
              <a:buSzPct val="150000"/>
              <a:buFont typeface="Arial" panose="020B0604020202020204" pitchFamily="34" charset="0"/>
              <a:buChar char="•"/>
              <a:defRPr/>
            </a:pPr>
            <a:r>
              <a:rPr lang="en-US" altLang="en-US" b="1" dirty="0">
                <a:solidFill>
                  <a:schemeClr val="tx1"/>
                </a:solidFill>
                <a:latin typeface="Calibri" panose="020F0502020204030204" pitchFamily="34" charset="0"/>
                <a:cs typeface="Calibri" panose="020F0502020204030204" pitchFamily="34" charset="0"/>
              </a:rPr>
              <a:t>Participants </a:t>
            </a:r>
            <a:r>
              <a:rPr lang="en-US" altLang="en-US" b="1" u="sng" dirty="0">
                <a:solidFill>
                  <a:schemeClr val="tx1"/>
                </a:solidFill>
                <a:latin typeface="Calibri" panose="020F0502020204030204" pitchFamily="34" charset="0"/>
                <a:cs typeface="Calibri" panose="020F0502020204030204" pitchFamily="34" charset="0"/>
              </a:rPr>
              <a:t>should </a:t>
            </a:r>
            <a:r>
              <a:rPr lang="en-US" altLang="en-US" b="1" dirty="0">
                <a:solidFill>
                  <a:schemeClr val="tx1"/>
                </a:solidFill>
                <a:latin typeface="Calibri" panose="020F0502020204030204" pitchFamily="34" charset="0"/>
                <a:cs typeface="Calibri" panose="020F0502020204030204" pitchFamily="34" charset="0"/>
              </a:rPr>
              <a:t>inform the IEEE (or cause the IEEE to be informed) of the identity of any other holders of potential Essential Patent Claims</a:t>
            </a:r>
          </a:p>
          <a:p>
            <a:pPr lvl="1">
              <a:buSzPct val="150000"/>
              <a:buFont typeface="Arial" panose="020B0604020202020204" pitchFamily="34" charset="0"/>
              <a:buChar char="•"/>
              <a:defRPr/>
            </a:pPr>
            <a:endParaRPr lang="en-US" altLang="en-US" b="1" dirty="0">
              <a:solidFill>
                <a:schemeClr val="tx1"/>
              </a:solidFill>
              <a:latin typeface="Calibri" panose="020F0502020204030204" pitchFamily="34" charset="0"/>
              <a:cs typeface="Calibri" panose="020F0502020204030204" pitchFamily="34" charset="0"/>
            </a:endParaRPr>
          </a:p>
          <a:p>
            <a:pPr marL="457200" lvl="1" indent="0" algn="ctr">
              <a:buFont typeface="Monotype Sorts"/>
              <a:buNone/>
              <a:defRPr/>
            </a:pPr>
            <a:r>
              <a:rPr lang="en-US" altLang="en-US" sz="3200" b="1" dirty="0">
                <a:solidFill>
                  <a:schemeClr val="tx1"/>
                </a:solidFill>
                <a:latin typeface="Calibri" panose="020F0502020204030204" pitchFamily="34" charset="0"/>
                <a:cs typeface="Calibri" panose="020F0502020204030204" pitchFamily="34" charset="0"/>
              </a:rPr>
              <a:t>Early identification of holders of potential Essential Patent Claims is encouraged</a:t>
            </a:r>
          </a:p>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7</a:t>
            </a:fld>
            <a:endParaRPr lang="en-GB" dirty="0"/>
          </a:p>
        </p:txBody>
      </p:sp>
      <p:sp>
        <p:nvSpPr>
          <p:cNvPr id="5" name="Footer Placeholder 4"/>
          <p:cNvSpPr>
            <a:spLocks noGrp="1"/>
          </p:cNvSpPr>
          <p:nvPr>
            <p:ph type="ftr" idx="14"/>
          </p:nvPr>
        </p:nvSpPr>
        <p:spPr/>
        <p:txBody>
          <a:bodyPr/>
          <a:lstStyle/>
          <a:p>
            <a:r>
              <a:rPr lang="en-GB" dirty="0"/>
              <a:t>Alfred Asterjadhi, Qualcomm Inc.</a:t>
            </a:r>
          </a:p>
        </p:txBody>
      </p:sp>
      <p:sp>
        <p:nvSpPr>
          <p:cNvPr id="8" name="Text Box 6">
            <a:extLst>
              <a:ext uri="{FF2B5EF4-FFF2-40B4-BE49-F238E27FC236}">
                <a16:creationId xmlns:a16="http://schemas.microsoft.com/office/drawing/2014/main" id="{7E449756-0417-4B99-B43D-0F2848CC3206}"/>
              </a:ext>
            </a:extLst>
          </p:cNvPr>
          <p:cNvSpPr txBox="1">
            <a:spLocks noChangeArrowheads="1"/>
          </p:cNvSpPr>
          <p:nvPr/>
        </p:nvSpPr>
        <p:spPr bwMode="auto">
          <a:xfrm>
            <a:off x="685800" y="6172200"/>
            <a:ext cx="9525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en-US"/>
            </a:defPPr>
            <a:lvl1pPr algn="l" rtl="0" fontAlgn="base">
              <a:spcBef>
                <a:spcPct val="0"/>
              </a:spcBef>
              <a:spcAft>
                <a:spcPct val="0"/>
              </a:spcAft>
              <a:defRPr sz="1200" kern="1200">
                <a:solidFill>
                  <a:schemeClr val="tx1"/>
                </a:solidFill>
                <a:latin typeface="Times New Roman" pitchFamily="18" charset="0"/>
                <a:ea typeface="+mn-ea"/>
                <a:cs typeface="Arial" charset="0"/>
              </a:defRPr>
            </a:lvl1pPr>
            <a:lvl2pPr marL="457200" algn="l" rtl="0" fontAlgn="base">
              <a:spcBef>
                <a:spcPct val="0"/>
              </a:spcBef>
              <a:spcAft>
                <a:spcPct val="0"/>
              </a:spcAft>
              <a:defRPr sz="1200" kern="1200">
                <a:solidFill>
                  <a:schemeClr val="tx1"/>
                </a:solidFill>
                <a:latin typeface="Times New Roman" pitchFamily="18" charset="0"/>
                <a:ea typeface="+mn-ea"/>
                <a:cs typeface="Arial" charset="0"/>
              </a:defRPr>
            </a:lvl2pPr>
            <a:lvl3pPr marL="914400" algn="l" rtl="0" fontAlgn="base">
              <a:spcBef>
                <a:spcPct val="0"/>
              </a:spcBef>
              <a:spcAft>
                <a:spcPct val="0"/>
              </a:spcAft>
              <a:defRPr sz="12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12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1200" kern="1200">
                <a:solidFill>
                  <a:schemeClr val="tx1"/>
                </a:solidFill>
                <a:latin typeface="Times New Roman" pitchFamily="18" charset="0"/>
                <a:ea typeface="+mn-ea"/>
                <a:cs typeface="Arial" charset="0"/>
              </a:defRPr>
            </a:lvl5pPr>
            <a:lvl6pPr marL="2286000" algn="l" defTabSz="914400" rtl="0" eaLnBrk="1" latinLnBrk="0" hangingPunct="1">
              <a:defRPr sz="1200" kern="1200">
                <a:solidFill>
                  <a:schemeClr val="tx1"/>
                </a:solidFill>
                <a:latin typeface="Times New Roman" pitchFamily="18" charset="0"/>
                <a:ea typeface="+mn-ea"/>
                <a:cs typeface="Arial" charset="0"/>
              </a:defRPr>
            </a:lvl6pPr>
            <a:lvl7pPr marL="2743200" algn="l" defTabSz="914400" rtl="0" eaLnBrk="1" latinLnBrk="0" hangingPunct="1">
              <a:defRPr sz="1200" kern="1200">
                <a:solidFill>
                  <a:schemeClr val="tx1"/>
                </a:solidFill>
                <a:latin typeface="Times New Roman" pitchFamily="18" charset="0"/>
                <a:ea typeface="+mn-ea"/>
                <a:cs typeface="Arial" charset="0"/>
              </a:defRPr>
            </a:lvl7pPr>
            <a:lvl8pPr marL="3200400" algn="l" defTabSz="914400" rtl="0" eaLnBrk="1" latinLnBrk="0" hangingPunct="1">
              <a:defRPr sz="1200" kern="1200">
                <a:solidFill>
                  <a:schemeClr val="tx1"/>
                </a:solidFill>
                <a:latin typeface="Times New Roman" pitchFamily="18" charset="0"/>
                <a:ea typeface="+mn-ea"/>
                <a:cs typeface="Arial" charset="0"/>
              </a:defRPr>
            </a:lvl8pPr>
            <a:lvl9pPr marL="3657600" algn="l" defTabSz="914400" rtl="0" eaLnBrk="1" latinLnBrk="0" hangingPunct="1">
              <a:defRPr sz="1200" kern="1200">
                <a:solidFill>
                  <a:schemeClr val="tx1"/>
                </a:solidFill>
                <a:latin typeface="Times New Roman" pitchFamily="18" charset="0"/>
                <a:ea typeface="+mn-ea"/>
                <a:cs typeface="Arial" charset="0"/>
              </a:defRPr>
            </a:lvl9pPr>
          </a:lstStyle>
          <a:p>
            <a:pPr>
              <a:spcBef>
                <a:spcPct val="0"/>
              </a:spcBef>
              <a:buClrTx/>
              <a:buSzTx/>
              <a:buFontTx/>
              <a:buNone/>
            </a:pPr>
            <a:r>
              <a:rPr lang="en-US" altLang="en-US" sz="1800" b="1" u="sng" dirty="0">
                <a:solidFill>
                  <a:schemeClr val="tx1"/>
                </a:solidFill>
                <a:latin typeface="Times New Roman" panose="02020603050405020304" pitchFamily="18" charset="0"/>
              </a:rPr>
              <a:t>Slide #1</a:t>
            </a:r>
            <a:endParaRPr lang="en-US" altLang="en-US" sz="2400" dirty="0">
              <a:solidFill>
                <a:schemeClr val="tx1"/>
              </a:solidFill>
              <a:latin typeface="Times New Roman" panose="02020603050405020304" pitchFamily="18" charset="0"/>
            </a:endParaRPr>
          </a:p>
        </p:txBody>
      </p:sp>
      <p:sp>
        <p:nvSpPr>
          <p:cNvPr id="9" name="Date Placeholder 3">
            <a:extLst>
              <a:ext uri="{FF2B5EF4-FFF2-40B4-BE49-F238E27FC236}">
                <a16:creationId xmlns:a16="http://schemas.microsoft.com/office/drawing/2014/main" id="{4BB4CFD1-21C6-467E-AB6E-3577A473F86D}"/>
              </a:ext>
            </a:extLst>
          </p:cNvPr>
          <p:cNvSpPr>
            <a:spLocks noGrp="1"/>
          </p:cNvSpPr>
          <p:nvPr>
            <p:ph type="dt" idx="15"/>
          </p:nvPr>
        </p:nvSpPr>
        <p:spPr>
          <a:xfrm>
            <a:off x="696912" y="333375"/>
            <a:ext cx="2303451" cy="273050"/>
          </a:xfrm>
        </p:spPr>
        <p:txBody>
          <a:bodyPr/>
          <a:lstStyle/>
          <a:p>
            <a:r>
              <a:rPr lang="en-US" dirty="0"/>
              <a:t>January 2021</a:t>
            </a:r>
            <a:endParaRPr lang="en-GB" dirty="0"/>
          </a:p>
        </p:txBody>
      </p:sp>
    </p:spTree>
    <p:extLst>
      <p:ext uri="{BB962C8B-B14F-4D97-AF65-F5344CB8AC3E}">
        <p14:creationId xmlns:p14="http://schemas.microsoft.com/office/powerpoint/2010/main" val="292717789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457200"/>
            <a:ext cx="7770813" cy="1065213"/>
          </a:xfrm>
        </p:spPr>
        <p:txBody>
          <a:bodyPr/>
          <a:lstStyle/>
          <a:p>
            <a:r>
              <a:rPr lang="en-US" altLang="en-US" u="sng" dirty="0">
                <a:solidFill>
                  <a:schemeClr val="tx1"/>
                </a:solidFill>
                <a:latin typeface="Calibri" panose="020F0502020204030204" pitchFamily="34" charset="0"/>
                <a:cs typeface="Calibri" panose="020F0502020204030204" pitchFamily="34" charset="0"/>
              </a:rPr>
              <a:t>Ways to inform IEEE</a:t>
            </a:r>
            <a:endParaRPr lang="en-US" dirty="0"/>
          </a:p>
        </p:txBody>
      </p:sp>
      <p:sp>
        <p:nvSpPr>
          <p:cNvPr id="3" name="Content Placeholder 2"/>
          <p:cNvSpPr>
            <a:spLocks noGrp="1"/>
          </p:cNvSpPr>
          <p:nvPr>
            <p:ph idx="1"/>
          </p:nvPr>
        </p:nvSpPr>
        <p:spPr>
          <a:xfrm>
            <a:off x="381000" y="1601787"/>
            <a:ext cx="8382000" cy="4113213"/>
          </a:xfrm>
        </p:spPr>
        <p:txBody>
          <a:bodyPr/>
          <a:lstStyle/>
          <a:p>
            <a:pPr>
              <a:buSzPct val="150000"/>
              <a:buFont typeface="Arial" panose="020B0604020202020204" pitchFamily="34" charset="0"/>
              <a:buChar char="•"/>
              <a:defRPr/>
            </a:pPr>
            <a:r>
              <a:rPr lang="en-US" altLang="en-US" sz="2000" dirty="0">
                <a:solidFill>
                  <a:schemeClr val="tx1"/>
                </a:solidFill>
                <a:latin typeface="Calibri" pitchFamily="34" charset="0"/>
                <a:cs typeface="Calibri" pitchFamily="34" charset="0"/>
              </a:rPr>
              <a:t>Cause an LOA to be submitted to the IEEE-SA (patcom@ieee.org); or</a:t>
            </a:r>
          </a:p>
          <a:p>
            <a:pPr marL="0" indent="0">
              <a:buSzPct val="150000"/>
              <a:buFont typeface="Monotype Sorts"/>
              <a:buNone/>
              <a:defRPr/>
            </a:pPr>
            <a:endParaRPr lang="en-US" altLang="en-US" sz="2000" dirty="0">
              <a:solidFill>
                <a:schemeClr val="tx1"/>
              </a:solidFill>
              <a:latin typeface="Calibri" pitchFamily="34" charset="0"/>
              <a:cs typeface="Calibri" pitchFamily="34" charset="0"/>
            </a:endParaRPr>
          </a:p>
          <a:p>
            <a:pPr>
              <a:buSzPct val="150000"/>
              <a:buFont typeface="Arial" panose="020B0604020202020204" pitchFamily="34" charset="0"/>
              <a:buChar char="•"/>
              <a:defRPr/>
            </a:pPr>
            <a:r>
              <a:rPr lang="en-US" altLang="en-US" sz="2000" dirty="0">
                <a:solidFill>
                  <a:schemeClr val="tx1"/>
                </a:solidFill>
                <a:latin typeface="Calibri" pitchFamily="34" charset="0"/>
                <a:cs typeface="Calibri" pitchFamily="34" charset="0"/>
              </a:rPr>
              <a:t>Provide the chair of this group with the identity of the holder(s) of any and all such claims as soon as possible; or</a:t>
            </a:r>
          </a:p>
          <a:p>
            <a:pPr marL="0" indent="0">
              <a:buSzPct val="150000"/>
              <a:buFont typeface="Monotype Sorts"/>
              <a:buNone/>
              <a:defRPr/>
            </a:pPr>
            <a:endParaRPr lang="en-US" altLang="en-US" sz="2000" dirty="0">
              <a:solidFill>
                <a:schemeClr val="tx1"/>
              </a:solidFill>
              <a:latin typeface="Calibri" pitchFamily="34" charset="0"/>
              <a:cs typeface="Calibri" pitchFamily="34" charset="0"/>
            </a:endParaRPr>
          </a:p>
          <a:p>
            <a:pPr>
              <a:buSzPct val="150000"/>
              <a:buFont typeface="Arial" panose="020B0604020202020204" pitchFamily="34" charset="0"/>
              <a:buChar char="•"/>
              <a:defRPr/>
            </a:pPr>
            <a:r>
              <a:rPr lang="en-US" altLang="en-US" sz="2000" dirty="0">
                <a:solidFill>
                  <a:schemeClr val="tx1"/>
                </a:solidFill>
                <a:latin typeface="Calibri" pitchFamily="34" charset="0"/>
                <a:cs typeface="Calibri" pitchFamily="34" charset="0"/>
              </a:rPr>
              <a:t>Speak up now and respond to this Call for Potentially Essential Patents</a:t>
            </a:r>
          </a:p>
          <a:p>
            <a:pPr marL="0" indent="0">
              <a:buFont typeface="Monotype Sorts"/>
              <a:buNone/>
              <a:defRPr/>
            </a:pPr>
            <a:r>
              <a:rPr lang="en-US" altLang="en-US" sz="2000" dirty="0">
                <a:solidFill>
                  <a:schemeClr val="tx1"/>
                </a:solidFill>
                <a:latin typeface="Calibri" pitchFamily="34" charset="0"/>
                <a:cs typeface="Calibri" pitchFamily="34" charset="0"/>
              </a:rPr>
              <a:t>If anyone in this meeting is personally aware of the holder of any patent claims that are potentially essential to implementation of the proposed standard(s) under consideration by this group and that are not already the subject of an Accepted Letter of Assurance, please respond at this time by providing relevant information to the WG Chair</a:t>
            </a:r>
            <a:br>
              <a:rPr lang="en-US" altLang="en-US" sz="2000" dirty="0">
                <a:solidFill>
                  <a:schemeClr val="tx1"/>
                </a:solidFill>
                <a:latin typeface="Calibri" pitchFamily="34" charset="0"/>
                <a:cs typeface="Calibri" pitchFamily="34" charset="0"/>
              </a:rPr>
            </a:br>
            <a:endParaRPr lang="en-US" altLang="en-US" sz="2000" dirty="0">
              <a:solidFill>
                <a:schemeClr val="tx1"/>
              </a:solidFill>
              <a:latin typeface="Calibri" pitchFamily="34" charset="0"/>
              <a:cs typeface="Calibri" pitchFamily="34" charset="0"/>
            </a:endParaRPr>
          </a:p>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8</a:t>
            </a:fld>
            <a:endParaRPr lang="en-GB" dirty="0"/>
          </a:p>
        </p:txBody>
      </p:sp>
      <p:sp>
        <p:nvSpPr>
          <p:cNvPr id="5" name="Footer Placeholder 4"/>
          <p:cNvSpPr>
            <a:spLocks noGrp="1"/>
          </p:cNvSpPr>
          <p:nvPr>
            <p:ph type="ftr" idx="14"/>
          </p:nvPr>
        </p:nvSpPr>
        <p:spPr/>
        <p:txBody>
          <a:bodyPr/>
          <a:lstStyle/>
          <a:p>
            <a:r>
              <a:rPr lang="en-GB" dirty="0"/>
              <a:t>Alfred Asterjadhi, Qualcomm Inc.</a:t>
            </a:r>
          </a:p>
        </p:txBody>
      </p:sp>
      <p:sp>
        <p:nvSpPr>
          <p:cNvPr id="7" name="Text Box 6">
            <a:extLst>
              <a:ext uri="{FF2B5EF4-FFF2-40B4-BE49-F238E27FC236}">
                <a16:creationId xmlns:a16="http://schemas.microsoft.com/office/drawing/2014/main" id="{74955402-8C8A-40A5-8D95-EA2ABC87AC0E}"/>
              </a:ext>
            </a:extLst>
          </p:cNvPr>
          <p:cNvSpPr txBox="1">
            <a:spLocks noChangeArrowheads="1"/>
          </p:cNvSpPr>
          <p:nvPr/>
        </p:nvSpPr>
        <p:spPr bwMode="auto">
          <a:xfrm>
            <a:off x="685800" y="6172200"/>
            <a:ext cx="9525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en-US"/>
            </a:defPPr>
            <a:lvl1pPr algn="l" rtl="0" fontAlgn="base">
              <a:spcBef>
                <a:spcPct val="0"/>
              </a:spcBef>
              <a:spcAft>
                <a:spcPct val="0"/>
              </a:spcAft>
              <a:defRPr sz="1200" kern="1200">
                <a:solidFill>
                  <a:schemeClr val="tx1"/>
                </a:solidFill>
                <a:latin typeface="Times New Roman" pitchFamily="18" charset="0"/>
                <a:ea typeface="+mn-ea"/>
                <a:cs typeface="Arial" charset="0"/>
              </a:defRPr>
            </a:lvl1pPr>
            <a:lvl2pPr marL="457200" algn="l" rtl="0" fontAlgn="base">
              <a:spcBef>
                <a:spcPct val="0"/>
              </a:spcBef>
              <a:spcAft>
                <a:spcPct val="0"/>
              </a:spcAft>
              <a:defRPr sz="1200" kern="1200">
                <a:solidFill>
                  <a:schemeClr val="tx1"/>
                </a:solidFill>
                <a:latin typeface="Times New Roman" pitchFamily="18" charset="0"/>
                <a:ea typeface="+mn-ea"/>
                <a:cs typeface="Arial" charset="0"/>
              </a:defRPr>
            </a:lvl2pPr>
            <a:lvl3pPr marL="914400" algn="l" rtl="0" fontAlgn="base">
              <a:spcBef>
                <a:spcPct val="0"/>
              </a:spcBef>
              <a:spcAft>
                <a:spcPct val="0"/>
              </a:spcAft>
              <a:defRPr sz="12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12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1200" kern="1200">
                <a:solidFill>
                  <a:schemeClr val="tx1"/>
                </a:solidFill>
                <a:latin typeface="Times New Roman" pitchFamily="18" charset="0"/>
                <a:ea typeface="+mn-ea"/>
                <a:cs typeface="Arial" charset="0"/>
              </a:defRPr>
            </a:lvl5pPr>
            <a:lvl6pPr marL="2286000" algn="l" defTabSz="914400" rtl="0" eaLnBrk="1" latinLnBrk="0" hangingPunct="1">
              <a:defRPr sz="1200" kern="1200">
                <a:solidFill>
                  <a:schemeClr val="tx1"/>
                </a:solidFill>
                <a:latin typeface="Times New Roman" pitchFamily="18" charset="0"/>
                <a:ea typeface="+mn-ea"/>
                <a:cs typeface="Arial" charset="0"/>
              </a:defRPr>
            </a:lvl6pPr>
            <a:lvl7pPr marL="2743200" algn="l" defTabSz="914400" rtl="0" eaLnBrk="1" latinLnBrk="0" hangingPunct="1">
              <a:defRPr sz="1200" kern="1200">
                <a:solidFill>
                  <a:schemeClr val="tx1"/>
                </a:solidFill>
                <a:latin typeface="Times New Roman" pitchFamily="18" charset="0"/>
                <a:ea typeface="+mn-ea"/>
                <a:cs typeface="Arial" charset="0"/>
              </a:defRPr>
            </a:lvl7pPr>
            <a:lvl8pPr marL="3200400" algn="l" defTabSz="914400" rtl="0" eaLnBrk="1" latinLnBrk="0" hangingPunct="1">
              <a:defRPr sz="1200" kern="1200">
                <a:solidFill>
                  <a:schemeClr val="tx1"/>
                </a:solidFill>
                <a:latin typeface="Times New Roman" pitchFamily="18" charset="0"/>
                <a:ea typeface="+mn-ea"/>
                <a:cs typeface="Arial" charset="0"/>
              </a:defRPr>
            </a:lvl8pPr>
            <a:lvl9pPr marL="3657600" algn="l" defTabSz="914400" rtl="0" eaLnBrk="1" latinLnBrk="0" hangingPunct="1">
              <a:defRPr sz="1200" kern="1200">
                <a:solidFill>
                  <a:schemeClr val="tx1"/>
                </a:solidFill>
                <a:latin typeface="Times New Roman" pitchFamily="18" charset="0"/>
                <a:ea typeface="+mn-ea"/>
                <a:cs typeface="Arial" charset="0"/>
              </a:defRPr>
            </a:lvl9pPr>
          </a:lstStyle>
          <a:p>
            <a:pPr>
              <a:spcBef>
                <a:spcPct val="0"/>
              </a:spcBef>
              <a:buClrTx/>
              <a:buSzTx/>
              <a:buFontTx/>
              <a:buNone/>
            </a:pPr>
            <a:r>
              <a:rPr lang="en-US" altLang="en-US" sz="1800" b="1" u="sng" dirty="0">
                <a:solidFill>
                  <a:schemeClr val="tx1"/>
                </a:solidFill>
                <a:latin typeface="Times New Roman" panose="02020603050405020304" pitchFamily="18" charset="0"/>
              </a:rPr>
              <a:t>Slide #2</a:t>
            </a:r>
            <a:endParaRPr lang="en-US" altLang="en-US" sz="2400" dirty="0">
              <a:solidFill>
                <a:schemeClr val="tx1"/>
              </a:solidFill>
              <a:latin typeface="Times New Roman" panose="02020603050405020304" pitchFamily="18" charset="0"/>
            </a:endParaRPr>
          </a:p>
        </p:txBody>
      </p:sp>
      <p:sp>
        <p:nvSpPr>
          <p:cNvPr id="8" name="Date Placeholder 3">
            <a:extLst>
              <a:ext uri="{FF2B5EF4-FFF2-40B4-BE49-F238E27FC236}">
                <a16:creationId xmlns:a16="http://schemas.microsoft.com/office/drawing/2014/main" id="{B2C4C695-AFB3-4956-B721-DB0805BA0685}"/>
              </a:ext>
            </a:extLst>
          </p:cNvPr>
          <p:cNvSpPr>
            <a:spLocks noGrp="1"/>
          </p:cNvSpPr>
          <p:nvPr>
            <p:ph type="dt" idx="15"/>
          </p:nvPr>
        </p:nvSpPr>
        <p:spPr>
          <a:xfrm>
            <a:off x="696912" y="333375"/>
            <a:ext cx="2303451" cy="273050"/>
          </a:xfrm>
        </p:spPr>
        <p:txBody>
          <a:bodyPr/>
          <a:lstStyle/>
          <a:p>
            <a:r>
              <a:rPr lang="en-US" dirty="0"/>
              <a:t>January 2021</a:t>
            </a:r>
            <a:endParaRPr lang="en-GB" dirty="0"/>
          </a:p>
        </p:txBody>
      </p:sp>
    </p:spTree>
    <p:extLst>
      <p:ext uri="{BB962C8B-B14F-4D97-AF65-F5344CB8AC3E}">
        <p14:creationId xmlns:p14="http://schemas.microsoft.com/office/powerpoint/2010/main" val="427760090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1"/>
            <a:ext cx="7770813" cy="533400"/>
          </a:xfrm>
        </p:spPr>
        <p:txBody>
          <a:bodyPr/>
          <a:lstStyle/>
          <a:p>
            <a:r>
              <a:rPr lang="en-US" altLang="en-US" u="sng" dirty="0">
                <a:solidFill>
                  <a:schemeClr val="tx1"/>
                </a:solidFill>
                <a:latin typeface="Calibri" panose="020F0502020204030204" pitchFamily="34" charset="0"/>
                <a:cs typeface="Calibri" panose="020F0502020204030204" pitchFamily="34" charset="0"/>
              </a:rPr>
              <a:t>Other guidelines for IEEE WG meetings</a:t>
            </a:r>
            <a:endParaRPr lang="en-US" dirty="0"/>
          </a:p>
        </p:txBody>
      </p:sp>
      <p:sp>
        <p:nvSpPr>
          <p:cNvPr id="3" name="Content Placeholder 2"/>
          <p:cNvSpPr>
            <a:spLocks noGrp="1"/>
          </p:cNvSpPr>
          <p:nvPr>
            <p:ph idx="1"/>
          </p:nvPr>
        </p:nvSpPr>
        <p:spPr>
          <a:xfrm>
            <a:off x="685800" y="1219200"/>
            <a:ext cx="7856538" cy="5256213"/>
          </a:xfrm>
        </p:spPr>
        <p:txBody>
          <a:bodyPr/>
          <a:lstStyle/>
          <a:p>
            <a:pPr>
              <a:lnSpc>
                <a:spcPct val="80000"/>
              </a:lnSpc>
              <a:spcAft>
                <a:spcPct val="40000"/>
              </a:spcAft>
              <a:buSzPct val="150000"/>
              <a:buFont typeface="Arial" panose="020B0604020202020204" pitchFamily="34" charset="0"/>
              <a:buChar char="•"/>
              <a:defRPr/>
            </a:pPr>
            <a:r>
              <a:rPr lang="en-US" altLang="en-US" sz="2000" dirty="0">
                <a:solidFill>
                  <a:schemeClr val="tx1"/>
                </a:solidFill>
                <a:latin typeface="Calibri" panose="020F0502020204030204" pitchFamily="34" charset="0"/>
                <a:cs typeface="Calibri" panose="020F0502020204030204" pitchFamily="34" charset="0"/>
              </a:rPr>
              <a:t>All IEEE-SA standards meetings shall be conducted in compliance with all applicable laws, including antitrust and competition laws. </a:t>
            </a:r>
          </a:p>
          <a:p>
            <a:pPr lvl="1">
              <a:lnSpc>
                <a:spcPct val="80000"/>
              </a:lnSpc>
              <a:spcAft>
                <a:spcPct val="40000"/>
              </a:spcAft>
              <a:buSzPct val="150000"/>
              <a:buFont typeface="Arial" panose="020B0604020202020204" pitchFamily="34" charset="0"/>
              <a:buChar char="•"/>
              <a:defRPr/>
            </a:pPr>
            <a:r>
              <a:rPr lang="en-US" altLang="en-US" sz="1800" b="1" dirty="0">
                <a:solidFill>
                  <a:schemeClr val="tx1"/>
                </a:solidFill>
                <a:latin typeface="Calibri" panose="020F0502020204030204" pitchFamily="34" charset="0"/>
                <a:cs typeface="Calibri" panose="020F0502020204030204" pitchFamily="34" charset="0"/>
              </a:rPr>
              <a:t>Don’t discuss the interpretation, validity, or essentiality of patents/patent claims. </a:t>
            </a:r>
          </a:p>
          <a:p>
            <a:pPr lvl="1">
              <a:lnSpc>
                <a:spcPct val="80000"/>
              </a:lnSpc>
              <a:spcAft>
                <a:spcPct val="40000"/>
              </a:spcAft>
              <a:buSzPct val="150000"/>
              <a:buFont typeface="Arial" panose="020B0604020202020204" pitchFamily="34" charset="0"/>
              <a:buChar char="•"/>
              <a:defRPr/>
            </a:pPr>
            <a:r>
              <a:rPr lang="en-US" altLang="en-US" sz="1800" b="1" dirty="0">
                <a:solidFill>
                  <a:schemeClr val="tx1"/>
                </a:solidFill>
                <a:latin typeface="Calibri" panose="020F0502020204030204" pitchFamily="34" charset="0"/>
                <a:cs typeface="Calibri" panose="020F0502020204030204" pitchFamily="34" charset="0"/>
              </a:rPr>
              <a:t>Don’t discuss specific license rates, terms, or conditions.</a:t>
            </a:r>
          </a:p>
          <a:p>
            <a:pPr lvl="2">
              <a:lnSpc>
                <a:spcPct val="80000"/>
              </a:lnSpc>
              <a:spcAft>
                <a:spcPct val="40000"/>
              </a:spcAft>
              <a:buSzPct val="150000"/>
              <a:buFont typeface="Arial" panose="020B0604020202020204" pitchFamily="34" charset="0"/>
              <a:buChar char="•"/>
              <a:defRPr/>
            </a:pPr>
            <a:r>
              <a:rPr lang="en-US" altLang="en-US" sz="1600" dirty="0">
                <a:solidFill>
                  <a:schemeClr val="tx1"/>
                </a:solidFill>
                <a:latin typeface="Calibri" panose="020F0502020204030204" pitchFamily="34" charset="0"/>
                <a:cs typeface="Calibri" panose="020F0502020204030204" pitchFamily="34" charset="0"/>
              </a:rPr>
              <a:t>Relative costs of different technical approaches that include relative costs of patent licensing terms March be discussed in standards development meetings. </a:t>
            </a:r>
          </a:p>
          <a:p>
            <a:pPr lvl="3">
              <a:lnSpc>
                <a:spcPct val="80000"/>
              </a:lnSpc>
              <a:spcAft>
                <a:spcPct val="40000"/>
              </a:spcAft>
              <a:buSzPct val="150000"/>
              <a:buFont typeface="Arial" panose="020B0604020202020204" pitchFamily="34" charset="0"/>
              <a:buChar char="•"/>
              <a:defRPr/>
            </a:pPr>
            <a:r>
              <a:rPr lang="en-GB" altLang="en-US" b="1" dirty="0">
                <a:solidFill>
                  <a:schemeClr val="tx1"/>
                </a:solidFill>
                <a:latin typeface="Calibri" panose="020F0502020204030204" pitchFamily="34" charset="0"/>
                <a:cs typeface="Calibri" panose="020F0502020204030204" pitchFamily="34" charset="0"/>
              </a:rPr>
              <a:t>Technical considerations remain the primary focus</a:t>
            </a:r>
            <a:endParaRPr lang="en-US" altLang="en-US" b="1" dirty="0">
              <a:solidFill>
                <a:schemeClr val="tx1"/>
              </a:solidFill>
              <a:latin typeface="Calibri" panose="020F0502020204030204" pitchFamily="34" charset="0"/>
              <a:cs typeface="Calibri" panose="020F0502020204030204" pitchFamily="34" charset="0"/>
            </a:endParaRPr>
          </a:p>
          <a:p>
            <a:pPr lvl="1">
              <a:lnSpc>
                <a:spcPct val="80000"/>
              </a:lnSpc>
              <a:spcAft>
                <a:spcPct val="40000"/>
              </a:spcAft>
              <a:buSzPct val="150000"/>
              <a:buFont typeface="Arial" panose="020B0604020202020204" pitchFamily="34" charset="0"/>
              <a:buChar char="•"/>
              <a:defRPr/>
            </a:pPr>
            <a:r>
              <a:rPr lang="en-US" altLang="en-US" sz="1800" b="1" dirty="0">
                <a:solidFill>
                  <a:schemeClr val="tx1"/>
                </a:solidFill>
                <a:latin typeface="Calibri" panose="020F0502020204030204" pitchFamily="34" charset="0"/>
                <a:cs typeface="Calibri" panose="020F0502020204030204" pitchFamily="34" charset="0"/>
              </a:rPr>
              <a:t>Don’t discuss or engage in the fixing of product prices, allocation of customers, or division of sales markets.</a:t>
            </a:r>
          </a:p>
          <a:p>
            <a:pPr lvl="1">
              <a:lnSpc>
                <a:spcPct val="80000"/>
              </a:lnSpc>
              <a:spcAft>
                <a:spcPct val="40000"/>
              </a:spcAft>
              <a:buSzPct val="150000"/>
              <a:buFont typeface="Arial" panose="020B0604020202020204" pitchFamily="34" charset="0"/>
              <a:buChar char="•"/>
              <a:defRPr/>
            </a:pPr>
            <a:r>
              <a:rPr lang="en-US" altLang="en-US" sz="1800" b="1" dirty="0">
                <a:solidFill>
                  <a:schemeClr val="tx1"/>
                </a:solidFill>
                <a:latin typeface="Calibri" panose="020F0502020204030204" pitchFamily="34" charset="0"/>
                <a:cs typeface="Calibri" panose="020F0502020204030204" pitchFamily="34" charset="0"/>
              </a:rPr>
              <a:t>Don’t discuss the status or substance of ongoing or threatened litigation.</a:t>
            </a:r>
          </a:p>
          <a:p>
            <a:pPr lvl="1">
              <a:lnSpc>
                <a:spcPct val="80000"/>
              </a:lnSpc>
              <a:spcAft>
                <a:spcPct val="40000"/>
              </a:spcAft>
              <a:buSzPct val="150000"/>
              <a:buFont typeface="Arial" panose="020B0604020202020204" pitchFamily="34" charset="0"/>
              <a:buChar char="•"/>
              <a:defRPr/>
            </a:pPr>
            <a:r>
              <a:rPr lang="en-US" altLang="en-US" sz="1800" b="1" dirty="0">
                <a:solidFill>
                  <a:schemeClr val="tx1"/>
                </a:solidFill>
                <a:latin typeface="Calibri" panose="020F0502020204030204" pitchFamily="34" charset="0"/>
                <a:cs typeface="Calibri" panose="020F0502020204030204" pitchFamily="34" charset="0"/>
              </a:rPr>
              <a:t>Don’t be silent if inappropriate topics are discussed … do formally object.</a:t>
            </a:r>
          </a:p>
          <a:p>
            <a:pPr algn="ctr">
              <a:lnSpc>
                <a:spcPct val="80000"/>
              </a:lnSpc>
              <a:buFont typeface="Monotype Sorts"/>
              <a:buNone/>
              <a:defRPr/>
            </a:pPr>
            <a:r>
              <a:rPr lang="en-US" altLang="en-US" sz="1050" dirty="0">
                <a:solidFill>
                  <a:schemeClr val="tx1"/>
                </a:solidFill>
                <a:latin typeface="Calibri" panose="020F0502020204030204" pitchFamily="34" charset="0"/>
                <a:cs typeface="Calibri" panose="020F0502020204030204" pitchFamily="34" charset="0"/>
              </a:rPr>
              <a:t>---------------------------------------------------------------   </a:t>
            </a:r>
            <a:endParaRPr lang="en-US" altLang="en-US" sz="1400" dirty="0">
              <a:solidFill>
                <a:schemeClr val="tx1"/>
              </a:solidFill>
              <a:latin typeface="Calibri" panose="020F0502020204030204" pitchFamily="34" charset="0"/>
              <a:cs typeface="Calibri" panose="020F0502020204030204" pitchFamily="34" charset="0"/>
            </a:endParaRPr>
          </a:p>
          <a:p>
            <a:pPr algn="ctr">
              <a:lnSpc>
                <a:spcPct val="80000"/>
              </a:lnSpc>
              <a:buFont typeface="Monotype Sorts"/>
              <a:buNone/>
              <a:defRPr/>
            </a:pPr>
            <a:r>
              <a:rPr lang="en-US" altLang="en-US" sz="1400" dirty="0">
                <a:solidFill>
                  <a:schemeClr val="tx1"/>
                </a:solidFill>
                <a:latin typeface="Calibri" panose="020F0502020204030204" pitchFamily="34" charset="0"/>
                <a:cs typeface="Calibri" panose="020F0502020204030204" pitchFamily="34" charset="0"/>
              </a:rPr>
              <a:t>For more details, see </a:t>
            </a:r>
            <a:r>
              <a:rPr lang="en-US" altLang="en-US" sz="1400" i="1" dirty="0">
                <a:solidFill>
                  <a:schemeClr val="tx1"/>
                </a:solidFill>
                <a:latin typeface="Calibri" panose="020F0502020204030204" pitchFamily="34" charset="0"/>
                <a:cs typeface="Calibri" panose="020F0502020204030204" pitchFamily="34" charset="0"/>
              </a:rPr>
              <a:t>IEEE-SA Standards Board Operations Manual</a:t>
            </a:r>
            <a:r>
              <a:rPr lang="en-US" altLang="en-US" sz="1400" dirty="0">
                <a:solidFill>
                  <a:schemeClr val="tx1"/>
                </a:solidFill>
                <a:latin typeface="Calibri" panose="020F0502020204030204" pitchFamily="34" charset="0"/>
                <a:cs typeface="Calibri" panose="020F0502020204030204" pitchFamily="34" charset="0"/>
              </a:rPr>
              <a:t>, clause 5.3.10 and </a:t>
            </a:r>
            <a:br>
              <a:rPr lang="en-US" altLang="en-US" sz="1400" dirty="0">
                <a:solidFill>
                  <a:schemeClr val="tx1"/>
                </a:solidFill>
                <a:latin typeface="Calibri" panose="020F0502020204030204" pitchFamily="34" charset="0"/>
                <a:cs typeface="Calibri" panose="020F0502020204030204" pitchFamily="34" charset="0"/>
              </a:rPr>
            </a:br>
            <a:r>
              <a:rPr lang="en-US" altLang="en-US" sz="1400" i="1" dirty="0">
                <a:solidFill>
                  <a:schemeClr val="tx1"/>
                </a:solidFill>
                <a:latin typeface="Calibri" panose="020F0502020204030204" pitchFamily="34" charset="0"/>
                <a:cs typeface="Calibri" panose="020F0502020204030204" pitchFamily="34" charset="0"/>
              </a:rPr>
              <a:t>Antitrust and Competition Policy: What You Need to Know </a:t>
            </a:r>
            <a:r>
              <a:rPr lang="en-US" altLang="en-US" sz="1400" dirty="0">
                <a:solidFill>
                  <a:schemeClr val="tx1"/>
                </a:solidFill>
                <a:latin typeface="Calibri" panose="020F0502020204030204" pitchFamily="34" charset="0"/>
                <a:cs typeface="Calibri" panose="020F0502020204030204" pitchFamily="34" charset="0"/>
              </a:rPr>
              <a:t>at http://standards.ieee.org/develop/policies/antitrust.pdf</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9</a:t>
            </a:fld>
            <a:endParaRPr lang="en-GB" dirty="0"/>
          </a:p>
        </p:txBody>
      </p:sp>
      <p:sp>
        <p:nvSpPr>
          <p:cNvPr id="5" name="Footer Placeholder 4"/>
          <p:cNvSpPr>
            <a:spLocks noGrp="1"/>
          </p:cNvSpPr>
          <p:nvPr>
            <p:ph type="ftr" idx="14"/>
          </p:nvPr>
        </p:nvSpPr>
        <p:spPr/>
        <p:txBody>
          <a:bodyPr/>
          <a:lstStyle/>
          <a:p>
            <a:r>
              <a:rPr lang="en-GB" dirty="0"/>
              <a:t>Alfred Asterjadhi, Qualcomm Inc.</a:t>
            </a:r>
          </a:p>
        </p:txBody>
      </p:sp>
      <p:sp>
        <p:nvSpPr>
          <p:cNvPr id="8" name="Text Box 6">
            <a:extLst>
              <a:ext uri="{FF2B5EF4-FFF2-40B4-BE49-F238E27FC236}">
                <a16:creationId xmlns:a16="http://schemas.microsoft.com/office/drawing/2014/main" id="{95067195-92AA-4D62-BBFD-DD2F4FCEA38E}"/>
              </a:ext>
            </a:extLst>
          </p:cNvPr>
          <p:cNvSpPr txBox="1">
            <a:spLocks noChangeArrowheads="1"/>
          </p:cNvSpPr>
          <p:nvPr/>
        </p:nvSpPr>
        <p:spPr bwMode="auto">
          <a:xfrm>
            <a:off x="685800" y="6172200"/>
            <a:ext cx="9525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en-US"/>
            </a:defPPr>
            <a:lvl1pPr algn="l" rtl="0" fontAlgn="base">
              <a:spcBef>
                <a:spcPct val="0"/>
              </a:spcBef>
              <a:spcAft>
                <a:spcPct val="0"/>
              </a:spcAft>
              <a:defRPr sz="1200" kern="1200">
                <a:solidFill>
                  <a:schemeClr val="tx1"/>
                </a:solidFill>
                <a:latin typeface="Times New Roman" pitchFamily="18" charset="0"/>
                <a:ea typeface="+mn-ea"/>
                <a:cs typeface="Arial" charset="0"/>
              </a:defRPr>
            </a:lvl1pPr>
            <a:lvl2pPr marL="457200" algn="l" rtl="0" fontAlgn="base">
              <a:spcBef>
                <a:spcPct val="0"/>
              </a:spcBef>
              <a:spcAft>
                <a:spcPct val="0"/>
              </a:spcAft>
              <a:defRPr sz="1200" kern="1200">
                <a:solidFill>
                  <a:schemeClr val="tx1"/>
                </a:solidFill>
                <a:latin typeface="Times New Roman" pitchFamily="18" charset="0"/>
                <a:ea typeface="+mn-ea"/>
                <a:cs typeface="Arial" charset="0"/>
              </a:defRPr>
            </a:lvl2pPr>
            <a:lvl3pPr marL="914400" algn="l" rtl="0" fontAlgn="base">
              <a:spcBef>
                <a:spcPct val="0"/>
              </a:spcBef>
              <a:spcAft>
                <a:spcPct val="0"/>
              </a:spcAft>
              <a:defRPr sz="12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12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1200" kern="1200">
                <a:solidFill>
                  <a:schemeClr val="tx1"/>
                </a:solidFill>
                <a:latin typeface="Times New Roman" pitchFamily="18" charset="0"/>
                <a:ea typeface="+mn-ea"/>
                <a:cs typeface="Arial" charset="0"/>
              </a:defRPr>
            </a:lvl5pPr>
            <a:lvl6pPr marL="2286000" algn="l" defTabSz="914400" rtl="0" eaLnBrk="1" latinLnBrk="0" hangingPunct="1">
              <a:defRPr sz="1200" kern="1200">
                <a:solidFill>
                  <a:schemeClr val="tx1"/>
                </a:solidFill>
                <a:latin typeface="Times New Roman" pitchFamily="18" charset="0"/>
                <a:ea typeface="+mn-ea"/>
                <a:cs typeface="Arial" charset="0"/>
              </a:defRPr>
            </a:lvl6pPr>
            <a:lvl7pPr marL="2743200" algn="l" defTabSz="914400" rtl="0" eaLnBrk="1" latinLnBrk="0" hangingPunct="1">
              <a:defRPr sz="1200" kern="1200">
                <a:solidFill>
                  <a:schemeClr val="tx1"/>
                </a:solidFill>
                <a:latin typeface="Times New Roman" pitchFamily="18" charset="0"/>
                <a:ea typeface="+mn-ea"/>
                <a:cs typeface="Arial" charset="0"/>
              </a:defRPr>
            </a:lvl7pPr>
            <a:lvl8pPr marL="3200400" algn="l" defTabSz="914400" rtl="0" eaLnBrk="1" latinLnBrk="0" hangingPunct="1">
              <a:defRPr sz="1200" kern="1200">
                <a:solidFill>
                  <a:schemeClr val="tx1"/>
                </a:solidFill>
                <a:latin typeface="Times New Roman" pitchFamily="18" charset="0"/>
                <a:ea typeface="+mn-ea"/>
                <a:cs typeface="Arial" charset="0"/>
              </a:defRPr>
            </a:lvl8pPr>
            <a:lvl9pPr marL="3657600" algn="l" defTabSz="914400" rtl="0" eaLnBrk="1" latinLnBrk="0" hangingPunct="1">
              <a:defRPr sz="1200" kern="1200">
                <a:solidFill>
                  <a:schemeClr val="tx1"/>
                </a:solidFill>
                <a:latin typeface="Times New Roman" pitchFamily="18" charset="0"/>
                <a:ea typeface="+mn-ea"/>
                <a:cs typeface="Arial" charset="0"/>
              </a:defRPr>
            </a:lvl9pPr>
          </a:lstStyle>
          <a:p>
            <a:pPr>
              <a:spcBef>
                <a:spcPct val="0"/>
              </a:spcBef>
              <a:buClrTx/>
              <a:buSzTx/>
              <a:buFontTx/>
              <a:buNone/>
            </a:pPr>
            <a:r>
              <a:rPr lang="en-US" altLang="en-US" sz="1800" b="1" u="sng" dirty="0">
                <a:solidFill>
                  <a:schemeClr val="tx1"/>
                </a:solidFill>
                <a:latin typeface="Times New Roman" panose="02020603050405020304" pitchFamily="18" charset="0"/>
              </a:rPr>
              <a:t>Slide #3</a:t>
            </a:r>
            <a:endParaRPr lang="en-US" altLang="en-US" sz="2400" dirty="0">
              <a:solidFill>
                <a:schemeClr val="tx1"/>
              </a:solidFill>
              <a:latin typeface="Times New Roman" panose="02020603050405020304" pitchFamily="18" charset="0"/>
            </a:endParaRPr>
          </a:p>
        </p:txBody>
      </p:sp>
      <p:sp>
        <p:nvSpPr>
          <p:cNvPr id="9" name="Date Placeholder 3">
            <a:extLst>
              <a:ext uri="{FF2B5EF4-FFF2-40B4-BE49-F238E27FC236}">
                <a16:creationId xmlns:a16="http://schemas.microsoft.com/office/drawing/2014/main" id="{535943CE-0A57-43F4-9844-46B4091CBC16}"/>
              </a:ext>
            </a:extLst>
          </p:cNvPr>
          <p:cNvSpPr>
            <a:spLocks noGrp="1"/>
          </p:cNvSpPr>
          <p:nvPr>
            <p:ph type="dt" idx="15"/>
          </p:nvPr>
        </p:nvSpPr>
        <p:spPr>
          <a:xfrm>
            <a:off x="696912" y="333375"/>
            <a:ext cx="2303451" cy="273050"/>
          </a:xfrm>
        </p:spPr>
        <p:txBody>
          <a:bodyPr/>
          <a:lstStyle/>
          <a:p>
            <a:r>
              <a:rPr lang="en-US" dirty="0"/>
              <a:t>January 2021</a:t>
            </a:r>
            <a:endParaRPr lang="en-GB" dirty="0"/>
          </a:p>
        </p:txBody>
      </p:sp>
    </p:spTree>
    <p:extLst>
      <p:ext uri="{BB962C8B-B14F-4D97-AF65-F5344CB8AC3E}">
        <p14:creationId xmlns:p14="http://schemas.microsoft.com/office/powerpoint/2010/main" val="2436815634"/>
      </p:ext>
    </p:extLst>
  </p:cSld>
  <p:clrMapOvr>
    <a:masterClrMapping/>
  </p:clrMapOvr>
</p:sld>
</file>

<file path=ppt/theme/theme1.xml><?xml version="1.0" encoding="utf-8"?>
<a:theme xmlns:a="http://schemas.openxmlformats.org/drawingml/2006/main" name="Office Theme">
  <a:themeElements>
    <a:clrScheme name="Aspect">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6B9F25"/>
      </a:hlink>
      <a:folHlink>
        <a:srgbClr val="B26B02"/>
      </a:folHlink>
    </a:clrScheme>
    <a:fontScheme name="Office Theme">
      <a:majorFont>
        <a:latin typeface="Times New Roman"/>
        <a:ea typeface="MS Gothic"/>
        <a:cs typeface=""/>
      </a:majorFont>
      <a:minorFont>
        <a:latin typeface="Times New Roman"/>
        <a:ea typeface="MS Gothic"/>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Presentation1" id="{6F2D85B4-B705-4018-9CF0-E6E4BD03567D}" vid="{6A25E773-D890-44CD-BA7F-9C3E9F9CAE58}"/>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802-11-Submission</Template>
  <TotalTime>58139</TotalTime>
  <Words>2516</Words>
  <Application>Microsoft Office PowerPoint</Application>
  <PresentationFormat>On-screen Show (4:3)</PresentationFormat>
  <Paragraphs>295</Paragraphs>
  <Slides>22</Slides>
  <Notes>4</Notes>
  <HiddenSlides>0</HiddenSlides>
  <MMClips>0</MMClips>
  <ScaleCrop>false</ScaleCrop>
  <HeadingPairs>
    <vt:vector size="8" baseType="variant">
      <vt:variant>
        <vt:lpstr>Fonts Used</vt:lpstr>
      </vt:variant>
      <vt:variant>
        <vt:i4>5</vt:i4>
      </vt:variant>
      <vt:variant>
        <vt:lpstr>Theme</vt:lpstr>
      </vt:variant>
      <vt:variant>
        <vt:i4>1</vt:i4>
      </vt:variant>
      <vt:variant>
        <vt:lpstr>Embedded OLE Servers</vt:lpstr>
      </vt:variant>
      <vt:variant>
        <vt:i4>1</vt:i4>
      </vt:variant>
      <vt:variant>
        <vt:lpstr>Slide Titles</vt:lpstr>
      </vt:variant>
      <vt:variant>
        <vt:i4>22</vt:i4>
      </vt:variant>
    </vt:vector>
  </HeadingPairs>
  <TitlesOfParts>
    <vt:vector size="29" baseType="lpstr">
      <vt:lpstr>Arial</vt:lpstr>
      <vt:lpstr>Arial Black</vt:lpstr>
      <vt:lpstr>Calibri</vt:lpstr>
      <vt:lpstr>Monotype Sorts</vt:lpstr>
      <vt:lpstr>Times New Roman</vt:lpstr>
      <vt:lpstr>Office Theme</vt:lpstr>
      <vt:lpstr>Document</vt:lpstr>
      <vt:lpstr>TGbe January 2021 Meeting Agenda</vt:lpstr>
      <vt:lpstr>IEEE 802.11 TGbe: Enhancements for Extremely High Throughput (EHT) WLAN Task Group</vt:lpstr>
      <vt:lpstr>Meeting Protocol</vt:lpstr>
      <vt:lpstr>Attendance, Voting &amp; Document Status</vt:lpstr>
      <vt:lpstr>Attendance Reminder</vt:lpstr>
      <vt:lpstr>Patent Policy</vt:lpstr>
      <vt:lpstr>Participants have a duty to inform the IEEE</vt:lpstr>
      <vt:lpstr>Ways to inform IEEE</vt:lpstr>
      <vt:lpstr>Other guidelines for IEEE WG meetings</vt:lpstr>
      <vt:lpstr>Patent-related information</vt:lpstr>
      <vt:lpstr>Participation in IEEE 802 Meetings</vt:lpstr>
      <vt:lpstr>Copyright Policy</vt:lpstr>
      <vt:lpstr>IEEE SA Copyright Policy</vt:lpstr>
      <vt:lpstr>IEEE SA Copyright Policy</vt:lpstr>
      <vt:lpstr>Agenda Items for the Week</vt:lpstr>
      <vt:lpstr>Agenda Overview</vt:lpstr>
      <vt:lpstr>Monday PHY Agenda (19:00-21:00)</vt:lpstr>
      <vt:lpstr>Monday MAC Agenda (19:00-21:00)</vt:lpstr>
      <vt:lpstr>Wednesday PHY Agenda (09:00-11:00)</vt:lpstr>
      <vt:lpstr>Wednesday MAC Agenda (09:00-11:00)</vt:lpstr>
      <vt:lpstr>Thursday Joint Agenda (09:00-11:00)</vt:lpstr>
      <vt:lpstr>References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TGbe Meeting Agenda</dc:title>
  <dc:creator>Alfred Asterjadhi</dc:creator>
  <cp:lastModifiedBy>Alfred Aster</cp:lastModifiedBy>
  <cp:revision>1313</cp:revision>
  <cp:lastPrinted>1601-01-01T00:00:00Z</cp:lastPrinted>
  <dcterms:created xsi:type="dcterms:W3CDTF">2017-01-26T15:28:16Z</dcterms:created>
  <dcterms:modified xsi:type="dcterms:W3CDTF">2021-01-11T03:38:45Z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readonly">
    <vt:lpwstr/>
  </property>
  <property fmtid="{D5CDD505-2E9C-101B-9397-08002B2CF9AE}" pid="3" name="_change">
    <vt:lpwstr/>
  </property>
  <property fmtid="{D5CDD505-2E9C-101B-9397-08002B2CF9AE}" pid="4" name="_full-control">
    <vt:lpwstr/>
  </property>
  <property fmtid="{D5CDD505-2E9C-101B-9397-08002B2CF9AE}" pid="5" name="sflag">
    <vt:lpwstr>1548419121</vt:lpwstr>
  </property>
</Properties>
</file>