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7"/>
  </p:notesMasterIdLst>
  <p:handoutMasterIdLst>
    <p:handoutMasterId r:id="rId148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89C69-139F-4CC2-9B7D-F9075AFF035B}" v="15" dt="2021-09-30T21:51:19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presProps" Target="presProps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viewProps" Target="viewProps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theme" Target="theme/theme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microsoft.com/office/2016/11/relationships/changesInfo" Target="changesInfos/changesInfo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microsoft.com/office/2015/10/relationships/revisionInfo" Target="revisionInfo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802.11-20/1982r44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1421r0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5105,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</a:t>
            </a:r>
            <a:r>
              <a:rPr lang="en-US" sz="1200" b="0">
                <a:solidFill>
                  <a:schemeClr val="tx1"/>
                </a:solidFill>
              </a:rPr>
              <a:t>, 5836, 6112</a:t>
            </a:r>
            <a:r>
              <a:rPr lang="en-US" sz="1200" b="0" dirty="0">
                <a:solidFill>
                  <a:schemeClr val="tx1"/>
                </a:solidFill>
              </a:rPr>
              <a:t>, 8222, 6271, 6273, 6274, 6275, 8334, 8335, 8185, 6454, </a:t>
            </a:r>
            <a:r>
              <a:rPr lang="en-US" sz="1200" b="0">
                <a:solidFill>
                  <a:schemeClr val="tx1"/>
                </a:solidFill>
              </a:rPr>
              <a:t>6276, 8186</a:t>
            </a:r>
            <a:r>
              <a:rPr lang="en-US" sz="1200" b="0" dirty="0">
                <a:solidFill>
                  <a:schemeClr val="tx1"/>
                </a:solidFill>
              </a:rPr>
              <a:t>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108250</TotalTime>
  <Words>18664</Words>
  <Application>Microsoft Office PowerPoint</Application>
  <PresentationFormat>On-screen Show (4:3)</PresentationFormat>
  <Paragraphs>1787</Paragraphs>
  <Slides>142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9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2021-09-30T21:53:18Z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