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92"/>
  </p:notesMasterIdLst>
  <p:handoutMasterIdLst>
    <p:handoutMasterId r:id="rId93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  <p:sldId id="611" r:id="rId86"/>
    <p:sldId id="606" r:id="rId87"/>
    <p:sldId id="608" r:id="rId88"/>
    <p:sldId id="609" r:id="rId89"/>
    <p:sldId id="612" r:id="rId90"/>
    <p:sldId id="610" r:id="rId91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97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viewProps" Target="view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802.11-20/1982r26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893-01-00be-pdt-correction-to-trigger-frame-ru-allocation-table.docx" TargetMode="External"/><Relationship Id="rId2" Type="http://schemas.openxmlformats.org/officeDocument/2006/relationships/hyperlink" Target="https://mentor.ieee.org/802.11/dcn/21/11-21-0696-02-00be-pdt-mac-spec-text-for-motion-150-sp-372.docx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0-09-00be-twt-for-mld.docx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07-01-00be-pdt-note-in-trigger-frame-ru-allocation-table.docx" TargetMode="External"/><Relationship Id="rId2" Type="http://schemas.openxmlformats.org/officeDocument/2006/relationships/hyperlink" Target="https://mentor.ieee.org/802.11/dcn/21/11-21-0916-01-00be-pdt-additional-corrections-to-the-trigger-frame-ru-allocation-table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86-03-00be-proposed-changes-to-sounding-fb.docx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8-04-00be-cr-for-cids-related-to-str-operation.docx" TargetMode="External"/><Relationship Id="rId2" Type="http://schemas.openxmlformats.org/officeDocument/2006/relationships/hyperlink" Target="https://mentor.ieee.org/802.11/dcn/21/11-21-0340-11-00be-cr-for-cid-1977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80-05-00be-resolutions-for-cc34-cids-for-more-data-usage.docx" TargetMode="External"/><Relationship Id="rId5" Type="http://schemas.openxmlformats.org/officeDocument/2006/relationships/hyperlink" Target="https://mentor.ieee.org/802.11/dcn/21/11-21-0423-01-00be-cr-for-11-3-part-i.docx" TargetMode="External"/><Relationship Id="rId4" Type="http://schemas.openxmlformats.org/officeDocument/2006/relationships/hyperlink" Target="https://mentor.ieee.org/802.11/dcn/21/11-21-0544-00-00be-cr-for-cids-1809-and-2368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3-02-00be-cr-for-capability-information-field-related-cids.docx" TargetMode="External"/><Relationship Id="rId2" Type="http://schemas.openxmlformats.org/officeDocument/2006/relationships/hyperlink" Target="https://mentor.ieee.org/802.11/dcn/21/11-21-0434-01-00be-cr-for-11-3-4.docx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8-05-00be-cr-for-35-4-1-dl-mu-operation.docx" TargetMode="External"/><Relationship Id="rId2" Type="http://schemas.openxmlformats.org/officeDocument/2006/relationships/hyperlink" Target="https://mentor.ieee.org/802.11/dcn/21/11-21-0455-07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2021-06-17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0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Rojan Chitrakar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  <a:endParaRPr lang="en-US" sz="1200" dirty="0">
              <a:solidFill>
                <a:srgbClr val="FF000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Stephen </a:t>
            </a:r>
            <a:r>
              <a:rPr lang="en-US" sz="1400" dirty="0" err="1"/>
              <a:t>Mccann</a:t>
            </a:r>
            <a:endParaRPr lang="en-US" sz="1400" dirty="0"/>
          </a:p>
          <a:p>
            <a:pPr marL="0" indent="0"/>
            <a:r>
              <a:rPr lang="en-US" sz="1400" dirty="0"/>
              <a:t>Discussion: 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Rojan Chitrakar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Ron Porat			Second: Bin Tian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59Y, 52N, 36A (fails)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59Y, 51N, 32A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Shimi Shilo			Second: Yan Xin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65Y, 66N, 32A (fails)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62Y, 66N, 31A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80r9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Second: Ross Jian Yu</a:t>
            </a:r>
          </a:p>
          <a:p>
            <a:pPr marL="0" indent="0"/>
            <a:r>
              <a:rPr lang="en-US" sz="1600" dirty="0"/>
              <a:t>Discussion: Brief overview provided by author.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proposed draft text (PDTs) that obtained ≥ 75% support during the straw poll phase and that have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92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621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None.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916r1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907r1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886r3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None.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1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1977 in </a:t>
            </a:r>
            <a:r>
              <a:rPr lang="en-US" sz="1200" b="0" dirty="0">
                <a:hlinkClick r:id="rId2"/>
              </a:rPr>
              <a:t>340r11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1083, 1175, 1215, 1433, 1660, 1698, 1699, 1794, 1821, 2116, 2138, 2553, 2748, 3409 in </a:t>
            </a:r>
            <a:r>
              <a:rPr lang="en-US" sz="1200" b="0" dirty="0">
                <a:hlinkClick r:id="rId3"/>
              </a:rPr>
              <a:t>498r4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1809, 2368 in </a:t>
            </a:r>
            <a:r>
              <a:rPr lang="en-US" sz="1200" b="0" dirty="0">
                <a:hlinkClick r:id="rId4"/>
              </a:rPr>
              <a:t>544r0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2277, 2278, 3241, 2078, 2080, 2077, 2079, 2076, 2081 in </a:t>
            </a:r>
            <a:r>
              <a:rPr lang="en-US" sz="1200" b="0" dirty="0">
                <a:hlinkClick r:id="rId5"/>
              </a:rPr>
              <a:t>423r1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1195, 1444, 1882, 2516, 3379, 1497, 1001 in </a:t>
            </a:r>
            <a:r>
              <a:rPr lang="en-US" sz="1200" b="0" dirty="0">
                <a:hlinkClick r:id="rId6"/>
              </a:rPr>
              <a:t>480r5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 </a:t>
            </a:r>
          </a:p>
          <a:p>
            <a:r>
              <a:rPr lang="en-US" sz="1400" dirty="0"/>
              <a:t>Result:  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62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211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1664, 2825, 2883 in </a:t>
            </a:r>
            <a:r>
              <a:rPr lang="en-US" sz="1200" b="0" dirty="0">
                <a:hlinkClick r:id="rId2"/>
              </a:rPr>
              <a:t>434r1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1013, 1237, 1900, 2510, 2848, 3012 in </a:t>
            </a:r>
            <a:r>
              <a:rPr lang="en-US" sz="1200" b="0" dirty="0">
                <a:hlinkClick r:id="rId3"/>
              </a:rPr>
              <a:t>633r2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 </a:t>
            </a:r>
          </a:p>
          <a:p>
            <a:r>
              <a:rPr lang="en-US" sz="1400" dirty="0"/>
              <a:t>Result:  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3353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hlinkClick r:id="rId2"/>
              </a:rPr>
              <a:t>455r7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1087</a:t>
            </a:r>
            <a:r>
              <a:rPr lang="en-US" sz="1200" b="0" i="1" dirty="0"/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538r5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 </a:t>
            </a:r>
          </a:p>
          <a:p>
            <a:r>
              <a:rPr lang="en-US" sz="1400" dirty="0"/>
              <a:t>Result:  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122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98178</TotalTime>
  <Words>10343</Words>
  <Application>Microsoft Office PowerPoint</Application>
  <PresentationFormat>On-screen Show (4:3)</PresentationFormat>
  <Paragraphs>1058</Paragraphs>
  <Slides>87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4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  <vt:lpstr>Motion 209</vt:lpstr>
      <vt:lpstr>Motions on June 30th</vt:lpstr>
      <vt:lpstr>Motion 209</vt:lpstr>
      <vt:lpstr>Motion 210 (MAC-1)</vt:lpstr>
      <vt:lpstr>Motion 211 (MAC-2)</vt:lpstr>
      <vt:lpstr>Motion 212 (Joint)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2008</cp:revision>
  <cp:lastPrinted>1601-01-01T00:00:00Z</cp:lastPrinted>
  <dcterms:created xsi:type="dcterms:W3CDTF">2017-01-26T15:28:16Z</dcterms:created>
  <dcterms:modified xsi:type="dcterms:W3CDTF">2021-06-18T18:48:22Z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