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62"/>
  </p:notesMasterIdLst>
  <p:handoutMasterIdLst>
    <p:handoutMasterId r:id="rId63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68" r:id="rId61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60"/>
  </p:normalViewPr>
  <p:slideViewPr>
    <p:cSldViewPr>
      <p:cViewPr varScale="1">
        <p:scale>
          <a:sx n="114" d="100"/>
          <a:sy n="114" d="100"/>
        </p:scale>
        <p:origin x="1134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802.11-20/1982r17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1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5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1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2021-03-31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6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hlinkClick r:id="rId3"/>
              </a:rPr>
              <a:t>https://mentor.ieee.org/802.11/dcn/21/11-21-0436-01-00be-march-2021-meeting-minutes.docx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hlinkClick r:id="rId4"/>
              </a:rPr>
              <a:t>https://mentor.ieee.org/802.11/dcn/21/11-21-0539-05-00be-mar-may-tgbe-teleconference-minutes.docx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		Second: 	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Result:</a:t>
            </a:r>
            <a:endParaRPr lang="en-US" sz="1800" dirty="0">
              <a:highlight>
                <a:srgbClr val="00FF00"/>
              </a:highlight>
            </a:endParaRP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hlinkClick r:id="rId5"/>
              </a:rPr>
              <a:t>634r1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 </a:t>
            </a:r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[37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 in </a:t>
            </a:r>
            <a:r>
              <a:rPr lang="en-US" sz="1400" dirty="0">
                <a:hlinkClick r:id="rId4"/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1001,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[9 CIDs]</a:t>
            </a:r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188 (CAD)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11-21/706r1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dirty="0"/>
              <a:t>Move: 				Second:</a:t>
            </a:r>
          </a:p>
          <a:p>
            <a:pPr marL="0" indent="0"/>
            <a:r>
              <a:rPr lang="en-US" dirty="0"/>
              <a:t>Discussion:</a:t>
            </a:r>
            <a:endParaRPr lang="en-US" b="0" dirty="0"/>
          </a:p>
          <a:p>
            <a:r>
              <a:rPr lang="en-US" dirty="0"/>
              <a:t>Result:</a:t>
            </a:r>
            <a:endParaRPr lang="en-US" dirty="0">
              <a:highlight>
                <a:srgbClr val="00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1CFC1F-CD92-457D-8173-80E81FE2FBA2}">
  <ds:schemaRefs>
    <ds:schemaRef ds:uri="http://schemas.openxmlformats.org/package/2006/metadata/core-properties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cc01d59-85de-4ef9-881e-76d8b6a6f84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87806</TotalTime>
  <Words>7694</Words>
  <Application>Microsoft Office PowerPoint</Application>
  <PresentationFormat>On-screen Show (4:3)</PresentationFormat>
  <Paragraphs>745</Paragraphs>
  <Slides>57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3" baseType="lpstr">
      <vt:lpstr>Arial</vt:lpstr>
      <vt:lpstr>Arial Black</vt:lpstr>
      <vt:lpstr>Calibri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 188 (CAD)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1554</cp:revision>
  <cp:lastPrinted>1601-01-01T00:00:00Z</cp:lastPrinted>
  <dcterms:created xsi:type="dcterms:W3CDTF">2017-01-26T15:28:16Z</dcterms:created>
  <dcterms:modified xsi:type="dcterms:W3CDTF">2021-05-11T19:59:28Z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