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256" r:id="rId5"/>
    <p:sldId id="257" r:id="rId6"/>
    <p:sldId id="506" r:id="rId7"/>
    <p:sldId id="507" r:id="rId8"/>
    <p:sldId id="508" r:id="rId9"/>
    <p:sldId id="509" r:id="rId10"/>
    <p:sldId id="510" r:id="rId11"/>
    <p:sldId id="512" r:id="rId12"/>
    <p:sldId id="514" r:id="rId13"/>
    <p:sldId id="513" r:id="rId14"/>
    <p:sldId id="511" r:id="rId15"/>
    <p:sldId id="515" r:id="rId16"/>
    <p:sldId id="517" r:id="rId17"/>
    <p:sldId id="519" r:id="rId18"/>
    <p:sldId id="526" r:id="rId19"/>
    <p:sldId id="520" r:id="rId20"/>
    <p:sldId id="521" r:id="rId21"/>
    <p:sldId id="524" r:id="rId22"/>
    <p:sldId id="522" r:id="rId23"/>
    <p:sldId id="523" r:id="rId24"/>
    <p:sldId id="533" r:id="rId25"/>
    <p:sldId id="527" r:id="rId26"/>
    <p:sldId id="528" r:id="rId27"/>
    <p:sldId id="531" r:id="rId28"/>
    <p:sldId id="530" r:id="rId29"/>
    <p:sldId id="534" r:id="rId30"/>
    <p:sldId id="536" r:id="rId31"/>
    <p:sldId id="535" r:id="rId32"/>
    <p:sldId id="532" r:id="rId33"/>
    <p:sldId id="525" r:id="rId34"/>
    <p:sldId id="537" r:id="rId35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75E866-A7CF-441B-A3AA-04792067D2F9}" v="32" dt="2021-03-11T22:50:01.0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6" autoAdjust="0"/>
    <p:restoredTop sz="94660"/>
  </p:normalViewPr>
  <p:slideViewPr>
    <p:cSldViewPr>
      <p:cViewPr varScale="1">
        <p:scale>
          <a:sx n="114" d="100"/>
          <a:sy n="114" d="100"/>
        </p:scale>
        <p:origin x="1134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fred Asterjadhi" userId="39de57b9-85c0-4fd1-aaac-8ca2b6560ad0" providerId="ADAL" clId="{0241C482-AE77-45C0-B417-C428E505BEAF}"/>
    <pc:docChg chg="undo custSel addSld delSld modSld modMainMaster">
      <pc:chgData name="Alfred Asterjadhi" userId="39de57b9-85c0-4fd1-aaac-8ca2b6560ad0" providerId="ADAL" clId="{0241C482-AE77-45C0-B417-C428E505BEAF}" dt="2021-01-14T15:21:35.348" v="1430"/>
      <pc:docMkLst>
        <pc:docMk/>
      </pc:docMkLst>
      <pc:sldChg chg="modSp">
        <pc:chgData name="Alfred Asterjadhi" userId="39de57b9-85c0-4fd1-aaac-8ca2b6560ad0" providerId="ADAL" clId="{0241C482-AE77-45C0-B417-C428E505BEAF}" dt="2021-01-06T15:22:29.962" v="362" actId="13926"/>
        <pc:sldMkLst>
          <pc:docMk/>
          <pc:sldMk cId="2071536349" sldId="507"/>
        </pc:sldMkLst>
        <pc:spChg chg="mod">
          <ac:chgData name="Alfred Asterjadhi" userId="39de57b9-85c0-4fd1-aaac-8ca2b6560ad0" providerId="ADAL" clId="{0241C482-AE77-45C0-B417-C428E505BEAF}" dt="2021-01-06T15:22:29.962" v="362" actId="13926"/>
          <ac:spMkLst>
            <pc:docMk/>
            <pc:sldMk cId="2071536349" sldId="507"/>
            <ac:spMk id="8" creationId="{04C898FD-7E7E-4AEB-9030-454136F5FDEB}"/>
          </ac:spMkLst>
        </pc:spChg>
      </pc:sldChg>
      <pc:sldChg chg="modSp">
        <pc:chgData name="Alfred Asterjadhi" userId="39de57b9-85c0-4fd1-aaac-8ca2b6560ad0" providerId="ADAL" clId="{0241C482-AE77-45C0-B417-C428E505BEAF}" dt="2021-01-06T15:24:47.629" v="402" actId="20577"/>
        <pc:sldMkLst>
          <pc:docMk/>
          <pc:sldMk cId="1792682794" sldId="508"/>
        </pc:sldMkLst>
        <pc:spChg chg="mod">
          <ac:chgData name="Alfred Asterjadhi" userId="39de57b9-85c0-4fd1-aaac-8ca2b6560ad0" providerId="ADAL" clId="{0241C482-AE77-45C0-B417-C428E505BEAF}" dt="2021-01-06T15:24:47.629" v="402" actId="20577"/>
          <ac:spMkLst>
            <pc:docMk/>
            <pc:sldMk cId="1792682794" sldId="508"/>
            <ac:spMk id="3" creationId="{BE59A49E-A5A4-4F56-B099-147C6D55F1B5}"/>
          </ac:spMkLst>
        </pc:spChg>
      </pc:sldChg>
      <pc:sldChg chg="addSp delSp modSp">
        <pc:chgData name="Alfred Asterjadhi" userId="39de57b9-85c0-4fd1-aaac-8ca2b6560ad0" providerId="ADAL" clId="{0241C482-AE77-45C0-B417-C428E505BEAF}" dt="2021-01-14T03:33:56.821" v="1084" actId="13926"/>
        <pc:sldMkLst>
          <pc:docMk/>
          <pc:sldMk cId="2541942211" sldId="509"/>
        </pc:sldMkLst>
        <pc:spChg chg="add del">
          <ac:chgData name="Alfred Asterjadhi" userId="39de57b9-85c0-4fd1-aaac-8ca2b6560ad0" providerId="ADAL" clId="{0241C482-AE77-45C0-B417-C428E505BEAF}" dt="2021-01-06T04:45:08.293" v="27"/>
          <ac:spMkLst>
            <pc:docMk/>
            <pc:sldMk cId="2541942211" sldId="509"/>
            <ac:spMk id="2" creationId="{93F29A3B-CFD7-45C5-B9BF-C9ACA7A979A4}"/>
          </ac:spMkLst>
        </pc:spChg>
        <pc:spChg chg="add del mod">
          <ac:chgData name="Alfred Asterjadhi" userId="39de57b9-85c0-4fd1-aaac-8ca2b6560ad0" providerId="ADAL" clId="{0241C482-AE77-45C0-B417-C428E505BEAF}" dt="2021-01-06T04:45:47.419" v="57"/>
          <ac:spMkLst>
            <pc:docMk/>
            <pc:sldMk cId="2541942211" sldId="509"/>
            <ac:spMk id="3" creationId="{B3656786-9E71-402B-BB3C-969B59CE0A32}"/>
          </ac:spMkLst>
        </pc:spChg>
        <pc:spChg chg="mod">
          <ac:chgData name="Alfred Asterjadhi" userId="39de57b9-85c0-4fd1-aaac-8ca2b6560ad0" providerId="ADAL" clId="{0241C482-AE77-45C0-B417-C428E505BEAF}" dt="2021-01-14T03:33:56.821" v="1084" actId="13926"/>
          <ac:spMkLst>
            <pc:docMk/>
            <pc:sldMk cId="2541942211" sldId="509"/>
            <ac:spMk id="8" creationId="{04C898FD-7E7E-4AEB-9030-454136F5FDEB}"/>
          </ac:spMkLst>
        </pc:spChg>
        <pc:spChg chg="add del mod">
          <ac:chgData name="Alfred Asterjadhi" userId="39de57b9-85c0-4fd1-aaac-8ca2b6560ad0" providerId="ADAL" clId="{0241C482-AE77-45C0-B417-C428E505BEAF}" dt="2021-01-06T04:45:47.419" v="57"/>
          <ac:spMkLst>
            <pc:docMk/>
            <pc:sldMk cId="2541942211" sldId="509"/>
            <ac:spMk id="9" creationId="{5A26608F-1355-4B4A-8674-E0AB092C1310}"/>
          </ac:spMkLst>
        </pc:spChg>
        <pc:spChg chg="add del mod">
          <ac:chgData name="Alfred Asterjadhi" userId="39de57b9-85c0-4fd1-aaac-8ca2b6560ad0" providerId="ADAL" clId="{0241C482-AE77-45C0-B417-C428E505BEAF}" dt="2021-01-06T04:45:47.419" v="57"/>
          <ac:spMkLst>
            <pc:docMk/>
            <pc:sldMk cId="2541942211" sldId="509"/>
            <ac:spMk id="10" creationId="{4AF33513-BE06-4D23-AC73-D31956977D1D}"/>
          </ac:spMkLst>
        </pc:spChg>
        <pc:spChg chg="add del mod">
          <ac:chgData name="Alfred Asterjadhi" userId="39de57b9-85c0-4fd1-aaac-8ca2b6560ad0" providerId="ADAL" clId="{0241C482-AE77-45C0-B417-C428E505BEAF}" dt="2021-01-06T04:45:47.419" v="57"/>
          <ac:spMkLst>
            <pc:docMk/>
            <pc:sldMk cId="2541942211" sldId="509"/>
            <ac:spMk id="11" creationId="{F2E4660B-BF33-43FD-B68B-5E4E379FDC66}"/>
          </ac:spMkLst>
        </pc:spChg>
        <pc:spChg chg="add del mod">
          <ac:chgData name="Alfred Asterjadhi" userId="39de57b9-85c0-4fd1-aaac-8ca2b6560ad0" providerId="ADAL" clId="{0241C482-AE77-45C0-B417-C428E505BEAF}" dt="2021-01-06T04:45:47.419" v="57"/>
          <ac:spMkLst>
            <pc:docMk/>
            <pc:sldMk cId="2541942211" sldId="509"/>
            <ac:spMk id="12" creationId="{BE1A3A63-1821-4A8F-8063-367CCBEC6C6F}"/>
          </ac:spMkLst>
        </pc:spChg>
      </pc:sldChg>
      <pc:sldChg chg="modSp add">
        <pc:chgData name="Alfred Asterjadhi" userId="39de57b9-85c0-4fd1-aaac-8ca2b6560ad0" providerId="ADAL" clId="{0241C482-AE77-45C0-B417-C428E505BEAF}" dt="2021-01-14T15:13:04.129" v="1275"/>
        <pc:sldMkLst>
          <pc:docMk/>
          <pc:sldMk cId="2415991745" sldId="510"/>
        </pc:sldMkLst>
        <pc:spChg chg="mod">
          <ac:chgData name="Alfred Asterjadhi" userId="39de57b9-85c0-4fd1-aaac-8ca2b6560ad0" providerId="ADAL" clId="{0241C482-AE77-45C0-B417-C428E505BEAF}" dt="2021-01-06T15:38:57.330" v="489" actId="20577"/>
          <ac:spMkLst>
            <pc:docMk/>
            <pc:sldMk cId="2415991745" sldId="510"/>
            <ac:spMk id="2" creationId="{8C2D1915-EAD9-48E5-BA38-1A981101D193}"/>
          </ac:spMkLst>
        </pc:spChg>
        <pc:spChg chg="mod">
          <ac:chgData name="Alfred Asterjadhi" userId="39de57b9-85c0-4fd1-aaac-8ca2b6560ad0" providerId="ADAL" clId="{0241C482-AE77-45C0-B417-C428E505BEAF}" dt="2021-01-14T03:24:17.922" v="1047" actId="6549"/>
          <ac:spMkLst>
            <pc:docMk/>
            <pc:sldMk cId="2415991745" sldId="510"/>
            <ac:spMk id="3" creationId="{64B913F7-EFDE-4FB0-BB4D-E504FB616C9B}"/>
          </ac:spMkLst>
        </pc:spChg>
        <pc:spChg chg="mod">
          <ac:chgData name="Alfred Asterjadhi" userId="39de57b9-85c0-4fd1-aaac-8ca2b6560ad0" providerId="ADAL" clId="{0241C482-AE77-45C0-B417-C428E505BEAF}" dt="2021-01-14T15:13:04.129" v="1275"/>
          <ac:spMkLst>
            <pc:docMk/>
            <pc:sldMk cId="2415991745" sldId="510"/>
            <ac:spMk id="6" creationId="{AB0C2F00-D8F0-4DD6-B5F1-701339C96B41}"/>
          </ac:spMkLst>
        </pc:spChg>
      </pc:sldChg>
      <pc:sldChg chg="addSp delSp modSp add">
        <pc:chgData name="Alfred Asterjadhi" userId="39de57b9-85c0-4fd1-aaac-8ca2b6560ad0" providerId="ADAL" clId="{0241C482-AE77-45C0-B417-C428E505BEAF}" dt="2021-01-14T15:21:35.348" v="1430"/>
        <pc:sldMkLst>
          <pc:docMk/>
          <pc:sldMk cId="428917577" sldId="511"/>
        </pc:sldMkLst>
        <pc:spChg chg="mod">
          <ac:chgData name="Alfred Asterjadhi" userId="39de57b9-85c0-4fd1-aaac-8ca2b6560ad0" providerId="ADAL" clId="{0241C482-AE77-45C0-B417-C428E505BEAF}" dt="2021-01-13T23:53:41.668" v="797" actId="20577"/>
          <ac:spMkLst>
            <pc:docMk/>
            <pc:sldMk cId="428917577" sldId="511"/>
            <ac:spMk id="2" creationId="{12372A2F-8025-42D4-B5ED-6E7667DF00C8}"/>
          </ac:spMkLst>
        </pc:spChg>
        <pc:spChg chg="del mod">
          <ac:chgData name="Alfred Asterjadhi" userId="39de57b9-85c0-4fd1-aaac-8ca2b6560ad0" providerId="ADAL" clId="{0241C482-AE77-45C0-B417-C428E505BEAF}" dt="2021-01-13T23:42:22.684" v="630" actId="478"/>
          <ac:spMkLst>
            <pc:docMk/>
            <pc:sldMk cId="428917577" sldId="511"/>
            <ac:spMk id="3" creationId="{C00CC504-A9C1-4066-A631-E37B2BFCDDE9}"/>
          </ac:spMkLst>
        </pc:spChg>
        <pc:spChg chg="mod">
          <ac:chgData name="Alfred Asterjadhi" userId="39de57b9-85c0-4fd1-aaac-8ca2b6560ad0" providerId="ADAL" clId="{0241C482-AE77-45C0-B417-C428E505BEAF}" dt="2021-01-14T15:13:10.914" v="1278"/>
          <ac:spMkLst>
            <pc:docMk/>
            <pc:sldMk cId="428917577" sldId="511"/>
            <ac:spMk id="6" creationId="{B63EF7E7-1362-4206-B209-115D49A6AA5A}"/>
          </ac:spMkLst>
        </pc:spChg>
        <pc:spChg chg="add del mod">
          <ac:chgData name="Alfred Asterjadhi" userId="39de57b9-85c0-4fd1-aaac-8ca2b6560ad0" providerId="ADAL" clId="{0241C482-AE77-45C0-B417-C428E505BEAF}" dt="2021-01-13T23:42:28.115" v="633"/>
          <ac:spMkLst>
            <pc:docMk/>
            <pc:sldMk cId="428917577" sldId="511"/>
            <ac:spMk id="8" creationId="{283393C4-B7CC-4BFB-A66C-BCE6C8B51C8A}"/>
          </ac:spMkLst>
        </pc:spChg>
        <pc:spChg chg="add del">
          <ac:chgData name="Alfred Asterjadhi" userId="39de57b9-85c0-4fd1-aaac-8ca2b6560ad0" providerId="ADAL" clId="{0241C482-AE77-45C0-B417-C428E505BEAF}" dt="2021-01-13T23:42:27.305" v="632"/>
          <ac:spMkLst>
            <pc:docMk/>
            <pc:sldMk cId="428917577" sldId="511"/>
            <ac:spMk id="9" creationId="{96245D01-B46A-4C23-8034-E2D46D1511C8}"/>
          </ac:spMkLst>
        </pc:spChg>
        <pc:spChg chg="add mod">
          <ac:chgData name="Alfred Asterjadhi" userId="39de57b9-85c0-4fd1-aaac-8ca2b6560ad0" providerId="ADAL" clId="{0241C482-AE77-45C0-B417-C428E505BEAF}" dt="2021-01-14T15:21:35.348" v="1430"/>
          <ac:spMkLst>
            <pc:docMk/>
            <pc:sldMk cId="428917577" sldId="511"/>
            <ac:spMk id="10" creationId="{99A414B4-2CCE-47B7-A036-CF3630BA2538}"/>
          </ac:spMkLst>
        </pc:spChg>
        <pc:spChg chg="add del mod">
          <ac:chgData name="Alfred Asterjadhi" userId="39de57b9-85c0-4fd1-aaac-8ca2b6560ad0" providerId="ADAL" clId="{0241C482-AE77-45C0-B417-C428E505BEAF}" dt="2021-01-14T00:01:19.708" v="941"/>
          <ac:spMkLst>
            <pc:docMk/>
            <pc:sldMk cId="428917577" sldId="511"/>
            <ac:spMk id="11" creationId="{E09A61EE-9B5B-4209-8275-B33B67D39596}"/>
          </ac:spMkLst>
        </pc:spChg>
        <pc:spChg chg="add del mod">
          <ac:chgData name="Alfred Asterjadhi" userId="39de57b9-85c0-4fd1-aaac-8ca2b6560ad0" providerId="ADAL" clId="{0241C482-AE77-45C0-B417-C428E505BEAF}" dt="2021-01-14T00:01:19.708" v="941"/>
          <ac:spMkLst>
            <pc:docMk/>
            <pc:sldMk cId="428917577" sldId="511"/>
            <ac:spMk id="12" creationId="{83DE6DCB-1311-4FA7-8E9F-6D9C1548D977}"/>
          </ac:spMkLst>
        </pc:spChg>
        <pc:spChg chg="add del mod">
          <ac:chgData name="Alfred Asterjadhi" userId="39de57b9-85c0-4fd1-aaac-8ca2b6560ad0" providerId="ADAL" clId="{0241C482-AE77-45C0-B417-C428E505BEAF}" dt="2021-01-14T00:01:19.708" v="941"/>
          <ac:spMkLst>
            <pc:docMk/>
            <pc:sldMk cId="428917577" sldId="511"/>
            <ac:spMk id="13" creationId="{2B7278E2-3175-4963-80CB-46FAE2894692}"/>
          </ac:spMkLst>
        </pc:spChg>
        <pc:spChg chg="add del mod">
          <ac:chgData name="Alfred Asterjadhi" userId="39de57b9-85c0-4fd1-aaac-8ca2b6560ad0" providerId="ADAL" clId="{0241C482-AE77-45C0-B417-C428E505BEAF}" dt="2021-01-14T00:01:19.708" v="941"/>
          <ac:spMkLst>
            <pc:docMk/>
            <pc:sldMk cId="428917577" sldId="511"/>
            <ac:spMk id="14" creationId="{01F22A83-91AB-41AC-A5AE-124CE02AA3EB}"/>
          </ac:spMkLst>
        </pc:spChg>
        <pc:spChg chg="add del mod">
          <ac:chgData name="Alfred Asterjadhi" userId="39de57b9-85c0-4fd1-aaac-8ca2b6560ad0" providerId="ADAL" clId="{0241C482-AE77-45C0-B417-C428E505BEAF}" dt="2021-01-14T00:01:19.708" v="941"/>
          <ac:spMkLst>
            <pc:docMk/>
            <pc:sldMk cId="428917577" sldId="511"/>
            <ac:spMk id="15" creationId="{E3B7F8CB-1713-44E9-8595-F516C88D22AE}"/>
          </ac:spMkLst>
        </pc:spChg>
      </pc:sldChg>
      <pc:sldChg chg="modSp add">
        <pc:chgData name="Alfred Asterjadhi" userId="39de57b9-85c0-4fd1-aaac-8ca2b6560ad0" providerId="ADAL" clId="{0241C482-AE77-45C0-B417-C428E505BEAF}" dt="2021-01-13T23:35:25.009" v="625" actId="20577"/>
        <pc:sldMkLst>
          <pc:docMk/>
          <pc:sldMk cId="4101287665" sldId="512"/>
        </pc:sldMkLst>
        <pc:spChg chg="mod">
          <ac:chgData name="Alfred Asterjadhi" userId="39de57b9-85c0-4fd1-aaac-8ca2b6560ad0" providerId="ADAL" clId="{0241C482-AE77-45C0-B417-C428E505BEAF}" dt="2021-01-13T23:35:25.009" v="625" actId="20577"/>
          <ac:spMkLst>
            <pc:docMk/>
            <pc:sldMk cId="4101287665" sldId="512"/>
            <ac:spMk id="7" creationId="{3126AA10-DC1C-4E34-80DA-B427588F2BD9}"/>
          </ac:spMkLst>
        </pc:spChg>
      </pc:sldChg>
      <pc:sldChg chg="addSp delSp modSp add">
        <pc:chgData name="Alfred Asterjadhi" userId="39de57b9-85c0-4fd1-aaac-8ca2b6560ad0" providerId="ADAL" clId="{0241C482-AE77-45C0-B417-C428E505BEAF}" dt="2021-01-14T15:19:03.742" v="1401"/>
        <pc:sldMkLst>
          <pc:docMk/>
          <pc:sldMk cId="2655109566" sldId="513"/>
        </pc:sldMkLst>
        <pc:spChg chg="del">
          <ac:chgData name="Alfred Asterjadhi" userId="39de57b9-85c0-4fd1-aaac-8ca2b6560ad0" providerId="ADAL" clId="{0241C482-AE77-45C0-B417-C428E505BEAF}" dt="2021-01-13T23:42:45.737" v="635"/>
          <ac:spMkLst>
            <pc:docMk/>
            <pc:sldMk cId="2655109566" sldId="513"/>
            <ac:spMk id="2" creationId="{E22EEE6E-6734-44C5-92BE-0F683E445880}"/>
          </ac:spMkLst>
        </pc:spChg>
        <pc:spChg chg="del">
          <ac:chgData name="Alfred Asterjadhi" userId="39de57b9-85c0-4fd1-aaac-8ca2b6560ad0" providerId="ADAL" clId="{0241C482-AE77-45C0-B417-C428E505BEAF}" dt="2021-01-13T23:42:45.737" v="635"/>
          <ac:spMkLst>
            <pc:docMk/>
            <pc:sldMk cId="2655109566" sldId="513"/>
            <ac:spMk id="3" creationId="{2766FC1B-7C7F-41C6-A134-484288325C23}"/>
          </ac:spMkLst>
        </pc:spChg>
        <pc:spChg chg="mod">
          <ac:chgData name="Alfred Asterjadhi" userId="39de57b9-85c0-4fd1-aaac-8ca2b6560ad0" providerId="ADAL" clId="{0241C482-AE77-45C0-B417-C428E505BEAF}" dt="2021-01-14T15:13:09.035" v="1277"/>
          <ac:spMkLst>
            <pc:docMk/>
            <pc:sldMk cId="2655109566" sldId="513"/>
            <ac:spMk id="4" creationId="{0DB7745C-6D2D-4C96-AB63-4A8AC6CA39B8}"/>
          </ac:spMkLst>
        </pc:spChg>
        <pc:spChg chg="add mod">
          <ac:chgData name="Alfred Asterjadhi" userId="39de57b9-85c0-4fd1-aaac-8ca2b6560ad0" providerId="ADAL" clId="{0241C482-AE77-45C0-B417-C428E505BEAF}" dt="2021-01-13T23:46:23.982" v="672" actId="20577"/>
          <ac:spMkLst>
            <pc:docMk/>
            <pc:sldMk cId="2655109566" sldId="513"/>
            <ac:spMk id="7" creationId="{DB539251-052C-42F3-9641-76D2DA66B639}"/>
          </ac:spMkLst>
        </pc:spChg>
        <pc:spChg chg="add mod">
          <ac:chgData name="Alfred Asterjadhi" userId="39de57b9-85c0-4fd1-aaac-8ca2b6560ad0" providerId="ADAL" clId="{0241C482-AE77-45C0-B417-C428E505BEAF}" dt="2021-01-14T15:19:03.742" v="1401"/>
          <ac:spMkLst>
            <pc:docMk/>
            <pc:sldMk cId="2655109566" sldId="513"/>
            <ac:spMk id="8" creationId="{1C9ED483-91FF-42D1-8D30-9A0BAA5A1E4C}"/>
          </ac:spMkLst>
        </pc:spChg>
        <pc:spChg chg="add del mod">
          <ac:chgData name="Alfred Asterjadhi" userId="39de57b9-85c0-4fd1-aaac-8ca2b6560ad0" providerId="ADAL" clId="{0241C482-AE77-45C0-B417-C428E505BEAF}" dt="2021-01-14T00:00:52.960" v="928"/>
          <ac:spMkLst>
            <pc:docMk/>
            <pc:sldMk cId="2655109566" sldId="513"/>
            <ac:spMk id="9" creationId="{91D3365D-566B-441A-A6CA-AC1FA71C618E}"/>
          </ac:spMkLst>
        </pc:spChg>
        <pc:spChg chg="add del mod">
          <ac:chgData name="Alfred Asterjadhi" userId="39de57b9-85c0-4fd1-aaac-8ca2b6560ad0" providerId="ADAL" clId="{0241C482-AE77-45C0-B417-C428E505BEAF}" dt="2021-01-14T00:00:52.960" v="928"/>
          <ac:spMkLst>
            <pc:docMk/>
            <pc:sldMk cId="2655109566" sldId="513"/>
            <ac:spMk id="10" creationId="{D226AC7A-C8AF-4B78-94A5-B204509CF780}"/>
          </ac:spMkLst>
        </pc:spChg>
        <pc:spChg chg="add del mod">
          <ac:chgData name="Alfred Asterjadhi" userId="39de57b9-85c0-4fd1-aaac-8ca2b6560ad0" providerId="ADAL" clId="{0241C482-AE77-45C0-B417-C428E505BEAF}" dt="2021-01-14T00:00:52.960" v="928"/>
          <ac:spMkLst>
            <pc:docMk/>
            <pc:sldMk cId="2655109566" sldId="513"/>
            <ac:spMk id="11" creationId="{CBAA4DF5-7C2F-4D63-A031-8D28F599EEAD}"/>
          </ac:spMkLst>
        </pc:spChg>
        <pc:spChg chg="add del mod">
          <ac:chgData name="Alfred Asterjadhi" userId="39de57b9-85c0-4fd1-aaac-8ca2b6560ad0" providerId="ADAL" clId="{0241C482-AE77-45C0-B417-C428E505BEAF}" dt="2021-01-14T00:00:52.960" v="928"/>
          <ac:spMkLst>
            <pc:docMk/>
            <pc:sldMk cId="2655109566" sldId="513"/>
            <ac:spMk id="12" creationId="{26207007-BB4F-49B3-B243-E473850A5186}"/>
          </ac:spMkLst>
        </pc:spChg>
        <pc:spChg chg="add del mod">
          <ac:chgData name="Alfred Asterjadhi" userId="39de57b9-85c0-4fd1-aaac-8ca2b6560ad0" providerId="ADAL" clId="{0241C482-AE77-45C0-B417-C428E505BEAF}" dt="2021-01-14T00:00:52.960" v="928"/>
          <ac:spMkLst>
            <pc:docMk/>
            <pc:sldMk cId="2655109566" sldId="513"/>
            <ac:spMk id="13" creationId="{3F01E771-1F67-401B-8BF6-4510ED0BA7C0}"/>
          </ac:spMkLst>
        </pc:spChg>
      </pc:sldChg>
      <pc:sldChg chg="addSp delSp modSp add">
        <pc:chgData name="Alfred Asterjadhi" userId="39de57b9-85c0-4fd1-aaac-8ca2b6560ad0" providerId="ADAL" clId="{0241C482-AE77-45C0-B417-C428E505BEAF}" dt="2021-01-14T15:16:44.780" v="1367" actId="13926"/>
        <pc:sldMkLst>
          <pc:docMk/>
          <pc:sldMk cId="3676180541" sldId="514"/>
        </pc:sldMkLst>
        <pc:spChg chg="del">
          <ac:chgData name="Alfred Asterjadhi" userId="39de57b9-85c0-4fd1-aaac-8ca2b6560ad0" providerId="ADAL" clId="{0241C482-AE77-45C0-B417-C428E505BEAF}" dt="2021-01-13T23:43:33.088" v="638"/>
          <ac:spMkLst>
            <pc:docMk/>
            <pc:sldMk cId="3676180541" sldId="514"/>
            <ac:spMk id="2" creationId="{C773BCAC-70C8-44D1-BF9E-F7A62354B5B2}"/>
          </ac:spMkLst>
        </pc:spChg>
        <pc:spChg chg="del">
          <ac:chgData name="Alfred Asterjadhi" userId="39de57b9-85c0-4fd1-aaac-8ca2b6560ad0" providerId="ADAL" clId="{0241C482-AE77-45C0-B417-C428E505BEAF}" dt="2021-01-13T23:43:33.088" v="638"/>
          <ac:spMkLst>
            <pc:docMk/>
            <pc:sldMk cId="3676180541" sldId="514"/>
            <ac:spMk id="3" creationId="{6C2CEC8B-449D-4ED2-BDC5-9D24B5EDE04D}"/>
          </ac:spMkLst>
        </pc:spChg>
        <pc:spChg chg="mod">
          <ac:chgData name="Alfred Asterjadhi" userId="39de57b9-85c0-4fd1-aaac-8ca2b6560ad0" providerId="ADAL" clId="{0241C482-AE77-45C0-B417-C428E505BEAF}" dt="2021-01-14T15:13:07.163" v="1276"/>
          <ac:spMkLst>
            <pc:docMk/>
            <pc:sldMk cId="3676180541" sldId="514"/>
            <ac:spMk id="4" creationId="{7335E98F-CD54-45CC-B242-37886F48A525}"/>
          </ac:spMkLst>
        </pc:spChg>
        <pc:spChg chg="add mod">
          <ac:chgData name="Alfred Asterjadhi" userId="39de57b9-85c0-4fd1-aaac-8ca2b6560ad0" providerId="ADAL" clId="{0241C482-AE77-45C0-B417-C428E505BEAF}" dt="2021-01-13T23:43:35.734" v="639"/>
          <ac:spMkLst>
            <pc:docMk/>
            <pc:sldMk cId="3676180541" sldId="514"/>
            <ac:spMk id="7" creationId="{8F38CB46-9E51-42AB-AF85-51291545AF7D}"/>
          </ac:spMkLst>
        </pc:spChg>
        <pc:spChg chg="add mod">
          <ac:chgData name="Alfred Asterjadhi" userId="39de57b9-85c0-4fd1-aaac-8ca2b6560ad0" providerId="ADAL" clId="{0241C482-AE77-45C0-B417-C428E505BEAF}" dt="2021-01-14T15:16:44.780" v="1367" actId="13926"/>
          <ac:spMkLst>
            <pc:docMk/>
            <pc:sldMk cId="3676180541" sldId="514"/>
            <ac:spMk id="8" creationId="{30ECE423-DD38-4A25-AD6E-26DF5AC61863}"/>
          </ac:spMkLst>
        </pc:spChg>
      </pc:sldChg>
      <pc:sldChg chg="modSp add del">
        <pc:chgData name="Alfred Asterjadhi" userId="39de57b9-85c0-4fd1-aaac-8ca2b6560ad0" providerId="ADAL" clId="{0241C482-AE77-45C0-B417-C428E505BEAF}" dt="2021-01-14T14:30:07.595" v="1143" actId="2696"/>
        <pc:sldMkLst>
          <pc:docMk/>
          <pc:sldMk cId="1354408463" sldId="515"/>
        </pc:sldMkLst>
        <pc:spChg chg="mod">
          <ac:chgData name="Alfred Asterjadhi" userId="39de57b9-85c0-4fd1-aaac-8ca2b6560ad0" providerId="ADAL" clId="{0241C482-AE77-45C0-B417-C428E505BEAF}" dt="2021-01-14T14:29:30.229" v="1135" actId="20577"/>
          <ac:spMkLst>
            <pc:docMk/>
            <pc:sldMk cId="1354408463" sldId="515"/>
            <ac:spMk id="2" creationId="{B5A618B2-BD23-4A18-9656-79AE1939E904}"/>
          </ac:spMkLst>
        </pc:spChg>
        <pc:spChg chg="mod">
          <ac:chgData name="Alfred Asterjadhi" userId="39de57b9-85c0-4fd1-aaac-8ca2b6560ad0" providerId="ADAL" clId="{0241C482-AE77-45C0-B417-C428E505BEAF}" dt="2021-01-14T14:29:51.688" v="1142"/>
          <ac:spMkLst>
            <pc:docMk/>
            <pc:sldMk cId="1354408463" sldId="515"/>
            <ac:spMk id="3" creationId="{CDC5EF1B-B28F-48CE-8370-97F00D8A0E60}"/>
          </ac:spMkLst>
        </pc:spChg>
      </pc:sldChg>
      <pc:sldChg chg="addSp delSp modSp add del">
        <pc:chgData name="Alfred Asterjadhi" userId="39de57b9-85c0-4fd1-aaac-8ca2b6560ad0" providerId="ADAL" clId="{0241C482-AE77-45C0-B417-C428E505BEAF}" dt="2021-01-14T14:26:41.678" v="1124" actId="2696"/>
        <pc:sldMkLst>
          <pc:docMk/>
          <pc:sldMk cId="2118981731" sldId="515"/>
        </pc:sldMkLst>
        <pc:spChg chg="del">
          <ac:chgData name="Alfred Asterjadhi" userId="39de57b9-85c0-4fd1-aaac-8ca2b6560ad0" providerId="ADAL" clId="{0241C482-AE77-45C0-B417-C428E505BEAF}" dt="2021-01-14T14:26:31.913" v="1123"/>
          <ac:spMkLst>
            <pc:docMk/>
            <pc:sldMk cId="2118981731" sldId="515"/>
            <ac:spMk id="2" creationId="{552734D8-2B16-4574-B5BF-6CF4471FFF7D}"/>
          </ac:spMkLst>
        </pc:spChg>
        <pc:spChg chg="del">
          <ac:chgData name="Alfred Asterjadhi" userId="39de57b9-85c0-4fd1-aaac-8ca2b6560ad0" providerId="ADAL" clId="{0241C482-AE77-45C0-B417-C428E505BEAF}" dt="2021-01-14T14:26:31.913" v="1123"/>
          <ac:spMkLst>
            <pc:docMk/>
            <pc:sldMk cId="2118981731" sldId="515"/>
            <ac:spMk id="3" creationId="{0883BC53-72EF-4FA1-AC12-4149A52790A8}"/>
          </ac:spMkLst>
        </pc:spChg>
        <pc:spChg chg="add mod">
          <ac:chgData name="Alfred Asterjadhi" userId="39de57b9-85c0-4fd1-aaac-8ca2b6560ad0" providerId="ADAL" clId="{0241C482-AE77-45C0-B417-C428E505BEAF}" dt="2021-01-14T14:26:31.913" v="1123"/>
          <ac:spMkLst>
            <pc:docMk/>
            <pc:sldMk cId="2118981731" sldId="515"/>
            <ac:spMk id="7" creationId="{B090BF3E-3C34-4F3A-AB90-05893A341289}"/>
          </ac:spMkLst>
        </pc:spChg>
        <pc:spChg chg="add mod">
          <ac:chgData name="Alfred Asterjadhi" userId="39de57b9-85c0-4fd1-aaac-8ca2b6560ad0" providerId="ADAL" clId="{0241C482-AE77-45C0-B417-C428E505BEAF}" dt="2021-01-14T14:26:31.913" v="1123"/>
          <ac:spMkLst>
            <pc:docMk/>
            <pc:sldMk cId="2118981731" sldId="515"/>
            <ac:spMk id="8" creationId="{9B51389D-3EFB-4D06-8C0E-4EFA269F7136}"/>
          </ac:spMkLst>
        </pc:spChg>
      </pc:sldChg>
      <pc:sldMasterChg chg="modSp">
        <pc:chgData name="Alfred Asterjadhi" userId="39de57b9-85c0-4fd1-aaac-8ca2b6560ad0" providerId="ADAL" clId="{0241C482-AE77-45C0-B417-C428E505BEAF}" dt="2021-01-14T15:12:39.369" v="1274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0241C482-AE77-45C0-B417-C428E505BEAF}" dt="2021-01-14T15:12:39.369" v="1274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199A484E-FC2F-4FF4-920A-BDADA4654A7E}"/>
    <pc:docChg chg="addSld delSld modSld">
      <pc:chgData name="Alfred Asterjadhi" userId="39de57b9-85c0-4fd1-aaac-8ca2b6560ad0" providerId="ADAL" clId="{199A484E-FC2F-4FF4-920A-BDADA4654A7E}" dt="2020-12-23T02:32:02.472" v="1" actId="2696"/>
      <pc:docMkLst>
        <pc:docMk/>
      </pc:docMkLst>
      <pc:sldChg chg="add del">
        <pc:chgData name="Alfred Asterjadhi" userId="39de57b9-85c0-4fd1-aaac-8ca2b6560ad0" providerId="ADAL" clId="{199A484E-FC2F-4FF4-920A-BDADA4654A7E}" dt="2020-12-23T02:32:02.472" v="1" actId="2696"/>
        <pc:sldMkLst>
          <pc:docMk/>
          <pc:sldMk cId="1486308719" sldId="512"/>
        </pc:sldMkLst>
      </pc:sldChg>
    </pc:docChg>
  </pc:docChgLst>
  <pc:docChgLst>
    <pc:chgData name="Alfred Asterjadhi" userId="39de57b9-85c0-4fd1-aaac-8ca2b6560ad0" providerId="ADAL" clId="{F8F6F839-98EB-483D-BECA-FCC5792203A4}"/>
    <pc:docChg chg="modSld">
      <pc:chgData name="Alfred Asterjadhi" userId="39de57b9-85c0-4fd1-aaac-8ca2b6560ad0" providerId="ADAL" clId="{F8F6F839-98EB-483D-BECA-FCC5792203A4}" dt="2020-12-02T15:23:44.178" v="189" actId="6549"/>
      <pc:docMkLst>
        <pc:docMk/>
      </pc:docMkLst>
      <pc:sldChg chg="modSp">
        <pc:chgData name="Alfred Asterjadhi" userId="39de57b9-85c0-4fd1-aaac-8ca2b6560ad0" providerId="ADAL" clId="{F8F6F839-98EB-483D-BECA-FCC5792203A4}" dt="2020-12-02T15:21:01.565" v="145"/>
        <pc:sldMkLst>
          <pc:docMk/>
          <pc:sldMk cId="2071536349" sldId="507"/>
        </pc:sldMkLst>
        <pc:spChg chg="mod">
          <ac:chgData name="Alfred Asterjadhi" userId="39de57b9-85c0-4fd1-aaac-8ca2b6560ad0" providerId="ADAL" clId="{F8F6F839-98EB-483D-BECA-FCC5792203A4}" dt="2020-12-02T15:21:01.565" v="145"/>
          <ac:spMkLst>
            <pc:docMk/>
            <pc:sldMk cId="2071536349" sldId="507"/>
            <ac:spMk id="8" creationId="{04C898FD-7E7E-4AEB-9030-454136F5FDEB}"/>
          </ac:spMkLst>
        </pc:spChg>
      </pc:sldChg>
      <pc:sldChg chg="modSp">
        <pc:chgData name="Alfred Asterjadhi" userId="39de57b9-85c0-4fd1-aaac-8ca2b6560ad0" providerId="ADAL" clId="{F8F6F839-98EB-483D-BECA-FCC5792203A4}" dt="2020-12-02T15:23:44.178" v="189" actId="6549"/>
        <pc:sldMkLst>
          <pc:docMk/>
          <pc:sldMk cId="1792682794" sldId="508"/>
        </pc:sldMkLst>
        <pc:spChg chg="mod">
          <ac:chgData name="Alfred Asterjadhi" userId="39de57b9-85c0-4fd1-aaac-8ca2b6560ad0" providerId="ADAL" clId="{F8F6F839-98EB-483D-BECA-FCC5792203A4}" dt="2020-12-02T15:23:44.178" v="189" actId="6549"/>
          <ac:spMkLst>
            <pc:docMk/>
            <pc:sldMk cId="1792682794" sldId="508"/>
            <ac:spMk id="3" creationId="{BE59A49E-A5A4-4F56-B099-147C6D55F1B5}"/>
          </ac:spMkLst>
        </pc:spChg>
      </pc:sldChg>
      <pc:sldChg chg="modSp">
        <pc:chgData name="Alfred Asterjadhi" userId="39de57b9-85c0-4fd1-aaac-8ca2b6560ad0" providerId="ADAL" clId="{F8F6F839-98EB-483D-BECA-FCC5792203A4}" dt="2020-12-02T15:17:30.743" v="87" actId="13926"/>
        <pc:sldMkLst>
          <pc:docMk/>
          <pc:sldMk cId="1329584236" sldId="511"/>
        </pc:sldMkLst>
        <pc:spChg chg="mod">
          <ac:chgData name="Alfred Asterjadhi" userId="39de57b9-85c0-4fd1-aaac-8ca2b6560ad0" providerId="ADAL" clId="{F8F6F839-98EB-483D-BECA-FCC5792203A4}" dt="2020-12-02T15:17:30.743" v="87" actId="13926"/>
          <ac:spMkLst>
            <pc:docMk/>
            <pc:sldMk cId="1329584236" sldId="511"/>
            <ac:spMk id="8" creationId="{E9061E11-537F-43E0-AF54-65379A219E5C}"/>
          </ac:spMkLst>
        </pc:spChg>
      </pc:sldChg>
    </pc:docChg>
  </pc:docChgLst>
  <pc:docChgLst>
    <pc:chgData name="Alfred Asterjadhi" userId="39de57b9-85c0-4fd1-aaac-8ca2b6560ad0" providerId="ADAL" clId="{CACFE0F0-D575-492B-8521-B4831EF50AFF}"/>
    <pc:docChg chg="custSel modSld modMainMaster">
      <pc:chgData name="Alfred Asterjadhi" userId="39de57b9-85c0-4fd1-aaac-8ca2b6560ad0" providerId="ADAL" clId="{CACFE0F0-D575-492B-8521-B4831EF50AFF}" dt="2020-10-30T18:28:03.273" v="19"/>
      <pc:docMkLst>
        <pc:docMk/>
      </pc:docMkLst>
      <pc:sldChg chg="modSp">
        <pc:chgData name="Alfred Asterjadhi" userId="39de57b9-85c0-4fd1-aaac-8ca2b6560ad0" providerId="ADAL" clId="{CACFE0F0-D575-492B-8521-B4831EF50AFF}" dt="2020-10-30T18:26:46.803" v="0"/>
        <pc:sldMkLst>
          <pc:docMk/>
          <pc:sldMk cId="1013583186" sldId="488"/>
        </pc:sldMkLst>
        <pc:spChg chg="mod">
          <ac:chgData name="Alfred Asterjadhi" userId="39de57b9-85c0-4fd1-aaac-8ca2b6560ad0" providerId="ADAL" clId="{CACFE0F0-D575-492B-8521-B4831EF50AFF}" dt="2020-10-30T18:26:46.803" v="0"/>
          <ac:spMkLst>
            <pc:docMk/>
            <pc:sldMk cId="1013583186" sldId="488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CACFE0F0-D575-492B-8521-B4831EF50AFF}" dt="2020-10-30T18:27:03.694" v="4" actId="20577"/>
        <pc:sldMkLst>
          <pc:docMk/>
          <pc:sldMk cId="1558064339" sldId="493"/>
        </pc:sldMkLst>
        <pc:spChg chg="mod">
          <ac:chgData name="Alfred Asterjadhi" userId="39de57b9-85c0-4fd1-aaac-8ca2b6560ad0" providerId="ADAL" clId="{CACFE0F0-D575-492B-8521-B4831EF50AFF}" dt="2020-10-30T18:27:03.694" v="4" actId="20577"/>
          <ac:spMkLst>
            <pc:docMk/>
            <pc:sldMk cId="1558064339" sldId="493"/>
            <ac:spMk id="8" creationId="{02FE9533-EFA8-4A83-A053-C2EC4DD79BEA}"/>
          </ac:spMkLst>
        </pc:spChg>
      </pc:sldChg>
      <pc:sldMasterChg chg="modSp modSldLayout">
        <pc:chgData name="Alfred Asterjadhi" userId="39de57b9-85c0-4fd1-aaac-8ca2b6560ad0" providerId="ADAL" clId="{CACFE0F0-D575-492B-8521-B4831EF50AFF}" dt="2020-10-30T18:28:03.273" v="1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CACFE0F0-D575-492B-8521-B4831EF50AFF}" dt="2020-10-30T18:27:42.903" v="13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Alfred Asterjadhi" userId="39de57b9-85c0-4fd1-aaac-8ca2b6560ad0" providerId="ADAL" clId="{CACFE0F0-D575-492B-8521-B4831EF50AFF}" dt="2020-10-30T18:27:35.842" v="11" actId="20577"/>
          <ac:spMkLst>
            <pc:docMk/>
            <pc:sldMasterMk cId="0" sldId="2147483648"/>
            <ac:spMk id="1027" creationId="{00000000-0000-0000-0000-000000000000}"/>
          </ac:spMkLst>
        </pc:spChg>
        <pc:sldLayoutChg chg="modSp">
          <pc:chgData name="Alfred Asterjadhi" userId="39de57b9-85c0-4fd1-aaac-8ca2b6560ad0" providerId="ADAL" clId="{CACFE0F0-D575-492B-8521-B4831EF50AFF}" dt="2020-10-30T18:27:47.171" v="14"/>
          <pc:sldLayoutMkLst>
            <pc:docMk/>
            <pc:sldMasterMk cId="0" sldId="2147483648"/>
            <pc:sldLayoutMk cId="0" sldId="2147483649"/>
          </pc:sldLayoutMkLst>
          <pc:spChg chg="mod">
            <ac:chgData name="Alfred Asterjadhi" userId="39de57b9-85c0-4fd1-aaac-8ca2b6560ad0" providerId="ADAL" clId="{CACFE0F0-D575-492B-8521-B4831EF50AFF}" dt="2020-10-30T18:27:47.171" v="14"/>
            <ac:spMkLst>
              <pc:docMk/>
              <pc:sldMasterMk cId="0" sldId="2147483648"/>
              <pc:sldLayoutMk cId="0" sldId="2147483649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CACFE0F0-D575-492B-8521-B4831EF50AFF}" dt="2020-10-30T18:27:53.125" v="15"/>
          <pc:sldLayoutMkLst>
            <pc:docMk/>
            <pc:sldMasterMk cId="0" sldId="2147483648"/>
            <pc:sldLayoutMk cId="0" sldId="2147483650"/>
          </pc:sldLayoutMkLst>
          <pc:spChg chg="mod">
            <ac:chgData name="Alfred Asterjadhi" userId="39de57b9-85c0-4fd1-aaac-8ca2b6560ad0" providerId="ADAL" clId="{CACFE0F0-D575-492B-8521-B4831EF50AFF}" dt="2020-10-30T18:27:53.125" v="15"/>
            <ac:spMkLst>
              <pc:docMk/>
              <pc:sldMasterMk cId="0" sldId="2147483648"/>
              <pc:sldLayoutMk cId="0" sldId="2147483650"/>
              <ac:spMk id="12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CACFE0F0-D575-492B-8521-B4831EF50AFF}" dt="2020-10-30T18:27:56.063" v="16"/>
          <pc:sldLayoutMkLst>
            <pc:docMk/>
            <pc:sldMasterMk cId="0" sldId="2147483648"/>
            <pc:sldLayoutMk cId="0" sldId="2147483651"/>
          </pc:sldLayoutMkLst>
          <pc:spChg chg="mod">
            <ac:chgData name="Alfred Asterjadhi" userId="39de57b9-85c0-4fd1-aaac-8ca2b6560ad0" providerId="ADAL" clId="{CACFE0F0-D575-492B-8521-B4831EF50AFF}" dt="2020-10-30T18:27:56.063" v="16"/>
            <ac:spMkLst>
              <pc:docMk/>
              <pc:sldMasterMk cId="0" sldId="2147483648"/>
              <pc:sldLayoutMk cId="0" sldId="2147483651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CACFE0F0-D575-492B-8521-B4831EF50AFF}" dt="2020-10-30T18:27:58.408" v="17"/>
          <pc:sldLayoutMkLst>
            <pc:docMk/>
            <pc:sldMasterMk cId="0" sldId="2147483648"/>
            <pc:sldLayoutMk cId="0" sldId="2147483652"/>
          </pc:sldLayoutMkLst>
          <pc:spChg chg="mod">
            <ac:chgData name="Alfred Asterjadhi" userId="39de57b9-85c0-4fd1-aaac-8ca2b6560ad0" providerId="ADAL" clId="{CACFE0F0-D575-492B-8521-B4831EF50AFF}" dt="2020-10-30T18:27:58.408" v="17"/>
            <ac:spMkLst>
              <pc:docMk/>
              <pc:sldMasterMk cId="0" sldId="2147483648"/>
              <pc:sldLayoutMk cId="0" sldId="2147483652"/>
              <ac:spMk id="5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CACFE0F0-D575-492B-8521-B4831EF50AFF}" dt="2020-10-30T18:28:00.016" v="18"/>
          <pc:sldLayoutMkLst>
            <pc:docMk/>
            <pc:sldMasterMk cId="0" sldId="2147483648"/>
            <pc:sldLayoutMk cId="0" sldId="2147483654"/>
          </pc:sldLayoutMkLst>
          <pc:spChg chg="mod">
            <ac:chgData name="Alfred Asterjadhi" userId="39de57b9-85c0-4fd1-aaac-8ca2b6560ad0" providerId="ADAL" clId="{CACFE0F0-D575-492B-8521-B4831EF50AFF}" dt="2020-10-30T18:28:00.016" v="18"/>
            <ac:spMkLst>
              <pc:docMk/>
              <pc:sldMasterMk cId="0" sldId="2147483648"/>
              <pc:sldLayoutMk cId="0" sldId="2147483654"/>
              <ac:spMk id="3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CACFE0F0-D575-492B-8521-B4831EF50AFF}" dt="2020-10-30T18:28:03.273" v="19"/>
          <pc:sldLayoutMkLst>
            <pc:docMk/>
            <pc:sldMasterMk cId="0" sldId="2147483648"/>
            <pc:sldLayoutMk cId="0" sldId="2147483655"/>
          </pc:sldLayoutMkLst>
          <pc:spChg chg="mod">
            <ac:chgData name="Alfred Asterjadhi" userId="39de57b9-85c0-4fd1-aaac-8ca2b6560ad0" providerId="ADAL" clId="{CACFE0F0-D575-492B-8521-B4831EF50AFF}" dt="2020-10-30T18:28:03.273" v="19"/>
            <ac:spMkLst>
              <pc:docMk/>
              <pc:sldMasterMk cId="0" sldId="2147483648"/>
              <pc:sldLayoutMk cId="0" sldId="2147483655"/>
              <ac:spMk id="2" creationId="{00000000-0000-0000-0000-000000000000}"/>
            </ac:spMkLst>
          </pc:spChg>
        </pc:sldLayoutChg>
      </pc:sldMasterChg>
    </pc:docChg>
  </pc:docChgLst>
  <pc:docChgLst>
    <pc:chgData name="Alfred Asterjadhi" userId="39de57b9-85c0-4fd1-aaac-8ca2b6560ad0" providerId="ADAL" clId="{C575E866-A7CF-441B-A3AA-04792067D2F9}"/>
    <pc:docChg chg="undo custSel addSld delSld modSld modMainMaster">
      <pc:chgData name="Alfred Asterjadhi" userId="39de57b9-85c0-4fd1-aaac-8ca2b6560ad0" providerId="ADAL" clId="{C575E866-A7CF-441B-A3AA-04792067D2F9}" dt="2021-03-12T15:52:31.520" v="534" actId="20577"/>
      <pc:docMkLst>
        <pc:docMk/>
      </pc:docMkLst>
      <pc:sldChg chg="modSp mod">
        <pc:chgData name="Alfred Asterjadhi" userId="39de57b9-85c0-4fd1-aaac-8ca2b6560ad0" providerId="ADAL" clId="{C575E866-A7CF-441B-A3AA-04792067D2F9}" dt="2021-03-11T23:07:42.374" v="531" actId="20577"/>
        <pc:sldMkLst>
          <pc:docMk/>
          <pc:sldMk cId="425019533" sldId="520"/>
        </pc:sldMkLst>
        <pc:spChg chg="mod">
          <ac:chgData name="Alfred Asterjadhi" userId="39de57b9-85c0-4fd1-aaac-8ca2b6560ad0" providerId="ADAL" clId="{C575E866-A7CF-441B-A3AA-04792067D2F9}" dt="2021-03-11T23:07:42.374" v="531" actId="20577"/>
          <ac:spMkLst>
            <pc:docMk/>
            <pc:sldMk cId="425019533" sldId="520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C575E866-A7CF-441B-A3AA-04792067D2F9}" dt="2021-03-11T23:07:39.481" v="521" actId="20577"/>
        <pc:sldMkLst>
          <pc:docMk/>
          <pc:sldMk cId="217624531" sldId="521"/>
        </pc:sldMkLst>
        <pc:spChg chg="mod">
          <ac:chgData name="Alfred Asterjadhi" userId="39de57b9-85c0-4fd1-aaac-8ca2b6560ad0" providerId="ADAL" clId="{C575E866-A7CF-441B-A3AA-04792067D2F9}" dt="2021-03-11T23:07:39.481" v="521" actId="20577"/>
          <ac:spMkLst>
            <pc:docMk/>
            <pc:sldMk cId="217624531" sldId="521"/>
            <ac:spMk id="10" creationId="{99A414B4-2CCE-47B7-A036-CF3630BA2538}"/>
          </ac:spMkLst>
        </pc:spChg>
      </pc:sldChg>
      <pc:sldChg chg="add del">
        <pc:chgData name="Alfred Asterjadhi" userId="39de57b9-85c0-4fd1-aaac-8ca2b6560ad0" providerId="ADAL" clId="{C575E866-A7CF-441B-A3AA-04792067D2F9}" dt="2021-03-11T22:12:45.831" v="24" actId="2696"/>
        <pc:sldMkLst>
          <pc:docMk/>
          <pc:sldMk cId="1756435729" sldId="523"/>
        </pc:sldMkLst>
      </pc:sldChg>
      <pc:sldChg chg="modSp mod">
        <pc:chgData name="Alfred Asterjadhi" userId="39de57b9-85c0-4fd1-aaac-8ca2b6560ad0" providerId="ADAL" clId="{C575E866-A7CF-441B-A3AA-04792067D2F9}" dt="2021-03-11T23:07:35.797" v="511" actId="20577"/>
        <pc:sldMkLst>
          <pc:docMk/>
          <pc:sldMk cId="162212716" sldId="524"/>
        </pc:sldMkLst>
        <pc:spChg chg="mod">
          <ac:chgData name="Alfred Asterjadhi" userId="39de57b9-85c0-4fd1-aaac-8ca2b6560ad0" providerId="ADAL" clId="{C575E866-A7CF-441B-A3AA-04792067D2F9}" dt="2021-03-11T23:07:35.797" v="511" actId="20577"/>
          <ac:spMkLst>
            <pc:docMk/>
            <pc:sldMk cId="162212716" sldId="524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C575E866-A7CF-441B-A3AA-04792067D2F9}" dt="2021-03-11T22:49:26.676" v="437" actId="1076"/>
        <pc:sldMkLst>
          <pc:docMk/>
          <pc:sldMk cId="3510548486" sldId="525"/>
        </pc:sldMkLst>
        <pc:spChg chg="mod">
          <ac:chgData name="Alfred Asterjadhi" userId="39de57b9-85c0-4fd1-aaac-8ca2b6560ad0" providerId="ADAL" clId="{C575E866-A7CF-441B-A3AA-04792067D2F9}" dt="2021-03-11T22:49:26.676" v="437" actId="1076"/>
          <ac:spMkLst>
            <pc:docMk/>
            <pc:sldMk cId="3510548486" sldId="525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C575E866-A7CF-441B-A3AA-04792067D2F9}" dt="2021-03-11T22:31:12.797" v="308" actId="207"/>
        <pc:sldMkLst>
          <pc:docMk/>
          <pc:sldMk cId="3079871411" sldId="532"/>
        </pc:sldMkLst>
        <pc:spChg chg="mod">
          <ac:chgData name="Alfred Asterjadhi" userId="39de57b9-85c0-4fd1-aaac-8ca2b6560ad0" providerId="ADAL" clId="{C575E866-A7CF-441B-A3AA-04792067D2F9}" dt="2021-03-11T22:31:08.580" v="307" actId="20577"/>
          <ac:spMkLst>
            <pc:docMk/>
            <pc:sldMk cId="3079871411" sldId="532"/>
            <ac:spMk id="2" creationId="{C4BF2F2B-0F63-402D-B62D-F6CB00532DEF}"/>
          </ac:spMkLst>
        </pc:spChg>
        <pc:spChg chg="mod">
          <ac:chgData name="Alfred Asterjadhi" userId="39de57b9-85c0-4fd1-aaac-8ca2b6560ad0" providerId="ADAL" clId="{C575E866-A7CF-441B-A3AA-04792067D2F9}" dt="2021-03-11T22:31:12.797" v="308" actId="207"/>
          <ac:spMkLst>
            <pc:docMk/>
            <pc:sldMk cId="3079871411" sldId="532"/>
            <ac:spMk id="3" creationId="{CF5FA622-B599-44DB-AD7E-AFE0D7AE1F31}"/>
          </ac:spMkLst>
        </pc:spChg>
      </pc:sldChg>
      <pc:sldChg chg="modSp mod">
        <pc:chgData name="Alfred Asterjadhi" userId="39de57b9-85c0-4fd1-aaac-8ca2b6560ad0" providerId="ADAL" clId="{C575E866-A7CF-441B-A3AA-04792067D2F9}" dt="2021-03-11T22:10:15.588" v="0" actId="20577"/>
        <pc:sldMkLst>
          <pc:docMk/>
          <pc:sldMk cId="936493137" sldId="533"/>
        </pc:sldMkLst>
        <pc:spChg chg="mod">
          <ac:chgData name="Alfred Asterjadhi" userId="39de57b9-85c0-4fd1-aaac-8ca2b6560ad0" providerId="ADAL" clId="{C575E866-A7CF-441B-A3AA-04792067D2F9}" dt="2021-03-11T22:10:15.588" v="0" actId="20577"/>
          <ac:spMkLst>
            <pc:docMk/>
            <pc:sldMk cId="936493137" sldId="533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C575E866-A7CF-441B-A3AA-04792067D2F9}" dt="2021-03-11T22:29:22.655" v="299" actId="20577"/>
        <pc:sldMkLst>
          <pc:docMk/>
          <pc:sldMk cId="2110601455" sldId="534"/>
        </pc:sldMkLst>
        <pc:spChg chg="mod">
          <ac:chgData name="Alfred Asterjadhi" userId="39de57b9-85c0-4fd1-aaac-8ca2b6560ad0" providerId="ADAL" clId="{C575E866-A7CF-441B-A3AA-04792067D2F9}" dt="2021-03-11T22:27:47.648" v="280" actId="207"/>
          <ac:spMkLst>
            <pc:docMk/>
            <pc:sldMk cId="2110601455" sldId="534"/>
            <ac:spMk id="2" creationId="{C4BF2F2B-0F63-402D-B62D-F6CB00532DEF}"/>
          </ac:spMkLst>
        </pc:spChg>
        <pc:spChg chg="mod">
          <ac:chgData name="Alfred Asterjadhi" userId="39de57b9-85c0-4fd1-aaac-8ca2b6560ad0" providerId="ADAL" clId="{C575E866-A7CF-441B-A3AA-04792067D2F9}" dt="2021-03-11T22:29:22.655" v="299" actId="20577"/>
          <ac:spMkLst>
            <pc:docMk/>
            <pc:sldMk cId="2110601455" sldId="534"/>
            <ac:spMk id="3" creationId="{CF5FA622-B599-44DB-AD7E-AFE0D7AE1F31}"/>
          </ac:spMkLst>
        </pc:spChg>
      </pc:sldChg>
      <pc:sldChg chg="modSp add mod">
        <pc:chgData name="Alfred Asterjadhi" userId="39de57b9-85c0-4fd1-aaac-8ca2b6560ad0" providerId="ADAL" clId="{C575E866-A7CF-441B-A3AA-04792067D2F9}" dt="2021-03-11T22:19:38.448" v="182" actId="207"/>
        <pc:sldMkLst>
          <pc:docMk/>
          <pc:sldMk cId="2682263327" sldId="535"/>
        </pc:sldMkLst>
        <pc:spChg chg="mod">
          <ac:chgData name="Alfred Asterjadhi" userId="39de57b9-85c0-4fd1-aaac-8ca2b6560ad0" providerId="ADAL" clId="{C575E866-A7CF-441B-A3AA-04792067D2F9}" dt="2021-03-11T22:19:38.448" v="182" actId="207"/>
          <ac:spMkLst>
            <pc:docMk/>
            <pc:sldMk cId="2682263327" sldId="535"/>
            <ac:spMk id="2" creationId="{C4BF2F2B-0F63-402D-B62D-F6CB00532DEF}"/>
          </ac:spMkLst>
        </pc:spChg>
        <pc:spChg chg="mod">
          <ac:chgData name="Alfred Asterjadhi" userId="39de57b9-85c0-4fd1-aaac-8ca2b6560ad0" providerId="ADAL" clId="{C575E866-A7CF-441B-A3AA-04792067D2F9}" dt="2021-03-11T22:18:48.345" v="181" actId="20577"/>
          <ac:spMkLst>
            <pc:docMk/>
            <pc:sldMk cId="2682263327" sldId="535"/>
            <ac:spMk id="3" creationId="{CF5FA622-B599-44DB-AD7E-AFE0D7AE1F31}"/>
          </ac:spMkLst>
        </pc:spChg>
      </pc:sldChg>
      <pc:sldChg chg="modSp add mod">
        <pc:chgData name="Alfred Asterjadhi" userId="39de57b9-85c0-4fd1-aaac-8ca2b6560ad0" providerId="ADAL" clId="{C575E866-A7CF-441B-A3AA-04792067D2F9}" dt="2021-03-11T22:21:58.019" v="216" actId="207"/>
        <pc:sldMkLst>
          <pc:docMk/>
          <pc:sldMk cId="2821324057" sldId="536"/>
        </pc:sldMkLst>
        <pc:spChg chg="mod">
          <ac:chgData name="Alfred Asterjadhi" userId="39de57b9-85c0-4fd1-aaac-8ca2b6560ad0" providerId="ADAL" clId="{C575E866-A7CF-441B-A3AA-04792067D2F9}" dt="2021-03-11T22:21:58.019" v="216" actId="207"/>
          <ac:spMkLst>
            <pc:docMk/>
            <pc:sldMk cId="2821324057" sldId="536"/>
            <ac:spMk id="2" creationId="{12372A2F-8025-42D4-B5ED-6E7667DF00C8}"/>
          </ac:spMkLst>
        </pc:spChg>
        <pc:spChg chg="mod">
          <ac:chgData name="Alfred Asterjadhi" userId="39de57b9-85c0-4fd1-aaac-8ca2b6560ad0" providerId="ADAL" clId="{C575E866-A7CF-441B-A3AA-04792067D2F9}" dt="2021-03-11T22:21:43.590" v="215" actId="20577"/>
          <ac:spMkLst>
            <pc:docMk/>
            <pc:sldMk cId="2821324057" sldId="536"/>
            <ac:spMk id="10" creationId="{99A414B4-2CCE-47B7-A036-CF3630BA2538}"/>
          </ac:spMkLst>
        </pc:spChg>
      </pc:sldChg>
      <pc:sldChg chg="add del">
        <pc:chgData name="Alfred Asterjadhi" userId="39de57b9-85c0-4fd1-aaac-8ca2b6560ad0" providerId="ADAL" clId="{C575E866-A7CF-441B-A3AA-04792067D2F9}" dt="2021-03-11T22:12:23.161" v="22"/>
        <pc:sldMkLst>
          <pc:docMk/>
          <pc:sldMk cId="4096297811" sldId="536"/>
        </pc:sldMkLst>
      </pc:sldChg>
      <pc:sldChg chg="modSp new mod">
        <pc:chgData name="Alfred Asterjadhi" userId="39de57b9-85c0-4fd1-aaac-8ca2b6560ad0" providerId="ADAL" clId="{C575E866-A7CF-441B-A3AA-04792067D2F9}" dt="2021-03-11T22:50:20.752" v="479" actId="20577"/>
        <pc:sldMkLst>
          <pc:docMk/>
          <pc:sldMk cId="4269451793" sldId="537"/>
        </pc:sldMkLst>
        <pc:spChg chg="mod">
          <ac:chgData name="Alfred Asterjadhi" userId="39de57b9-85c0-4fd1-aaac-8ca2b6560ad0" providerId="ADAL" clId="{C575E866-A7CF-441B-A3AA-04792067D2F9}" dt="2021-03-11T22:50:20.752" v="479" actId="20577"/>
          <ac:spMkLst>
            <pc:docMk/>
            <pc:sldMk cId="4269451793" sldId="537"/>
            <ac:spMk id="2" creationId="{52EB8B1C-1E5A-4358-9016-FD797DD3B634}"/>
          </ac:spMkLst>
        </pc:spChg>
        <pc:spChg chg="mod">
          <ac:chgData name="Alfred Asterjadhi" userId="39de57b9-85c0-4fd1-aaac-8ca2b6560ad0" providerId="ADAL" clId="{C575E866-A7CF-441B-A3AA-04792067D2F9}" dt="2021-03-11T22:50:03.576" v="450" actId="20577"/>
          <ac:spMkLst>
            <pc:docMk/>
            <pc:sldMk cId="4269451793" sldId="537"/>
            <ac:spMk id="3" creationId="{2ADE91BD-538C-4E05-9E09-C37134AC9535}"/>
          </ac:spMkLst>
        </pc:spChg>
      </pc:sldChg>
      <pc:sldMasterChg chg="modSp mod">
        <pc:chgData name="Alfred Asterjadhi" userId="39de57b9-85c0-4fd1-aaac-8ca2b6560ad0" providerId="ADAL" clId="{C575E866-A7CF-441B-A3AA-04792067D2F9}" dt="2021-03-12T15:52:31.520" v="534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C575E866-A7CF-441B-A3AA-04792067D2F9}" dt="2021-03-12T15:52:31.520" v="534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3547C80C-5054-4DCF-8014-EC2A7BA968BC}"/>
    <pc:docChg chg="custSel modSld modMainMaster">
      <pc:chgData name="Alfred Asterjadhi" userId="39de57b9-85c0-4fd1-aaac-8ca2b6560ad0" providerId="ADAL" clId="{3547C80C-5054-4DCF-8014-EC2A7BA968BC}" dt="2020-11-04T17:07:12.597" v="343" actId="6549"/>
      <pc:docMkLst>
        <pc:docMk/>
      </pc:docMkLst>
      <pc:sldChg chg="modSp">
        <pc:chgData name="Alfred Asterjadhi" userId="39de57b9-85c0-4fd1-aaac-8ca2b6560ad0" providerId="ADAL" clId="{3547C80C-5054-4DCF-8014-EC2A7BA968BC}" dt="2020-11-04T15:42:00.611" v="272" actId="6549"/>
        <pc:sldMkLst>
          <pc:docMk/>
          <pc:sldMk cId="2179419876" sldId="495"/>
        </pc:sldMkLst>
        <pc:spChg chg="mod">
          <ac:chgData name="Alfred Asterjadhi" userId="39de57b9-85c0-4fd1-aaac-8ca2b6560ad0" providerId="ADAL" clId="{3547C80C-5054-4DCF-8014-EC2A7BA968BC}" dt="2020-11-04T15:42:00.611" v="272" actId="6549"/>
          <ac:spMkLst>
            <pc:docMk/>
            <pc:sldMk cId="2179419876" sldId="495"/>
            <ac:spMk id="3" creationId="{0DF56813-04D4-4398-B81F-AE146CF0B05F}"/>
          </ac:spMkLst>
        </pc:spChg>
      </pc:sldChg>
      <pc:sldChg chg="modSp">
        <pc:chgData name="Alfred Asterjadhi" userId="39de57b9-85c0-4fd1-aaac-8ca2b6560ad0" providerId="ADAL" clId="{3547C80C-5054-4DCF-8014-EC2A7BA968BC}" dt="2020-11-04T15:37:46.812" v="187"/>
        <pc:sldMkLst>
          <pc:docMk/>
          <pc:sldMk cId="4072058256" sldId="497"/>
        </pc:sldMkLst>
        <pc:spChg chg="mod">
          <ac:chgData name="Alfred Asterjadhi" userId="39de57b9-85c0-4fd1-aaac-8ca2b6560ad0" providerId="ADAL" clId="{3547C80C-5054-4DCF-8014-EC2A7BA968BC}" dt="2020-11-04T15:37:46.812" v="187"/>
          <ac:spMkLst>
            <pc:docMk/>
            <pc:sldMk cId="4072058256" sldId="497"/>
            <ac:spMk id="3" creationId="{CECB06E4-811A-4BDD-9B2E-190BB1F0649F}"/>
          </ac:spMkLst>
        </pc:spChg>
      </pc:sldChg>
      <pc:sldChg chg="modSp">
        <pc:chgData name="Alfred Asterjadhi" userId="39de57b9-85c0-4fd1-aaac-8ca2b6560ad0" providerId="ADAL" clId="{3547C80C-5054-4DCF-8014-EC2A7BA968BC}" dt="2020-11-04T15:39:14.504" v="238" actId="20577"/>
        <pc:sldMkLst>
          <pc:docMk/>
          <pc:sldMk cId="2896158846" sldId="498"/>
        </pc:sldMkLst>
        <pc:spChg chg="mod">
          <ac:chgData name="Alfred Asterjadhi" userId="39de57b9-85c0-4fd1-aaac-8ca2b6560ad0" providerId="ADAL" clId="{3547C80C-5054-4DCF-8014-EC2A7BA968BC}" dt="2020-11-04T15:39:14.504" v="238" actId="20577"/>
          <ac:spMkLst>
            <pc:docMk/>
            <pc:sldMk cId="2896158846" sldId="498"/>
            <ac:spMk id="8" creationId="{02FE9533-EFA8-4A83-A053-C2EC4DD79BEA}"/>
          </ac:spMkLst>
        </pc:spChg>
      </pc:sldChg>
      <pc:sldChg chg="modSp">
        <pc:chgData name="Alfred Asterjadhi" userId="39de57b9-85c0-4fd1-aaac-8ca2b6560ad0" providerId="ADAL" clId="{3547C80C-5054-4DCF-8014-EC2A7BA968BC}" dt="2020-11-04T15:35:29.749" v="152" actId="13926"/>
        <pc:sldMkLst>
          <pc:docMk/>
          <pc:sldMk cId="148638342" sldId="499"/>
        </pc:sldMkLst>
        <pc:spChg chg="mod">
          <ac:chgData name="Alfred Asterjadhi" userId="39de57b9-85c0-4fd1-aaac-8ca2b6560ad0" providerId="ADAL" clId="{3547C80C-5054-4DCF-8014-EC2A7BA968BC}" dt="2020-11-04T15:35:29.749" v="152" actId="13926"/>
          <ac:spMkLst>
            <pc:docMk/>
            <pc:sldMk cId="148638342" sldId="499"/>
            <ac:spMk id="3" creationId="{2D0D6EA9-47E0-4332-ACAF-5FDF0662E482}"/>
          </ac:spMkLst>
        </pc:spChg>
      </pc:sldChg>
      <pc:sldChg chg="modSp">
        <pc:chgData name="Alfred Asterjadhi" userId="39de57b9-85c0-4fd1-aaac-8ca2b6560ad0" providerId="ADAL" clId="{3547C80C-5054-4DCF-8014-EC2A7BA968BC}" dt="2020-11-04T15:44:00.580" v="309" actId="20577"/>
        <pc:sldMkLst>
          <pc:docMk/>
          <pc:sldMk cId="1476535150" sldId="500"/>
        </pc:sldMkLst>
        <pc:spChg chg="mod">
          <ac:chgData name="Alfred Asterjadhi" userId="39de57b9-85c0-4fd1-aaac-8ca2b6560ad0" providerId="ADAL" clId="{3547C80C-5054-4DCF-8014-EC2A7BA968BC}" dt="2020-11-04T15:44:00.580" v="309" actId="20577"/>
          <ac:spMkLst>
            <pc:docMk/>
            <pc:sldMk cId="1476535150" sldId="500"/>
            <ac:spMk id="3" creationId="{0DF56813-04D4-4398-B81F-AE146CF0B05F}"/>
          </ac:spMkLst>
        </pc:spChg>
      </pc:sldChg>
      <pc:sldChg chg="modSp">
        <pc:chgData name="Alfred Asterjadhi" userId="39de57b9-85c0-4fd1-aaac-8ca2b6560ad0" providerId="ADAL" clId="{3547C80C-5054-4DCF-8014-EC2A7BA968BC}" dt="2020-11-04T15:46:45.948" v="341"/>
        <pc:sldMkLst>
          <pc:docMk/>
          <pc:sldMk cId="4167246271" sldId="501"/>
        </pc:sldMkLst>
        <pc:spChg chg="mod">
          <ac:chgData name="Alfred Asterjadhi" userId="39de57b9-85c0-4fd1-aaac-8ca2b6560ad0" providerId="ADAL" clId="{3547C80C-5054-4DCF-8014-EC2A7BA968BC}" dt="2020-11-04T15:46:45.948" v="341"/>
          <ac:spMkLst>
            <pc:docMk/>
            <pc:sldMk cId="4167246271" sldId="501"/>
            <ac:spMk id="3" creationId="{52530278-7415-4E30-B2DB-C83CAF3F4E0F}"/>
          </ac:spMkLst>
        </pc:spChg>
      </pc:sldChg>
      <pc:sldMasterChg chg="modSp">
        <pc:chgData name="Alfred Asterjadhi" userId="39de57b9-85c0-4fd1-aaac-8ca2b6560ad0" providerId="ADAL" clId="{3547C80C-5054-4DCF-8014-EC2A7BA968BC}" dt="2020-11-04T17:07:12.597" v="343" actId="654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3547C80C-5054-4DCF-8014-EC2A7BA968BC}" dt="2020-11-04T17:07:12.597" v="343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373AAEB6-8EB9-48CC-AA17-0C81BC246AD2}"/>
    <pc:docChg chg="undo custSel addSld delSld modSld sldOrd modMainMaster">
      <pc:chgData name="Alfred Asterjadhi" userId="39de57b9-85c0-4fd1-aaac-8ca2b6560ad0" providerId="ADAL" clId="{373AAEB6-8EB9-48CC-AA17-0C81BC246AD2}" dt="2020-11-01T17:41:43.681" v="640"/>
      <pc:docMkLst>
        <pc:docMk/>
      </pc:docMkLst>
      <pc:sldChg chg="modSp">
        <pc:chgData name="Alfred Asterjadhi" userId="39de57b9-85c0-4fd1-aaac-8ca2b6560ad0" providerId="ADAL" clId="{373AAEB6-8EB9-48CC-AA17-0C81BC246AD2}" dt="2020-11-01T17:41:13.081" v="618" actId="20577"/>
        <pc:sldMkLst>
          <pc:docMk/>
          <pc:sldMk cId="0" sldId="256"/>
        </pc:sldMkLst>
        <pc:spChg chg="mod">
          <ac:chgData name="Alfred Asterjadhi" userId="39de57b9-85c0-4fd1-aaac-8ca2b6560ad0" providerId="ADAL" clId="{373AAEB6-8EB9-48CC-AA17-0C81BC246AD2}" dt="2020-11-01T17:41:13.081" v="618" actId="20577"/>
          <ac:spMkLst>
            <pc:docMk/>
            <pc:sldMk cId="0" sldId="256"/>
            <ac:spMk id="6" creationId="{00000000-0000-0000-0000-000000000000}"/>
          </ac:spMkLst>
        </pc:spChg>
        <pc:spChg chg="mod">
          <ac:chgData name="Alfred Asterjadhi" userId="39de57b9-85c0-4fd1-aaac-8ca2b6560ad0" providerId="ADAL" clId="{373AAEB6-8EB9-48CC-AA17-0C81BC246AD2}" dt="2020-11-01T17:39:08.172" v="610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Alfred Asterjadhi" userId="39de57b9-85c0-4fd1-aaac-8ca2b6560ad0" providerId="ADAL" clId="{373AAEB6-8EB9-48CC-AA17-0C81BC246AD2}" dt="2020-11-01T17:41:18.780" v="626" actId="20577"/>
        <pc:sldMkLst>
          <pc:docMk/>
          <pc:sldMk cId="0" sldId="257"/>
        </pc:sldMkLst>
        <pc:spChg chg="mod">
          <ac:chgData name="Alfred Asterjadhi" userId="39de57b9-85c0-4fd1-aaac-8ca2b6560ad0" providerId="ADAL" clId="{373AAEB6-8EB9-48CC-AA17-0C81BC246AD2}" dt="2020-11-01T17:41:18.780" v="626" actId="20577"/>
          <ac:spMkLst>
            <pc:docMk/>
            <pc:sldMk cId="0" sldId="257"/>
            <ac:spMk id="7" creationId="{4565958B-DD30-4EE7-AF20-DC550898176B}"/>
          </ac:spMkLst>
        </pc:spChg>
      </pc:sldChg>
      <pc:sldChg chg="modSp">
        <pc:chgData name="Alfred Asterjadhi" userId="39de57b9-85c0-4fd1-aaac-8ca2b6560ad0" providerId="ADAL" clId="{373AAEB6-8EB9-48CC-AA17-0C81BC246AD2}" dt="2020-10-30T18:29:14.401" v="3"/>
        <pc:sldMkLst>
          <pc:docMk/>
          <pc:sldMk cId="890163940" sldId="291"/>
        </pc:sldMkLst>
        <pc:spChg chg="mod">
          <ac:chgData name="Alfred Asterjadhi" userId="39de57b9-85c0-4fd1-aaac-8ca2b6560ad0" providerId="ADAL" clId="{373AAEB6-8EB9-48CC-AA17-0C81BC246AD2}" dt="2020-10-30T18:29:14.401" v="3"/>
          <ac:spMkLst>
            <pc:docMk/>
            <pc:sldMk cId="890163940" sldId="291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373AAEB6-8EB9-48CC-AA17-0C81BC246AD2}" dt="2020-10-30T18:29:16.600" v="4"/>
        <pc:sldMkLst>
          <pc:docMk/>
          <pc:sldMk cId="124339599" sldId="445"/>
        </pc:sldMkLst>
        <pc:spChg chg="mod">
          <ac:chgData name="Alfred Asterjadhi" userId="39de57b9-85c0-4fd1-aaac-8ca2b6560ad0" providerId="ADAL" clId="{373AAEB6-8EB9-48CC-AA17-0C81BC246AD2}" dt="2020-10-30T18:29:16.600" v="4"/>
          <ac:spMkLst>
            <pc:docMk/>
            <pc:sldMk cId="124339599" sldId="445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18.680" v="5"/>
        <pc:sldMkLst>
          <pc:docMk/>
          <pc:sldMk cId="3319739909" sldId="446"/>
        </pc:sldMkLst>
        <pc:spChg chg="mod">
          <ac:chgData name="Alfred Asterjadhi" userId="39de57b9-85c0-4fd1-aaac-8ca2b6560ad0" providerId="ADAL" clId="{373AAEB6-8EB9-48CC-AA17-0C81BC246AD2}" dt="2020-10-30T18:29:18.680" v="5"/>
          <ac:spMkLst>
            <pc:docMk/>
            <pc:sldMk cId="3319739909" sldId="446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20.472" v="6"/>
        <pc:sldMkLst>
          <pc:docMk/>
          <pc:sldMk cId="1584401730" sldId="447"/>
        </pc:sldMkLst>
        <pc:spChg chg="mod">
          <ac:chgData name="Alfred Asterjadhi" userId="39de57b9-85c0-4fd1-aaac-8ca2b6560ad0" providerId="ADAL" clId="{373AAEB6-8EB9-48CC-AA17-0C81BC246AD2}" dt="2020-10-30T18:29:20.472" v="6"/>
          <ac:spMkLst>
            <pc:docMk/>
            <pc:sldMk cId="1584401730" sldId="447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26.976" v="10"/>
        <pc:sldMkLst>
          <pc:docMk/>
          <pc:sldMk cId="2392172547" sldId="449"/>
        </pc:sldMkLst>
        <pc:spChg chg="mod">
          <ac:chgData name="Alfred Asterjadhi" userId="39de57b9-85c0-4fd1-aaac-8ca2b6560ad0" providerId="ADAL" clId="{373AAEB6-8EB9-48CC-AA17-0C81BC246AD2}" dt="2020-10-30T18:29:26.976" v="10"/>
          <ac:spMkLst>
            <pc:docMk/>
            <pc:sldMk cId="2392172547" sldId="449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22.077" v="7"/>
        <pc:sldMkLst>
          <pc:docMk/>
          <pc:sldMk cId="4230577612" sldId="450"/>
        </pc:sldMkLst>
        <pc:spChg chg="mod">
          <ac:chgData name="Alfred Asterjadhi" userId="39de57b9-85c0-4fd1-aaac-8ca2b6560ad0" providerId="ADAL" clId="{373AAEB6-8EB9-48CC-AA17-0C81BC246AD2}" dt="2020-10-30T18:29:22.077" v="7"/>
          <ac:spMkLst>
            <pc:docMk/>
            <pc:sldMk cId="4230577612" sldId="450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12.337" v="2"/>
        <pc:sldMkLst>
          <pc:docMk/>
          <pc:sldMk cId="2270811304" sldId="452"/>
        </pc:sldMkLst>
        <pc:spChg chg="mod">
          <ac:chgData name="Alfred Asterjadhi" userId="39de57b9-85c0-4fd1-aaac-8ca2b6560ad0" providerId="ADAL" clId="{373AAEB6-8EB9-48CC-AA17-0C81BC246AD2}" dt="2020-10-30T18:29:12.337" v="2"/>
          <ac:spMkLst>
            <pc:docMk/>
            <pc:sldMk cId="2270811304" sldId="452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373AAEB6-8EB9-48CC-AA17-0C81BC246AD2}" dt="2020-10-30T18:29:23.655" v="8"/>
        <pc:sldMkLst>
          <pc:docMk/>
          <pc:sldMk cId="658232188" sldId="453"/>
        </pc:sldMkLst>
        <pc:spChg chg="mod">
          <ac:chgData name="Alfred Asterjadhi" userId="39de57b9-85c0-4fd1-aaac-8ca2b6560ad0" providerId="ADAL" clId="{373AAEB6-8EB9-48CC-AA17-0C81BC246AD2}" dt="2020-10-30T18:29:23.655" v="8"/>
          <ac:spMkLst>
            <pc:docMk/>
            <pc:sldMk cId="658232188" sldId="453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373AAEB6-8EB9-48CC-AA17-0C81BC246AD2}" dt="2020-10-30T18:29:28.641" v="11"/>
        <pc:sldMkLst>
          <pc:docMk/>
          <pc:sldMk cId="2867929704" sldId="454"/>
        </pc:sldMkLst>
        <pc:spChg chg="mod">
          <ac:chgData name="Alfred Asterjadhi" userId="39de57b9-85c0-4fd1-aaac-8ca2b6560ad0" providerId="ADAL" clId="{373AAEB6-8EB9-48CC-AA17-0C81BC246AD2}" dt="2020-10-30T18:29:28.641" v="11"/>
          <ac:spMkLst>
            <pc:docMk/>
            <pc:sldMk cId="2867929704" sldId="454"/>
            <ac:spMk id="6" creationId="{566A4BC8-3976-494F-A19A-FC777F34B015}"/>
          </ac:spMkLst>
        </pc:spChg>
      </pc:sldChg>
      <pc:sldChg chg="modSp">
        <pc:chgData name="Alfred Asterjadhi" userId="39de57b9-85c0-4fd1-aaac-8ca2b6560ad0" providerId="ADAL" clId="{373AAEB6-8EB9-48CC-AA17-0C81BC246AD2}" dt="2020-10-30T18:29:30.388" v="12"/>
        <pc:sldMkLst>
          <pc:docMk/>
          <pc:sldMk cId="1093940990" sldId="455"/>
        </pc:sldMkLst>
        <pc:spChg chg="mod">
          <ac:chgData name="Alfred Asterjadhi" userId="39de57b9-85c0-4fd1-aaac-8ca2b6560ad0" providerId="ADAL" clId="{373AAEB6-8EB9-48CC-AA17-0C81BC246AD2}" dt="2020-10-30T18:29:30.388" v="12"/>
          <ac:spMkLst>
            <pc:docMk/>
            <pc:sldMk cId="1093940990" sldId="455"/>
            <ac:spMk id="6" creationId="{40C3A316-7085-4204-A5A0-B7A8A7677D12}"/>
          </ac:spMkLst>
        </pc:spChg>
      </pc:sldChg>
      <pc:sldChg chg="modSp">
        <pc:chgData name="Alfred Asterjadhi" userId="39de57b9-85c0-4fd1-aaac-8ca2b6560ad0" providerId="ADAL" clId="{373AAEB6-8EB9-48CC-AA17-0C81BC246AD2}" dt="2020-10-30T18:29:32.216" v="13"/>
        <pc:sldMkLst>
          <pc:docMk/>
          <pc:sldMk cId="1215620430" sldId="456"/>
        </pc:sldMkLst>
        <pc:spChg chg="mod">
          <ac:chgData name="Alfred Asterjadhi" userId="39de57b9-85c0-4fd1-aaac-8ca2b6560ad0" providerId="ADAL" clId="{373AAEB6-8EB9-48CC-AA17-0C81BC246AD2}" dt="2020-10-30T18:29:32.216" v="13"/>
          <ac:spMkLst>
            <pc:docMk/>
            <pc:sldMk cId="1215620430" sldId="456"/>
            <ac:spMk id="6" creationId="{67212B08-1AA8-4074-9FAC-73607D858F05}"/>
          </ac:spMkLst>
        </pc:spChg>
      </pc:sldChg>
      <pc:sldChg chg="modSp">
        <pc:chgData name="Alfred Asterjadhi" userId="39de57b9-85c0-4fd1-aaac-8ca2b6560ad0" providerId="ADAL" clId="{373AAEB6-8EB9-48CC-AA17-0C81BC246AD2}" dt="2020-10-30T18:29:34.164" v="14"/>
        <pc:sldMkLst>
          <pc:docMk/>
          <pc:sldMk cId="1431382077" sldId="457"/>
        </pc:sldMkLst>
        <pc:spChg chg="mod">
          <ac:chgData name="Alfred Asterjadhi" userId="39de57b9-85c0-4fd1-aaac-8ca2b6560ad0" providerId="ADAL" clId="{373AAEB6-8EB9-48CC-AA17-0C81BC246AD2}" dt="2020-10-30T18:29:34.164" v="14"/>
          <ac:spMkLst>
            <pc:docMk/>
            <pc:sldMk cId="1431382077" sldId="457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373AAEB6-8EB9-48CC-AA17-0C81BC246AD2}" dt="2020-10-30T18:29:37.413" v="16"/>
        <pc:sldMkLst>
          <pc:docMk/>
          <pc:sldMk cId="653728831" sldId="458"/>
        </pc:sldMkLst>
        <pc:spChg chg="mod">
          <ac:chgData name="Alfred Asterjadhi" userId="39de57b9-85c0-4fd1-aaac-8ca2b6560ad0" providerId="ADAL" clId="{373AAEB6-8EB9-48CC-AA17-0C81BC246AD2}" dt="2020-10-30T18:29:37.413" v="16"/>
          <ac:spMkLst>
            <pc:docMk/>
            <pc:sldMk cId="653728831" sldId="458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39.128" v="17"/>
        <pc:sldMkLst>
          <pc:docMk/>
          <pc:sldMk cId="2464059838" sldId="459"/>
        </pc:sldMkLst>
        <pc:spChg chg="mod">
          <ac:chgData name="Alfred Asterjadhi" userId="39de57b9-85c0-4fd1-aaac-8ca2b6560ad0" providerId="ADAL" clId="{373AAEB6-8EB9-48CC-AA17-0C81BC246AD2}" dt="2020-10-30T18:29:39.128" v="17"/>
          <ac:spMkLst>
            <pc:docMk/>
            <pc:sldMk cId="2464059838" sldId="459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35.942" v="15"/>
        <pc:sldMkLst>
          <pc:docMk/>
          <pc:sldMk cId="4099000755" sldId="460"/>
        </pc:sldMkLst>
        <pc:spChg chg="mod">
          <ac:chgData name="Alfred Asterjadhi" userId="39de57b9-85c0-4fd1-aaac-8ca2b6560ad0" providerId="ADAL" clId="{373AAEB6-8EB9-48CC-AA17-0C81BC246AD2}" dt="2020-10-30T18:29:35.942" v="15"/>
          <ac:spMkLst>
            <pc:docMk/>
            <pc:sldMk cId="4099000755" sldId="460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373AAEB6-8EB9-48CC-AA17-0C81BC246AD2}" dt="2020-10-30T18:29:40.661" v="18"/>
        <pc:sldMkLst>
          <pc:docMk/>
          <pc:sldMk cId="2876925127" sldId="462"/>
        </pc:sldMkLst>
        <pc:spChg chg="mod">
          <ac:chgData name="Alfred Asterjadhi" userId="39de57b9-85c0-4fd1-aaac-8ca2b6560ad0" providerId="ADAL" clId="{373AAEB6-8EB9-48CC-AA17-0C81BC246AD2}" dt="2020-10-30T18:29:40.661" v="18"/>
          <ac:spMkLst>
            <pc:docMk/>
            <pc:sldMk cId="2876925127" sldId="462"/>
            <ac:spMk id="6" creationId="{156CD5BF-39EA-4BC4-BE39-16829400B310}"/>
          </ac:spMkLst>
        </pc:spChg>
      </pc:sldChg>
      <pc:sldChg chg="modSp">
        <pc:chgData name="Alfred Asterjadhi" userId="39de57b9-85c0-4fd1-aaac-8ca2b6560ad0" providerId="ADAL" clId="{373AAEB6-8EB9-48CC-AA17-0C81BC246AD2}" dt="2020-10-30T18:29:43.274" v="19"/>
        <pc:sldMkLst>
          <pc:docMk/>
          <pc:sldMk cId="3875749375" sldId="463"/>
        </pc:sldMkLst>
        <pc:spChg chg="mod">
          <ac:chgData name="Alfred Asterjadhi" userId="39de57b9-85c0-4fd1-aaac-8ca2b6560ad0" providerId="ADAL" clId="{373AAEB6-8EB9-48CC-AA17-0C81BC246AD2}" dt="2020-10-30T18:29:43.274" v="19"/>
          <ac:spMkLst>
            <pc:docMk/>
            <pc:sldMk cId="3875749375" sldId="463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373AAEB6-8EB9-48CC-AA17-0C81BC246AD2}" dt="2020-10-30T18:29:44.907" v="20"/>
        <pc:sldMkLst>
          <pc:docMk/>
          <pc:sldMk cId="3647847567" sldId="465"/>
        </pc:sldMkLst>
        <pc:spChg chg="mod">
          <ac:chgData name="Alfred Asterjadhi" userId="39de57b9-85c0-4fd1-aaac-8ca2b6560ad0" providerId="ADAL" clId="{373AAEB6-8EB9-48CC-AA17-0C81BC246AD2}" dt="2020-10-30T18:29:44.907" v="20"/>
          <ac:spMkLst>
            <pc:docMk/>
            <pc:sldMk cId="3647847567" sldId="465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46.526" v="21"/>
        <pc:sldMkLst>
          <pc:docMk/>
          <pc:sldMk cId="3784064531" sldId="466"/>
        </pc:sldMkLst>
        <pc:spChg chg="mod">
          <ac:chgData name="Alfred Asterjadhi" userId="39de57b9-85c0-4fd1-aaac-8ca2b6560ad0" providerId="ADAL" clId="{373AAEB6-8EB9-48CC-AA17-0C81BC246AD2}" dt="2020-10-30T18:29:46.526" v="21"/>
          <ac:spMkLst>
            <pc:docMk/>
            <pc:sldMk cId="3784064531" sldId="466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48.387" v="22"/>
        <pc:sldMkLst>
          <pc:docMk/>
          <pc:sldMk cId="2004445748" sldId="467"/>
        </pc:sldMkLst>
        <pc:spChg chg="mod">
          <ac:chgData name="Alfred Asterjadhi" userId="39de57b9-85c0-4fd1-aaac-8ca2b6560ad0" providerId="ADAL" clId="{373AAEB6-8EB9-48CC-AA17-0C81BC246AD2}" dt="2020-10-30T18:29:48.387" v="22"/>
          <ac:spMkLst>
            <pc:docMk/>
            <pc:sldMk cId="2004445748" sldId="467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373AAEB6-8EB9-48CC-AA17-0C81BC246AD2}" dt="2020-10-30T18:29:50.004" v="23"/>
        <pc:sldMkLst>
          <pc:docMk/>
          <pc:sldMk cId="1134274621" sldId="468"/>
        </pc:sldMkLst>
        <pc:spChg chg="mod">
          <ac:chgData name="Alfred Asterjadhi" userId="39de57b9-85c0-4fd1-aaac-8ca2b6560ad0" providerId="ADAL" clId="{373AAEB6-8EB9-48CC-AA17-0C81BC246AD2}" dt="2020-10-30T18:29:50.004" v="23"/>
          <ac:spMkLst>
            <pc:docMk/>
            <pc:sldMk cId="1134274621" sldId="468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51.517" v="24"/>
        <pc:sldMkLst>
          <pc:docMk/>
          <pc:sldMk cId="1653595649" sldId="469"/>
        </pc:sldMkLst>
        <pc:spChg chg="mod">
          <ac:chgData name="Alfred Asterjadhi" userId="39de57b9-85c0-4fd1-aaac-8ca2b6560ad0" providerId="ADAL" clId="{373AAEB6-8EB9-48CC-AA17-0C81BC246AD2}" dt="2020-10-30T18:29:51.517" v="24"/>
          <ac:spMkLst>
            <pc:docMk/>
            <pc:sldMk cId="1653595649" sldId="469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25.413" v="9"/>
        <pc:sldMkLst>
          <pc:docMk/>
          <pc:sldMk cId="1905976378" sldId="471"/>
        </pc:sldMkLst>
        <pc:spChg chg="mod">
          <ac:chgData name="Alfred Asterjadhi" userId="39de57b9-85c0-4fd1-aaac-8ca2b6560ad0" providerId="ADAL" clId="{373AAEB6-8EB9-48CC-AA17-0C81BC246AD2}" dt="2020-10-30T18:29:25.413" v="9"/>
          <ac:spMkLst>
            <pc:docMk/>
            <pc:sldMk cId="1905976378" sldId="471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373AAEB6-8EB9-48CC-AA17-0C81BC246AD2}" dt="2020-10-30T18:29:53.775" v="25"/>
        <pc:sldMkLst>
          <pc:docMk/>
          <pc:sldMk cId="3503023402" sldId="472"/>
        </pc:sldMkLst>
        <pc:spChg chg="mod">
          <ac:chgData name="Alfred Asterjadhi" userId="39de57b9-85c0-4fd1-aaac-8ca2b6560ad0" providerId="ADAL" clId="{373AAEB6-8EB9-48CC-AA17-0C81BC246AD2}" dt="2020-10-30T18:29:53.775" v="25"/>
          <ac:spMkLst>
            <pc:docMk/>
            <pc:sldMk cId="3503023402" sldId="472"/>
            <ac:spMk id="6" creationId="{A2F481D0-B971-4959-BBB0-B33F187F0FD6}"/>
          </ac:spMkLst>
        </pc:spChg>
      </pc:sldChg>
      <pc:sldChg chg="modSp">
        <pc:chgData name="Alfred Asterjadhi" userId="39de57b9-85c0-4fd1-aaac-8ca2b6560ad0" providerId="ADAL" clId="{373AAEB6-8EB9-48CC-AA17-0C81BC246AD2}" dt="2020-10-30T18:29:55.306" v="26"/>
        <pc:sldMkLst>
          <pc:docMk/>
          <pc:sldMk cId="3636136325" sldId="473"/>
        </pc:sldMkLst>
        <pc:spChg chg="mod">
          <ac:chgData name="Alfred Asterjadhi" userId="39de57b9-85c0-4fd1-aaac-8ca2b6560ad0" providerId="ADAL" clId="{373AAEB6-8EB9-48CC-AA17-0C81BC246AD2}" dt="2020-10-30T18:29:55.306" v="26"/>
          <ac:spMkLst>
            <pc:docMk/>
            <pc:sldMk cId="3636136325" sldId="473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30:01.900" v="28" actId="20577"/>
        <pc:sldMkLst>
          <pc:docMk/>
          <pc:sldMk cId="2838480915" sldId="475"/>
        </pc:sldMkLst>
        <pc:spChg chg="mod">
          <ac:chgData name="Alfred Asterjadhi" userId="39de57b9-85c0-4fd1-aaac-8ca2b6560ad0" providerId="ADAL" clId="{373AAEB6-8EB9-48CC-AA17-0C81BC246AD2}" dt="2020-10-30T18:30:01.900" v="28" actId="20577"/>
          <ac:spMkLst>
            <pc:docMk/>
            <pc:sldMk cId="2838480915" sldId="475"/>
            <ac:spMk id="4" creationId="{904E0CB0-9F99-4502-9791-7FBE71560979}"/>
          </ac:spMkLst>
        </pc:spChg>
      </pc:sldChg>
      <pc:sldChg chg="modSp">
        <pc:chgData name="Alfred Asterjadhi" userId="39de57b9-85c0-4fd1-aaac-8ca2b6560ad0" providerId="ADAL" clId="{373AAEB6-8EB9-48CC-AA17-0C81BC246AD2}" dt="2020-10-30T18:30:14.688" v="33"/>
        <pc:sldMkLst>
          <pc:docMk/>
          <pc:sldMk cId="864990173" sldId="476"/>
        </pc:sldMkLst>
        <pc:spChg chg="mod">
          <ac:chgData name="Alfred Asterjadhi" userId="39de57b9-85c0-4fd1-aaac-8ca2b6560ad0" providerId="ADAL" clId="{373AAEB6-8EB9-48CC-AA17-0C81BC246AD2}" dt="2020-10-30T18:30:14.688" v="33"/>
          <ac:spMkLst>
            <pc:docMk/>
            <pc:sldMk cId="864990173" sldId="476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30:16.361" v="34"/>
        <pc:sldMkLst>
          <pc:docMk/>
          <pc:sldMk cId="3678204571" sldId="477"/>
        </pc:sldMkLst>
        <pc:spChg chg="mod">
          <ac:chgData name="Alfred Asterjadhi" userId="39de57b9-85c0-4fd1-aaac-8ca2b6560ad0" providerId="ADAL" clId="{373AAEB6-8EB9-48CC-AA17-0C81BC246AD2}" dt="2020-10-30T18:30:16.361" v="34"/>
          <ac:spMkLst>
            <pc:docMk/>
            <pc:sldMk cId="3678204571" sldId="477"/>
            <ac:spMk id="6" creationId="{1C26A86D-5F3E-438C-B2A4-8FC08D108731}"/>
          </ac:spMkLst>
        </pc:spChg>
      </pc:sldChg>
      <pc:sldChg chg="modSp">
        <pc:chgData name="Alfred Asterjadhi" userId="39de57b9-85c0-4fd1-aaac-8ca2b6560ad0" providerId="ADAL" clId="{373AAEB6-8EB9-48CC-AA17-0C81BC246AD2}" dt="2020-10-30T18:30:05.391" v="29"/>
        <pc:sldMkLst>
          <pc:docMk/>
          <pc:sldMk cId="2038611969" sldId="478"/>
        </pc:sldMkLst>
        <pc:spChg chg="mod">
          <ac:chgData name="Alfred Asterjadhi" userId="39de57b9-85c0-4fd1-aaac-8ca2b6560ad0" providerId="ADAL" clId="{373AAEB6-8EB9-48CC-AA17-0C81BC246AD2}" dt="2020-10-30T18:30:05.391" v="29"/>
          <ac:spMkLst>
            <pc:docMk/>
            <pc:sldMk cId="2038611969" sldId="478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373AAEB6-8EB9-48CC-AA17-0C81BC246AD2}" dt="2020-10-30T18:30:09.174" v="31"/>
        <pc:sldMkLst>
          <pc:docMk/>
          <pc:sldMk cId="1307562173" sldId="479"/>
        </pc:sldMkLst>
        <pc:spChg chg="mod">
          <ac:chgData name="Alfred Asterjadhi" userId="39de57b9-85c0-4fd1-aaac-8ca2b6560ad0" providerId="ADAL" clId="{373AAEB6-8EB9-48CC-AA17-0C81BC246AD2}" dt="2020-10-30T18:30:09.174" v="31"/>
          <ac:spMkLst>
            <pc:docMk/>
            <pc:sldMk cId="1307562173" sldId="479"/>
            <ac:spMk id="6" creationId="{A37D3FCA-3D3B-40BB-9849-2F36E183A585}"/>
          </ac:spMkLst>
        </pc:spChg>
      </pc:sldChg>
      <pc:sldChg chg="modSp">
        <pc:chgData name="Alfred Asterjadhi" userId="39de57b9-85c0-4fd1-aaac-8ca2b6560ad0" providerId="ADAL" clId="{373AAEB6-8EB9-48CC-AA17-0C81BC246AD2}" dt="2020-10-30T18:30:07.134" v="30"/>
        <pc:sldMkLst>
          <pc:docMk/>
          <pc:sldMk cId="2218768813" sldId="480"/>
        </pc:sldMkLst>
        <pc:spChg chg="mod">
          <ac:chgData name="Alfred Asterjadhi" userId="39de57b9-85c0-4fd1-aaac-8ca2b6560ad0" providerId="ADAL" clId="{373AAEB6-8EB9-48CC-AA17-0C81BC246AD2}" dt="2020-10-30T18:30:07.134" v="30"/>
          <ac:spMkLst>
            <pc:docMk/>
            <pc:sldMk cId="2218768813" sldId="480"/>
            <ac:spMk id="6" creationId="{A37D3FCA-3D3B-40BB-9849-2F36E183A585}"/>
          </ac:spMkLst>
        </pc:spChg>
      </pc:sldChg>
      <pc:sldChg chg="modSp">
        <pc:chgData name="Alfred Asterjadhi" userId="39de57b9-85c0-4fd1-aaac-8ca2b6560ad0" providerId="ADAL" clId="{373AAEB6-8EB9-48CC-AA17-0C81BC246AD2}" dt="2020-10-30T18:30:10.927" v="32"/>
        <pc:sldMkLst>
          <pc:docMk/>
          <pc:sldMk cId="2666584401" sldId="481"/>
        </pc:sldMkLst>
        <pc:spChg chg="mod">
          <ac:chgData name="Alfred Asterjadhi" userId="39de57b9-85c0-4fd1-aaac-8ca2b6560ad0" providerId="ADAL" clId="{373AAEB6-8EB9-48CC-AA17-0C81BC246AD2}" dt="2020-10-30T18:30:10.927" v="32"/>
          <ac:spMkLst>
            <pc:docMk/>
            <pc:sldMk cId="2666584401" sldId="481"/>
            <ac:spMk id="6" creationId="{A37D3FCA-3D3B-40BB-9849-2F36E183A585}"/>
          </ac:spMkLst>
        </pc:spChg>
      </pc:sldChg>
      <pc:sldChg chg="modSp">
        <pc:chgData name="Alfred Asterjadhi" userId="39de57b9-85c0-4fd1-aaac-8ca2b6560ad0" providerId="ADAL" clId="{373AAEB6-8EB9-48CC-AA17-0C81BC246AD2}" dt="2020-10-30T18:30:17.972" v="35"/>
        <pc:sldMkLst>
          <pc:docMk/>
          <pc:sldMk cId="393607868" sldId="482"/>
        </pc:sldMkLst>
        <pc:spChg chg="mod">
          <ac:chgData name="Alfred Asterjadhi" userId="39de57b9-85c0-4fd1-aaac-8ca2b6560ad0" providerId="ADAL" clId="{373AAEB6-8EB9-48CC-AA17-0C81BC246AD2}" dt="2020-10-30T18:30:17.972" v="35"/>
          <ac:spMkLst>
            <pc:docMk/>
            <pc:sldMk cId="393607868" sldId="482"/>
            <ac:spMk id="6" creationId="{7D2B7C6A-D4B5-4935-A1F1-2948E1E2F884}"/>
          </ac:spMkLst>
        </pc:spChg>
      </pc:sldChg>
      <pc:sldChg chg="modSp">
        <pc:chgData name="Alfred Asterjadhi" userId="39de57b9-85c0-4fd1-aaac-8ca2b6560ad0" providerId="ADAL" clId="{373AAEB6-8EB9-48CC-AA17-0C81BC246AD2}" dt="2020-10-30T18:30:19.497" v="36"/>
        <pc:sldMkLst>
          <pc:docMk/>
          <pc:sldMk cId="3430996874" sldId="483"/>
        </pc:sldMkLst>
        <pc:spChg chg="mod">
          <ac:chgData name="Alfred Asterjadhi" userId="39de57b9-85c0-4fd1-aaac-8ca2b6560ad0" providerId="ADAL" clId="{373AAEB6-8EB9-48CC-AA17-0C81BC246AD2}" dt="2020-10-30T18:30:19.497" v="36"/>
          <ac:spMkLst>
            <pc:docMk/>
            <pc:sldMk cId="3430996874" sldId="483"/>
            <ac:spMk id="6" creationId="{622E8D9F-3ECB-4013-BB98-B26475327DFA}"/>
          </ac:spMkLst>
        </pc:spChg>
      </pc:sldChg>
      <pc:sldChg chg="modSp">
        <pc:chgData name="Alfred Asterjadhi" userId="39de57b9-85c0-4fd1-aaac-8ca2b6560ad0" providerId="ADAL" clId="{373AAEB6-8EB9-48CC-AA17-0C81BC246AD2}" dt="2020-10-30T18:30:20.991" v="37"/>
        <pc:sldMkLst>
          <pc:docMk/>
          <pc:sldMk cId="1106193524" sldId="484"/>
        </pc:sldMkLst>
        <pc:spChg chg="mod">
          <ac:chgData name="Alfred Asterjadhi" userId="39de57b9-85c0-4fd1-aaac-8ca2b6560ad0" providerId="ADAL" clId="{373AAEB6-8EB9-48CC-AA17-0C81BC246AD2}" dt="2020-10-30T18:30:20.991" v="37"/>
          <ac:spMkLst>
            <pc:docMk/>
            <pc:sldMk cId="1106193524" sldId="484"/>
            <ac:spMk id="4" creationId="{904E0CB0-9F99-4502-9791-7FBE71560979}"/>
          </ac:spMkLst>
        </pc:spChg>
      </pc:sldChg>
      <pc:sldChg chg="modSp">
        <pc:chgData name="Alfred Asterjadhi" userId="39de57b9-85c0-4fd1-aaac-8ca2b6560ad0" providerId="ADAL" clId="{373AAEB6-8EB9-48CC-AA17-0C81BC246AD2}" dt="2020-10-30T18:30:22.328" v="38"/>
        <pc:sldMkLst>
          <pc:docMk/>
          <pc:sldMk cId="2033416048" sldId="485"/>
        </pc:sldMkLst>
        <pc:spChg chg="mod">
          <ac:chgData name="Alfred Asterjadhi" userId="39de57b9-85c0-4fd1-aaac-8ca2b6560ad0" providerId="ADAL" clId="{373AAEB6-8EB9-48CC-AA17-0C81BC246AD2}" dt="2020-10-30T18:30:22.328" v="38"/>
          <ac:spMkLst>
            <pc:docMk/>
            <pc:sldMk cId="2033416048" sldId="485"/>
            <ac:spMk id="4" creationId="{E032795D-107E-4D60-92C9-D50FD78AC569}"/>
          </ac:spMkLst>
        </pc:spChg>
      </pc:sldChg>
      <pc:sldChg chg="modSp">
        <pc:chgData name="Alfred Asterjadhi" userId="39de57b9-85c0-4fd1-aaac-8ca2b6560ad0" providerId="ADAL" clId="{373AAEB6-8EB9-48CC-AA17-0C81BC246AD2}" dt="2020-11-01T17:41:43.681" v="640"/>
        <pc:sldMkLst>
          <pc:docMk/>
          <pc:sldMk cId="2179419876" sldId="495"/>
        </pc:sldMkLst>
        <pc:spChg chg="mod">
          <ac:chgData name="Alfred Asterjadhi" userId="39de57b9-85c0-4fd1-aaac-8ca2b6560ad0" providerId="ADAL" clId="{373AAEB6-8EB9-48CC-AA17-0C81BC246AD2}" dt="2020-10-30T23:23:55.716" v="416" actId="20577"/>
          <ac:spMkLst>
            <pc:docMk/>
            <pc:sldMk cId="2179419876" sldId="495"/>
            <ac:spMk id="2" creationId="{26742836-7411-4DA7-A120-F87A64985A1C}"/>
          </ac:spMkLst>
        </pc:spChg>
        <pc:spChg chg="mod">
          <ac:chgData name="Alfred Asterjadhi" userId="39de57b9-85c0-4fd1-aaac-8ca2b6560ad0" providerId="ADAL" clId="{373AAEB6-8EB9-48CC-AA17-0C81BC246AD2}" dt="2020-10-30T23:32:46.821" v="535" actId="113"/>
          <ac:spMkLst>
            <pc:docMk/>
            <pc:sldMk cId="2179419876" sldId="495"/>
            <ac:spMk id="3" creationId="{0DF56813-04D4-4398-B81F-AE146CF0B05F}"/>
          </ac:spMkLst>
        </pc:spChg>
        <pc:spChg chg="mod">
          <ac:chgData name="Alfred Asterjadhi" userId="39de57b9-85c0-4fd1-aaac-8ca2b6560ad0" providerId="ADAL" clId="{373AAEB6-8EB9-48CC-AA17-0C81BC246AD2}" dt="2020-11-01T17:41:43.681" v="640"/>
          <ac:spMkLst>
            <pc:docMk/>
            <pc:sldMk cId="2179419876" sldId="495"/>
            <ac:spMk id="6" creationId="{B18460DE-BA78-49AE-8D07-178AC4442C0F}"/>
          </ac:spMkLst>
        </pc:spChg>
      </pc:sldChg>
      <pc:sldChg chg="modSp">
        <pc:chgData name="Alfred Asterjadhi" userId="39de57b9-85c0-4fd1-aaac-8ca2b6560ad0" providerId="ADAL" clId="{373AAEB6-8EB9-48CC-AA17-0C81BC246AD2}" dt="2020-11-01T17:41:28.840" v="634" actId="20577"/>
        <pc:sldMkLst>
          <pc:docMk/>
          <pc:sldMk cId="144890330" sldId="496"/>
        </pc:sldMkLst>
        <pc:spChg chg="mod">
          <ac:chgData name="Alfred Asterjadhi" userId="39de57b9-85c0-4fd1-aaac-8ca2b6560ad0" providerId="ADAL" clId="{373AAEB6-8EB9-48CC-AA17-0C81BC246AD2}" dt="2020-11-01T17:41:28.840" v="634" actId="20577"/>
          <ac:spMkLst>
            <pc:docMk/>
            <pc:sldMk cId="144890330" sldId="496"/>
            <ac:spMk id="4" creationId="{904E0CB0-9F99-4502-9791-7FBE71560979}"/>
          </ac:spMkLst>
        </pc:spChg>
      </pc:sldChg>
      <pc:sldChg chg="addSp delSp modSp add ord">
        <pc:chgData name="Alfred Asterjadhi" userId="39de57b9-85c0-4fd1-aaac-8ca2b6560ad0" providerId="ADAL" clId="{373AAEB6-8EB9-48CC-AA17-0C81BC246AD2}" dt="2020-11-01T17:41:37.779" v="638"/>
        <pc:sldMkLst>
          <pc:docMk/>
          <pc:sldMk cId="4072058256" sldId="497"/>
        </pc:sldMkLst>
        <pc:spChg chg="mod">
          <ac:chgData name="Alfred Asterjadhi" userId="39de57b9-85c0-4fd1-aaac-8ca2b6560ad0" providerId="ADAL" clId="{373AAEB6-8EB9-48CC-AA17-0C81BC246AD2}" dt="2020-10-30T23:23:34.720" v="411" actId="20577"/>
          <ac:spMkLst>
            <pc:docMk/>
            <pc:sldMk cId="4072058256" sldId="497"/>
            <ac:spMk id="2" creationId="{DEA5B21C-9359-4987-BB1A-6C228EEB89D7}"/>
          </ac:spMkLst>
        </pc:spChg>
        <pc:spChg chg="mod">
          <ac:chgData name="Alfred Asterjadhi" userId="39de57b9-85c0-4fd1-aaac-8ca2b6560ad0" providerId="ADAL" clId="{373AAEB6-8EB9-48CC-AA17-0C81BC246AD2}" dt="2020-11-01T17:19:33.830" v="570" actId="20577"/>
          <ac:spMkLst>
            <pc:docMk/>
            <pc:sldMk cId="4072058256" sldId="497"/>
            <ac:spMk id="3" creationId="{CECB06E4-811A-4BDD-9B2E-190BB1F0649F}"/>
          </ac:spMkLst>
        </pc:spChg>
        <pc:spChg chg="mod">
          <ac:chgData name="Alfred Asterjadhi" userId="39de57b9-85c0-4fd1-aaac-8ca2b6560ad0" providerId="ADAL" clId="{373AAEB6-8EB9-48CC-AA17-0C81BC246AD2}" dt="2020-11-01T17:41:37.779" v="638"/>
          <ac:spMkLst>
            <pc:docMk/>
            <pc:sldMk cId="4072058256" sldId="497"/>
            <ac:spMk id="6" creationId="{25F87245-432E-43D8-9ADF-B7EBC6FA1C71}"/>
          </ac:spMkLst>
        </pc:spChg>
        <pc:spChg chg="add del">
          <ac:chgData name="Alfred Asterjadhi" userId="39de57b9-85c0-4fd1-aaac-8ca2b6560ad0" providerId="ADAL" clId="{373AAEB6-8EB9-48CC-AA17-0C81BC246AD2}" dt="2020-11-01T17:41:36.988" v="637"/>
          <ac:spMkLst>
            <pc:docMk/>
            <pc:sldMk cId="4072058256" sldId="497"/>
            <ac:spMk id="7" creationId="{BB46CADC-62D6-4EA5-990B-D1EF7F8F86AD}"/>
          </ac:spMkLst>
        </pc:spChg>
      </pc:sldChg>
      <pc:sldChg chg="modSp add ord">
        <pc:chgData name="Alfred Asterjadhi" userId="39de57b9-85c0-4fd1-aaac-8ca2b6560ad0" providerId="ADAL" clId="{373AAEB6-8EB9-48CC-AA17-0C81BC246AD2}" dt="2020-11-01T17:41:40.949" v="639"/>
        <pc:sldMkLst>
          <pc:docMk/>
          <pc:sldMk cId="2896158846" sldId="498"/>
        </pc:sldMkLst>
        <pc:spChg chg="mod">
          <ac:chgData name="Alfred Asterjadhi" userId="39de57b9-85c0-4fd1-aaac-8ca2b6560ad0" providerId="ADAL" clId="{373AAEB6-8EB9-48CC-AA17-0C81BC246AD2}" dt="2020-11-01T17:41:40.949" v="639"/>
          <ac:spMkLst>
            <pc:docMk/>
            <pc:sldMk cId="2896158846" sldId="498"/>
            <ac:spMk id="4" creationId="{E032795D-107E-4D60-92C9-D50FD78AC569}"/>
          </ac:spMkLst>
        </pc:spChg>
        <pc:spChg chg="mod">
          <ac:chgData name="Alfred Asterjadhi" userId="39de57b9-85c0-4fd1-aaac-8ca2b6560ad0" providerId="ADAL" clId="{373AAEB6-8EB9-48CC-AA17-0C81BC246AD2}" dt="2020-10-30T23:23:48.132" v="413" actId="20577"/>
          <ac:spMkLst>
            <pc:docMk/>
            <pc:sldMk cId="2896158846" sldId="498"/>
            <ac:spMk id="7" creationId="{62FD7E17-9925-4E7A-8F05-BE097F84FA16}"/>
          </ac:spMkLst>
        </pc:spChg>
        <pc:spChg chg="mod">
          <ac:chgData name="Alfred Asterjadhi" userId="39de57b9-85c0-4fd1-aaac-8ca2b6560ad0" providerId="ADAL" clId="{373AAEB6-8EB9-48CC-AA17-0C81BC246AD2}" dt="2020-10-30T23:25:33.996" v="418"/>
          <ac:spMkLst>
            <pc:docMk/>
            <pc:sldMk cId="2896158846" sldId="498"/>
            <ac:spMk id="8" creationId="{02FE9533-EFA8-4A83-A053-C2EC4DD79BEA}"/>
          </ac:spMkLst>
        </pc:spChg>
      </pc:sldChg>
      <pc:sldChg chg="modSp add">
        <pc:chgData name="Alfred Asterjadhi" userId="39de57b9-85c0-4fd1-aaac-8ca2b6560ad0" providerId="ADAL" clId="{373AAEB6-8EB9-48CC-AA17-0C81BC246AD2}" dt="2020-11-01T17:41:33.745" v="635"/>
        <pc:sldMkLst>
          <pc:docMk/>
          <pc:sldMk cId="148638342" sldId="499"/>
        </pc:sldMkLst>
        <pc:spChg chg="mod">
          <ac:chgData name="Alfred Asterjadhi" userId="39de57b9-85c0-4fd1-aaac-8ca2b6560ad0" providerId="ADAL" clId="{373AAEB6-8EB9-48CC-AA17-0C81BC246AD2}" dt="2020-11-01T17:22:05.870" v="588" actId="20577"/>
          <ac:spMkLst>
            <pc:docMk/>
            <pc:sldMk cId="148638342" sldId="499"/>
            <ac:spMk id="3" creationId="{2D0D6EA9-47E0-4332-ACAF-5FDF0662E482}"/>
          </ac:spMkLst>
        </pc:spChg>
        <pc:spChg chg="mod">
          <ac:chgData name="Alfred Asterjadhi" userId="39de57b9-85c0-4fd1-aaac-8ca2b6560ad0" providerId="ADAL" clId="{373AAEB6-8EB9-48CC-AA17-0C81BC246AD2}" dt="2020-11-01T17:41:33.745" v="635"/>
          <ac:spMkLst>
            <pc:docMk/>
            <pc:sldMk cId="148638342" sldId="499"/>
            <ac:spMk id="7" creationId="{535B9ECC-A5EB-43E2-9189-109F365D91D3}"/>
          </ac:spMkLst>
        </pc:spChg>
      </pc:sldChg>
      <pc:sldChg chg="modSp add del">
        <pc:chgData name="Alfred Asterjadhi" userId="39de57b9-85c0-4fd1-aaac-8ca2b6560ad0" providerId="ADAL" clId="{373AAEB6-8EB9-48CC-AA17-0C81BC246AD2}" dt="2020-10-30T23:31:01.830" v="480" actId="2696"/>
        <pc:sldMkLst>
          <pc:docMk/>
          <pc:sldMk cId="194024758" sldId="499"/>
        </pc:sldMkLst>
        <pc:spChg chg="mod">
          <ac:chgData name="Alfred Asterjadhi" userId="39de57b9-85c0-4fd1-aaac-8ca2b6560ad0" providerId="ADAL" clId="{373AAEB6-8EB9-48CC-AA17-0C81BC246AD2}" dt="2020-10-30T23:27:15.212" v="479" actId="20577"/>
          <ac:spMkLst>
            <pc:docMk/>
            <pc:sldMk cId="194024758" sldId="499"/>
            <ac:spMk id="2" creationId="{2C4C9692-0AC8-458E-AF3E-61873D43A63C}"/>
          </ac:spMkLst>
        </pc:spChg>
      </pc:sldChg>
      <pc:sldMasterChg chg="modSp modSldLayout">
        <pc:chgData name="Alfred Asterjadhi" userId="39de57b9-85c0-4fd1-aaac-8ca2b6560ad0" providerId="ADAL" clId="{373AAEB6-8EB9-48CC-AA17-0C81BC246AD2}" dt="2020-11-01T17:38:50.454" v="604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373AAEB6-8EB9-48CC-AA17-0C81BC246AD2}" dt="2020-11-01T17:38:32.659" v="598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Alfred Asterjadhi" userId="39de57b9-85c0-4fd1-aaac-8ca2b6560ad0" providerId="ADAL" clId="{373AAEB6-8EB9-48CC-AA17-0C81BC246AD2}" dt="2020-11-01T17:38:27.060" v="596" actId="20577"/>
          <ac:spMkLst>
            <pc:docMk/>
            <pc:sldMasterMk cId="0" sldId="2147483648"/>
            <ac:spMk id="1027" creationId="{00000000-0000-0000-0000-000000000000}"/>
          </ac:spMkLst>
        </pc:spChg>
        <pc:sldLayoutChg chg="modSp">
          <pc:chgData name="Alfred Asterjadhi" userId="39de57b9-85c0-4fd1-aaac-8ca2b6560ad0" providerId="ADAL" clId="{373AAEB6-8EB9-48CC-AA17-0C81BC246AD2}" dt="2020-11-01T17:38:39.964" v="599"/>
          <pc:sldLayoutMkLst>
            <pc:docMk/>
            <pc:sldMasterMk cId="0" sldId="2147483648"/>
            <pc:sldLayoutMk cId="0" sldId="2147483649"/>
          </pc:sldLayoutMkLst>
          <pc:spChg chg="mod">
            <ac:chgData name="Alfred Asterjadhi" userId="39de57b9-85c0-4fd1-aaac-8ca2b6560ad0" providerId="ADAL" clId="{373AAEB6-8EB9-48CC-AA17-0C81BC246AD2}" dt="2020-11-01T17:38:39.964" v="599"/>
            <ac:spMkLst>
              <pc:docMk/>
              <pc:sldMasterMk cId="0" sldId="2147483648"/>
              <pc:sldLayoutMk cId="0" sldId="2147483649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373AAEB6-8EB9-48CC-AA17-0C81BC246AD2}" dt="2020-11-01T17:38:42.253" v="600"/>
          <pc:sldLayoutMkLst>
            <pc:docMk/>
            <pc:sldMasterMk cId="0" sldId="2147483648"/>
            <pc:sldLayoutMk cId="0" sldId="2147483650"/>
          </pc:sldLayoutMkLst>
          <pc:spChg chg="mod">
            <ac:chgData name="Alfred Asterjadhi" userId="39de57b9-85c0-4fd1-aaac-8ca2b6560ad0" providerId="ADAL" clId="{373AAEB6-8EB9-48CC-AA17-0C81BC246AD2}" dt="2020-11-01T17:38:42.253" v="600"/>
            <ac:spMkLst>
              <pc:docMk/>
              <pc:sldMasterMk cId="0" sldId="2147483648"/>
              <pc:sldLayoutMk cId="0" sldId="2147483650"/>
              <ac:spMk id="12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373AAEB6-8EB9-48CC-AA17-0C81BC246AD2}" dt="2020-11-01T17:38:44.227" v="601"/>
          <pc:sldLayoutMkLst>
            <pc:docMk/>
            <pc:sldMasterMk cId="0" sldId="2147483648"/>
            <pc:sldLayoutMk cId="0" sldId="2147483651"/>
          </pc:sldLayoutMkLst>
          <pc:spChg chg="mod">
            <ac:chgData name="Alfred Asterjadhi" userId="39de57b9-85c0-4fd1-aaac-8ca2b6560ad0" providerId="ADAL" clId="{373AAEB6-8EB9-48CC-AA17-0C81BC246AD2}" dt="2020-11-01T17:38:44.227" v="601"/>
            <ac:spMkLst>
              <pc:docMk/>
              <pc:sldMasterMk cId="0" sldId="2147483648"/>
              <pc:sldLayoutMk cId="0" sldId="2147483651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373AAEB6-8EB9-48CC-AA17-0C81BC246AD2}" dt="2020-11-01T17:38:46.401" v="602"/>
          <pc:sldLayoutMkLst>
            <pc:docMk/>
            <pc:sldMasterMk cId="0" sldId="2147483648"/>
            <pc:sldLayoutMk cId="0" sldId="2147483652"/>
          </pc:sldLayoutMkLst>
          <pc:spChg chg="mod">
            <ac:chgData name="Alfred Asterjadhi" userId="39de57b9-85c0-4fd1-aaac-8ca2b6560ad0" providerId="ADAL" clId="{373AAEB6-8EB9-48CC-AA17-0C81BC246AD2}" dt="2020-11-01T17:38:46.401" v="602"/>
            <ac:spMkLst>
              <pc:docMk/>
              <pc:sldMasterMk cId="0" sldId="2147483648"/>
              <pc:sldLayoutMk cId="0" sldId="2147483652"/>
              <ac:spMk id="5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373AAEB6-8EB9-48CC-AA17-0C81BC246AD2}" dt="2020-11-01T17:38:48.565" v="603"/>
          <pc:sldLayoutMkLst>
            <pc:docMk/>
            <pc:sldMasterMk cId="0" sldId="2147483648"/>
            <pc:sldLayoutMk cId="0" sldId="2147483654"/>
          </pc:sldLayoutMkLst>
          <pc:spChg chg="mod">
            <ac:chgData name="Alfred Asterjadhi" userId="39de57b9-85c0-4fd1-aaac-8ca2b6560ad0" providerId="ADAL" clId="{373AAEB6-8EB9-48CC-AA17-0C81BC246AD2}" dt="2020-11-01T17:38:48.565" v="603"/>
            <ac:spMkLst>
              <pc:docMk/>
              <pc:sldMasterMk cId="0" sldId="2147483648"/>
              <pc:sldLayoutMk cId="0" sldId="2147483654"/>
              <ac:spMk id="3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373AAEB6-8EB9-48CC-AA17-0C81BC246AD2}" dt="2020-11-01T17:38:50.454" v="604"/>
          <pc:sldLayoutMkLst>
            <pc:docMk/>
            <pc:sldMasterMk cId="0" sldId="2147483648"/>
            <pc:sldLayoutMk cId="0" sldId="2147483655"/>
          </pc:sldLayoutMkLst>
          <pc:spChg chg="mod">
            <ac:chgData name="Alfred Asterjadhi" userId="39de57b9-85c0-4fd1-aaac-8ca2b6560ad0" providerId="ADAL" clId="{373AAEB6-8EB9-48CC-AA17-0C81BC246AD2}" dt="2020-11-01T17:38:50.454" v="604"/>
            <ac:spMkLst>
              <pc:docMk/>
              <pc:sldMasterMk cId="0" sldId="2147483648"/>
              <pc:sldLayoutMk cId="0" sldId="2147483655"/>
              <ac:spMk id="2" creationId="{00000000-0000-0000-0000-000000000000}"/>
            </ac:spMkLst>
          </pc:spChg>
        </pc:sldLayoutChg>
      </pc:sldMasterChg>
    </pc:docChg>
  </pc:docChgLst>
  <pc:docChgLst>
    <pc:chgData name="Alfred Asterjadhi" userId="39de57b9-85c0-4fd1-aaac-8ca2b6560ad0" providerId="ADAL" clId="{02C090EF-A1AC-4CED-ADCD-B90ADBA0A7F9}"/>
    <pc:docChg chg="modSld">
      <pc:chgData name="Alfred Asterjadhi" userId="39de57b9-85c0-4fd1-aaac-8ca2b6560ad0" providerId="ADAL" clId="{02C090EF-A1AC-4CED-ADCD-B90ADBA0A7F9}" dt="2021-02-21T19:31:30.222" v="7" actId="20577"/>
      <pc:docMkLst>
        <pc:docMk/>
      </pc:docMkLst>
      <pc:sldChg chg="modSp mod">
        <pc:chgData name="Alfred Asterjadhi" userId="39de57b9-85c0-4fd1-aaac-8ca2b6560ad0" providerId="ADAL" clId="{02C090EF-A1AC-4CED-ADCD-B90ADBA0A7F9}" dt="2021-02-21T19:31:30.222" v="7" actId="20577"/>
        <pc:sldMkLst>
          <pc:docMk/>
          <pc:sldMk cId="3302398597" sldId="515"/>
        </pc:sldMkLst>
        <pc:spChg chg="mod">
          <ac:chgData name="Alfred Asterjadhi" userId="39de57b9-85c0-4fd1-aaac-8ca2b6560ad0" providerId="ADAL" clId="{02C090EF-A1AC-4CED-ADCD-B90ADBA0A7F9}" dt="2021-02-21T19:31:30.222" v="7" actId="20577"/>
          <ac:spMkLst>
            <pc:docMk/>
            <pc:sldMk cId="3302398597" sldId="515"/>
            <ac:spMk id="7" creationId="{3126AA10-DC1C-4E34-80DA-B427588F2BD9}"/>
          </ac:spMkLst>
        </pc:spChg>
      </pc:sldChg>
      <pc:sldChg chg="modSp mod">
        <pc:chgData name="Alfred Asterjadhi" userId="39de57b9-85c0-4fd1-aaac-8ca2b6560ad0" providerId="ADAL" clId="{02C090EF-A1AC-4CED-ADCD-B90ADBA0A7F9}" dt="2021-02-09T19:24:55.387" v="5" actId="207"/>
        <pc:sldMkLst>
          <pc:docMk/>
          <pc:sldMk cId="2030734807" sldId="517"/>
        </pc:sldMkLst>
        <pc:spChg chg="mod">
          <ac:chgData name="Alfred Asterjadhi" userId="39de57b9-85c0-4fd1-aaac-8ca2b6560ad0" providerId="ADAL" clId="{02C090EF-A1AC-4CED-ADCD-B90ADBA0A7F9}" dt="2021-02-09T19:24:55.387" v="5" actId="207"/>
          <ac:spMkLst>
            <pc:docMk/>
            <pc:sldMk cId="2030734807" sldId="517"/>
            <ac:spMk id="10" creationId="{99A414B4-2CCE-47B7-A036-CF3630BA2538}"/>
          </ac:spMkLst>
        </pc:spChg>
      </pc:sldChg>
    </pc:docChg>
  </pc:docChgLst>
  <pc:docChgLst>
    <pc:chgData name="Alfred Asterjadhi" userId="39de57b9-85c0-4fd1-aaac-8ca2b6560ad0" providerId="ADAL" clId="{40AD8680-96F0-4295-A420-1C22B1F0AAF2}"/>
    <pc:docChg chg="custSel delSld modSld modMainMaster">
      <pc:chgData name="Alfred Asterjadhi" userId="39de57b9-85c0-4fd1-aaac-8ca2b6560ad0" providerId="ADAL" clId="{40AD8680-96F0-4295-A420-1C22B1F0AAF2}" dt="2021-01-05T21:55:00.233" v="191" actId="6549"/>
      <pc:docMkLst>
        <pc:docMk/>
      </pc:docMkLst>
      <pc:sldChg chg="modSp">
        <pc:chgData name="Alfred Asterjadhi" userId="39de57b9-85c0-4fd1-aaac-8ca2b6560ad0" providerId="ADAL" clId="{40AD8680-96F0-4295-A420-1C22B1F0AAF2}" dt="2021-01-05T21:50:30.536" v="20" actId="20577"/>
        <pc:sldMkLst>
          <pc:docMk/>
          <pc:sldMk cId="0" sldId="256"/>
        </pc:sldMkLst>
        <pc:spChg chg="mod">
          <ac:chgData name="Alfred Asterjadhi" userId="39de57b9-85c0-4fd1-aaac-8ca2b6560ad0" providerId="ADAL" clId="{40AD8680-96F0-4295-A420-1C22B1F0AAF2}" dt="2021-01-05T21:50:30.536" v="20" actId="20577"/>
          <ac:spMkLst>
            <pc:docMk/>
            <pc:sldMk cId="0" sldId="256"/>
            <ac:spMk id="6" creationId="{00000000-0000-0000-0000-000000000000}"/>
          </ac:spMkLst>
        </pc:spChg>
        <pc:spChg chg="mod">
          <ac:chgData name="Alfred Asterjadhi" userId="39de57b9-85c0-4fd1-aaac-8ca2b6560ad0" providerId="ADAL" clId="{40AD8680-96F0-4295-A420-1C22B1F0AAF2}" dt="2021-01-05T21:50:24.652" v="11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Alfred Asterjadhi" userId="39de57b9-85c0-4fd1-aaac-8ca2b6560ad0" providerId="ADAL" clId="{40AD8680-96F0-4295-A420-1C22B1F0AAF2}" dt="2021-01-05T21:50:39.976" v="21"/>
        <pc:sldMkLst>
          <pc:docMk/>
          <pc:sldMk cId="0" sldId="257"/>
        </pc:sldMkLst>
        <pc:spChg chg="mod">
          <ac:chgData name="Alfred Asterjadhi" userId="39de57b9-85c0-4fd1-aaac-8ca2b6560ad0" providerId="ADAL" clId="{40AD8680-96F0-4295-A420-1C22B1F0AAF2}" dt="2021-01-05T21:50:39.976" v="21"/>
          <ac:spMkLst>
            <pc:docMk/>
            <pc:sldMk cId="0" sldId="257"/>
            <ac:spMk id="7" creationId="{4565958B-DD30-4EE7-AF20-DC550898176B}"/>
          </ac:spMkLst>
        </pc:spChg>
      </pc:sldChg>
      <pc:sldChg chg="modSp">
        <pc:chgData name="Alfred Asterjadhi" userId="39de57b9-85c0-4fd1-aaac-8ca2b6560ad0" providerId="ADAL" clId="{40AD8680-96F0-4295-A420-1C22B1F0AAF2}" dt="2021-01-05T21:50:41.935" v="22"/>
        <pc:sldMkLst>
          <pc:docMk/>
          <pc:sldMk cId="974883051" sldId="506"/>
        </pc:sldMkLst>
        <pc:spChg chg="mod">
          <ac:chgData name="Alfred Asterjadhi" userId="39de57b9-85c0-4fd1-aaac-8ca2b6560ad0" providerId="ADAL" clId="{40AD8680-96F0-4295-A420-1C22B1F0AAF2}" dt="2021-01-05T21:50:41.935" v="22"/>
          <ac:spMkLst>
            <pc:docMk/>
            <pc:sldMk cId="974883051" sldId="506"/>
            <ac:spMk id="6" creationId="{7488035E-BDAD-477C-AA55-E8989C4B7B8C}"/>
          </ac:spMkLst>
        </pc:spChg>
      </pc:sldChg>
      <pc:sldChg chg="modSp">
        <pc:chgData name="Alfred Asterjadhi" userId="39de57b9-85c0-4fd1-aaac-8ca2b6560ad0" providerId="ADAL" clId="{40AD8680-96F0-4295-A420-1C22B1F0AAF2}" dt="2021-01-05T21:55:00.233" v="191" actId="6549"/>
        <pc:sldMkLst>
          <pc:docMk/>
          <pc:sldMk cId="2071536349" sldId="507"/>
        </pc:sldMkLst>
        <pc:spChg chg="mod">
          <ac:chgData name="Alfred Asterjadhi" userId="39de57b9-85c0-4fd1-aaac-8ca2b6560ad0" providerId="ADAL" clId="{40AD8680-96F0-4295-A420-1C22B1F0AAF2}" dt="2021-01-05T21:50:43.798" v="23"/>
          <ac:spMkLst>
            <pc:docMk/>
            <pc:sldMk cId="2071536349" sldId="507"/>
            <ac:spMk id="4" creationId="{DD67400D-5900-4D56-9B2B-255E48529B20}"/>
          </ac:spMkLst>
        </pc:spChg>
        <pc:spChg chg="mod">
          <ac:chgData name="Alfred Asterjadhi" userId="39de57b9-85c0-4fd1-aaac-8ca2b6560ad0" providerId="ADAL" clId="{40AD8680-96F0-4295-A420-1C22B1F0AAF2}" dt="2021-01-05T21:55:00.233" v="191" actId="6549"/>
          <ac:spMkLst>
            <pc:docMk/>
            <pc:sldMk cId="2071536349" sldId="507"/>
            <ac:spMk id="8" creationId="{04C898FD-7E7E-4AEB-9030-454136F5FDEB}"/>
          </ac:spMkLst>
        </pc:spChg>
      </pc:sldChg>
      <pc:sldChg chg="modSp">
        <pc:chgData name="Alfred Asterjadhi" userId="39de57b9-85c0-4fd1-aaac-8ca2b6560ad0" providerId="ADAL" clId="{40AD8680-96F0-4295-A420-1C22B1F0AAF2}" dt="2021-01-05T21:53:22.305" v="165" actId="20577"/>
        <pc:sldMkLst>
          <pc:docMk/>
          <pc:sldMk cId="1792682794" sldId="508"/>
        </pc:sldMkLst>
        <pc:spChg chg="mod">
          <ac:chgData name="Alfred Asterjadhi" userId="39de57b9-85c0-4fd1-aaac-8ca2b6560ad0" providerId="ADAL" clId="{40AD8680-96F0-4295-A420-1C22B1F0AAF2}" dt="2021-01-05T21:53:22.305" v="165" actId="20577"/>
          <ac:spMkLst>
            <pc:docMk/>
            <pc:sldMk cId="1792682794" sldId="508"/>
            <ac:spMk id="3" creationId="{BE59A49E-A5A4-4F56-B099-147C6D55F1B5}"/>
          </ac:spMkLst>
        </pc:spChg>
        <pc:spChg chg="mod">
          <ac:chgData name="Alfred Asterjadhi" userId="39de57b9-85c0-4fd1-aaac-8ca2b6560ad0" providerId="ADAL" clId="{40AD8680-96F0-4295-A420-1C22B1F0AAF2}" dt="2021-01-05T21:50:45.750" v="24"/>
          <ac:spMkLst>
            <pc:docMk/>
            <pc:sldMk cId="1792682794" sldId="508"/>
            <ac:spMk id="6" creationId="{348D43E9-E005-4F47-90F5-77DFD10F8321}"/>
          </ac:spMkLst>
        </pc:spChg>
      </pc:sldChg>
      <pc:sldChg chg="modSp">
        <pc:chgData name="Alfred Asterjadhi" userId="39de57b9-85c0-4fd1-aaac-8ca2b6560ad0" providerId="ADAL" clId="{40AD8680-96F0-4295-A420-1C22B1F0AAF2}" dt="2021-01-05T21:54:36.670" v="185" actId="255"/>
        <pc:sldMkLst>
          <pc:docMk/>
          <pc:sldMk cId="2541942211" sldId="509"/>
        </pc:sldMkLst>
        <pc:spChg chg="mod">
          <ac:chgData name="Alfred Asterjadhi" userId="39de57b9-85c0-4fd1-aaac-8ca2b6560ad0" providerId="ADAL" clId="{40AD8680-96F0-4295-A420-1C22B1F0AAF2}" dt="2021-01-05T21:50:48.049" v="25"/>
          <ac:spMkLst>
            <pc:docMk/>
            <pc:sldMk cId="2541942211" sldId="509"/>
            <ac:spMk id="4" creationId="{DD67400D-5900-4D56-9B2B-255E48529B20}"/>
          </ac:spMkLst>
        </pc:spChg>
        <pc:spChg chg="mod">
          <ac:chgData name="Alfred Asterjadhi" userId="39de57b9-85c0-4fd1-aaac-8ca2b6560ad0" providerId="ADAL" clId="{40AD8680-96F0-4295-A420-1C22B1F0AAF2}" dt="2021-01-05T21:54:00.668" v="171" actId="20577"/>
          <ac:spMkLst>
            <pc:docMk/>
            <pc:sldMk cId="2541942211" sldId="509"/>
            <ac:spMk id="7" creationId="{14DC227E-9B6E-4DEE-A8F2-C026B7CF2CBE}"/>
          </ac:spMkLst>
        </pc:spChg>
        <pc:spChg chg="mod">
          <ac:chgData name="Alfred Asterjadhi" userId="39de57b9-85c0-4fd1-aaac-8ca2b6560ad0" providerId="ADAL" clId="{40AD8680-96F0-4295-A420-1C22B1F0AAF2}" dt="2021-01-05T21:54:36.670" v="185" actId="255"/>
          <ac:spMkLst>
            <pc:docMk/>
            <pc:sldMk cId="2541942211" sldId="509"/>
            <ac:spMk id="8" creationId="{04C898FD-7E7E-4AEB-9030-454136F5FDEB}"/>
          </ac:spMkLst>
        </pc:spChg>
      </pc:sldChg>
      <pc:sldChg chg="modSp del">
        <pc:chgData name="Alfred Asterjadhi" userId="39de57b9-85c0-4fd1-aaac-8ca2b6560ad0" providerId="ADAL" clId="{40AD8680-96F0-4295-A420-1C22B1F0AAF2}" dt="2021-01-05T21:54:25.947" v="183" actId="2696"/>
        <pc:sldMkLst>
          <pc:docMk/>
          <pc:sldMk cId="2968964599" sldId="510"/>
        </pc:sldMkLst>
        <pc:spChg chg="mod">
          <ac:chgData name="Alfred Asterjadhi" userId="39de57b9-85c0-4fd1-aaac-8ca2b6560ad0" providerId="ADAL" clId="{40AD8680-96F0-4295-A420-1C22B1F0AAF2}" dt="2021-01-05T21:50:50.036" v="26"/>
          <ac:spMkLst>
            <pc:docMk/>
            <pc:sldMk cId="2968964599" sldId="510"/>
            <ac:spMk id="6" creationId="{348D43E9-E005-4F47-90F5-77DFD10F8321}"/>
          </ac:spMkLst>
        </pc:spChg>
      </pc:sldChg>
      <pc:sldMasterChg chg="modSp">
        <pc:chgData name="Alfred Asterjadhi" userId="39de57b9-85c0-4fd1-aaac-8ca2b6560ad0" providerId="ADAL" clId="{40AD8680-96F0-4295-A420-1C22B1F0AAF2}" dt="2020-12-28T05:06:29.094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40AD8680-96F0-4295-A420-1C22B1F0AAF2}" dt="2020-12-28T05:06:29.094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FC9662B5-2E05-451A-9E74-B15F6F042C40}"/>
    <pc:docChg chg="modMainMaster">
      <pc:chgData name="Alfred Asterjadhi" userId="39de57b9-85c0-4fd1-aaac-8ca2b6560ad0" providerId="ADAL" clId="{FC9662B5-2E05-451A-9E74-B15F6F042C40}" dt="2020-11-09T15:30:52.079" v="1" actId="6549"/>
      <pc:docMkLst>
        <pc:docMk/>
      </pc:docMkLst>
      <pc:sldMasterChg chg="modSp">
        <pc:chgData name="Alfred Asterjadhi" userId="39de57b9-85c0-4fd1-aaac-8ca2b6560ad0" providerId="ADAL" clId="{FC9662B5-2E05-451A-9E74-B15F6F042C40}" dt="2020-11-09T15:30:52.079" v="1" actId="654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FC9662B5-2E05-451A-9E74-B15F6F042C40}" dt="2020-11-09T15:30:52.079" v="1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59429324-D781-4393-A8FD-57F3854BF018}"/>
    <pc:docChg chg="addSld delSld modSld sldOrd modMainMaster">
      <pc:chgData name="Alfred Asterjadhi" userId="39de57b9-85c0-4fd1-aaac-8ca2b6560ad0" providerId="ADAL" clId="{59429324-D781-4393-A8FD-57F3854BF018}" dt="2020-11-09T15:15:48.605" v="142" actId="20577"/>
      <pc:docMkLst>
        <pc:docMk/>
      </pc:docMkLst>
      <pc:sldChg chg="modSp">
        <pc:chgData name="Alfred Asterjadhi" userId="39de57b9-85c0-4fd1-aaac-8ca2b6560ad0" providerId="ADAL" clId="{59429324-D781-4393-A8FD-57F3854BF018}" dt="2020-11-09T15:15:48.605" v="142" actId="20577"/>
        <pc:sldMkLst>
          <pc:docMk/>
          <pc:sldMk cId="1759877929" sldId="504"/>
        </pc:sldMkLst>
        <pc:spChg chg="mod">
          <ac:chgData name="Alfred Asterjadhi" userId="39de57b9-85c0-4fd1-aaac-8ca2b6560ad0" providerId="ADAL" clId="{59429324-D781-4393-A8FD-57F3854BF018}" dt="2020-11-09T15:15:48.605" v="142" actId="20577"/>
          <ac:spMkLst>
            <pc:docMk/>
            <pc:sldMk cId="1759877929" sldId="504"/>
            <ac:spMk id="8" creationId="{04C898FD-7E7E-4AEB-9030-454136F5FDEB}"/>
          </ac:spMkLst>
        </pc:spChg>
      </pc:sldChg>
      <pc:sldChg chg="modSp">
        <pc:chgData name="Alfred Asterjadhi" userId="39de57b9-85c0-4fd1-aaac-8ca2b6560ad0" providerId="ADAL" clId="{59429324-D781-4393-A8FD-57F3854BF018}" dt="2020-11-09T15:15:46.425" v="141" actId="20577"/>
        <pc:sldMkLst>
          <pc:docMk/>
          <pc:sldMk cId="2591876160" sldId="505"/>
        </pc:sldMkLst>
        <pc:spChg chg="mod">
          <ac:chgData name="Alfred Asterjadhi" userId="39de57b9-85c0-4fd1-aaac-8ca2b6560ad0" providerId="ADAL" clId="{59429324-D781-4393-A8FD-57F3854BF018}" dt="2020-11-09T15:15:46.425" v="141" actId="20577"/>
          <ac:spMkLst>
            <pc:docMk/>
            <pc:sldMk cId="2591876160" sldId="505"/>
            <ac:spMk id="3" creationId="{BE59A49E-A5A4-4F56-B099-147C6D55F1B5}"/>
          </ac:spMkLst>
        </pc:spChg>
      </pc:sldChg>
      <pc:sldChg chg="modSp add del ord">
        <pc:chgData name="Alfred Asterjadhi" userId="39de57b9-85c0-4fd1-aaac-8ca2b6560ad0" providerId="ADAL" clId="{59429324-D781-4393-A8FD-57F3854BF018}" dt="2020-11-09T15:12:43.805" v="140" actId="2696"/>
        <pc:sldMkLst>
          <pc:docMk/>
          <pc:sldMk cId="979188270" sldId="506"/>
        </pc:sldMkLst>
        <pc:spChg chg="mod">
          <ac:chgData name="Alfred Asterjadhi" userId="39de57b9-85c0-4fd1-aaac-8ca2b6560ad0" providerId="ADAL" clId="{59429324-D781-4393-A8FD-57F3854BF018}" dt="2020-11-08T15:28:43.133" v="40" actId="20577"/>
          <ac:spMkLst>
            <pc:docMk/>
            <pc:sldMk cId="979188270" sldId="506"/>
            <ac:spMk id="2" creationId="{872B1CCF-A3B8-464F-B2A9-73CCCFCFF1D9}"/>
          </ac:spMkLst>
        </pc:spChg>
      </pc:sldChg>
      <pc:sldChg chg="modSp add del">
        <pc:chgData name="Alfred Asterjadhi" userId="39de57b9-85c0-4fd1-aaac-8ca2b6560ad0" providerId="ADAL" clId="{59429324-D781-4393-A8FD-57F3854BF018}" dt="2020-11-08T15:28:20.866" v="37" actId="2696"/>
        <pc:sldMkLst>
          <pc:docMk/>
          <pc:sldMk cId="3694520877" sldId="507"/>
        </pc:sldMkLst>
        <pc:spChg chg="mod">
          <ac:chgData name="Alfred Asterjadhi" userId="39de57b9-85c0-4fd1-aaac-8ca2b6560ad0" providerId="ADAL" clId="{59429324-D781-4393-A8FD-57F3854BF018}" dt="2020-11-08T15:27:11.233" v="36"/>
          <ac:spMkLst>
            <pc:docMk/>
            <pc:sldMk cId="3694520877" sldId="507"/>
            <ac:spMk id="2" creationId="{10B6058E-38A0-405F-B7BE-855B6D2FF7CC}"/>
          </ac:spMkLst>
        </pc:spChg>
        <pc:spChg chg="mod">
          <ac:chgData name="Alfred Asterjadhi" userId="39de57b9-85c0-4fd1-aaac-8ca2b6560ad0" providerId="ADAL" clId="{59429324-D781-4393-A8FD-57F3854BF018}" dt="2020-11-08T15:27:01.891" v="35"/>
          <ac:spMkLst>
            <pc:docMk/>
            <pc:sldMk cId="3694520877" sldId="507"/>
            <ac:spMk id="3" creationId="{F7F826E7-CC08-4004-A874-C4405B04C1DC}"/>
          </ac:spMkLst>
        </pc:spChg>
      </pc:sldChg>
      <pc:sldMasterChg chg="modSp">
        <pc:chgData name="Alfred Asterjadhi" userId="39de57b9-85c0-4fd1-aaac-8ca2b6560ad0" providerId="ADAL" clId="{59429324-D781-4393-A8FD-57F3854BF018}" dt="2020-11-08T15:29:04.775" v="42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59429324-D781-4393-A8FD-57F3854BF018}" dt="2020-11-08T15:29:04.775" v="42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C5554BE7-B52F-4813-8B0B-B3BF7E6FD2FF}"/>
    <pc:docChg chg="undo custSel addSld delSld modSld sldOrd modMainMaster">
      <pc:chgData name="Alfred Asterjadhi" userId="39de57b9-85c0-4fd1-aaac-8ca2b6560ad0" providerId="ADAL" clId="{C5554BE7-B52F-4813-8B0B-B3BF7E6FD2FF}" dt="2021-03-10T16:46:47.025" v="774" actId="47"/>
      <pc:docMkLst>
        <pc:docMk/>
      </pc:docMkLst>
      <pc:sldChg chg="modSp">
        <pc:chgData name="Alfred Asterjadhi" userId="39de57b9-85c0-4fd1-aaac-8ca2b6560ad0" providerId="ADAL" clId="{C5554BE7-B52F-4813-8B0B-B3BF7E6FD2FF}" dt="2021-03-10T16:46:03.404" v="760"/>
        <pc:sldMkLst>
          <pc:docMk/>
          <pc:sldMk cId="0" sldId="256"/>
        </pc:sldMkLst>
        <pc:spChg chg="mod">
          <ac:chgData name="Alfred Asterjadhi" userId="39de57b9-85c0-4fd1-aaac-8ca2b6560ad0" providerId="ADAL" clId="{C5554BE7-B52F-4813-8B0B-B3BF7E6FD2FF}" dt="2021-03-10T16:46:03.404" v="760"/>
          <ac:spMkLst>
            <pc:docMk/>
            <pc:sldMk cId="0" sldId="256"/>
            <ac:spMk id="6" creationId="{00000000-0000-0000-0000-000000000000}"/>
          </ac:spMkLst>
        </pc:spChg>
      </pc:sldChg>
      <pc:sldChg chg="modSp">
        <pc:chgData name="Alfred Asterjadhi" userId="39de57b9-85c0-4fd1-aaac-8ca2b6560ad0" providerId="ADAL" clId="{C5554BE7-B52F-4813-8B0B-B3BF7E6FD2FF}" dt="2021-03-10T16:46:05.516" v="761"/>
        <pc:sldMkLst>
          <pc:docMk/>
          <pc:sldMk cId="0" sldId="257"/>
        </pc:sldMkLst>
        <pc:spChg chg="mod">
          <ac:chgData name="Alfred Asterjadhi" userId="39de57b9-85c0-4fd1-aaac-8ca2b6560ad0" providerId="ADAL" clId="{C5554BE7-B52F-4813-8B0B-B3BF7E6FD2FF}" dt="2021-03-10T16:46:05.516" v="761"/>
          <ac:spMkLst>
            <pc:docMk/>
            <pc:sldMk cId="0" sldId="257"/>
            <ac:spMk id="7" creationId="{4565958B-DD30-4EE7-AF20-DC550898176B}"/>
          </ac:spMkLst>
        </pc:spChg>
      </pc:sldChg>
      <pc:sldChg chg="modSp">
        <pc:chgData name="Alfred Asterjadhi" userId="39de57b9-85c0-4fd1-aaac-8ca2b6560ad0" providerId="ADAL" clId="{C5554BE7-B52F-4813-8B0B-B3BF7E6FD2FF}" dt="2021-03-10T16:46:07.373" v="762"/>
        <pc:sldMkLst>
          <pc:docMk/>
          <pc:sldMk cId="974883051" sldId="506"/>
        </pc:sldMkLst>
        <pc:spChg chg="mod">
          <ac:chgData name="Alfred Asterjadhi" userId="39de57b9-85c0-4fd1-aaac-8ca2b6560ad0" providerId="ADAL" clId="{C5554BE7-B52F-4813-8B0B-B3BF7E6FD2FF}" dt="2021-03-10T16:46:07.373" v="762"/>
          <ac:spMkLst>
            <pc:docMk/>
            <pc:sldMk cId="974883051" sldId="506"/>
            <ac:spMk id="6" creationId="{7488035E-BDAD-477C-AA55-E8989C4B7B8C}"/>
          </ac:spMkLst>
        </pc:spChg>
      </pc:sldChg>
      <pc:sldChg chg="modSp">
        <pc:chgData name="Alfred Asterjadhi" userId="39de57b9-85c0-4fd1-aaac-8ca2b6560ad0" providerId="ADAL" clId="{C5554BE7-B52F-4813-8B0B-B3BF7E6FD2FF}" dt="2021-03-10T16:46:09.185" v="763"/>
        <pc:sldMkLst>
          <pc:docMk/>
          <pc:sldMk cId="2071536349" sldId="507"/>
        </pc:sldMkLst>
        <pc:spChg chg="mod">
          <ac:chgData name="Alfred Asterjadhi" userId="39de57b9-85c0-4fd1-aaac-8ca2b6560ad0" providerId="ADAL" clId="{C5554BE7-B52F-4813-8B0B-B3BF7E6FD2FF}" dt="2021-03-10T16:46:09.185" v="763"/>
          <ac:spMkLst>
            <pc:docMk/>
            <pc:sldMk cId="2071536349" sldId="507"/>
            <ac:spMk id="4" creationId="{DD67400D-5900-4D56-9B2B-255E48529B20}"/>
          </ac:spMkLst>
        </pc:spChg>
      </pc:sldChg>
      <pc:sldChg chg="modSp">
        <pc:chgData name="Alfred Asterjadhi" userId="39de57b9-85c0-4fd1-aaac-8ca2b6560ad0" providerId="ADAL" clId="{C5554BE7-B52F-4813-8B0B-B3BF7E6FD2FF}" dt="2021-03-10T16:46:10.964" v="764"/>
        <pc:sldMkLst>
          <pc:docMk/>
          <pc:sldMk cId="1792682794" sldId="508"/>
        </pc:sldMkLst>
        <pc:spChg chg="mod">
          <ac:chgData name="Alfred Asterjadhi" userId="39de57b9-85c0-4fd1-aaac-8ca2b6560ad0" providerId="ADAL" clId="{C5554BE7-B52F-4813-8B0B-B3BF7E6FD2FF}" dt="2021-03-10T16:46:10.964" v="764"/>
          <ac:spMkLst>
            <pc:docMk/>
            <pc:sldMk cId="1792682794" sldId="508"/>
            <ac:spMk id="6" creationId="{348D43E9-E005-4F47-90F5-77DFD10F8321}"/>
          </ac:spMkLst>
        </pc:spChg>
      </pc:sldChg>
      <pc:sldChg chg="modSp">
        <pc:chgData name="Alfred Asterjadhi" userId="39de57b9-85c0-4fd1-aaac-8ca2b6560ad0" providerId="ADAL" clId="{C5554BE7-B52F-4813-8B0B-B3BF7E6FD2FF}" dt="2021-03-10T16:46:12.804" v="765"/>
        <pc:sldMkLst>
          <pc:docMk/>
          <pc:sldMk cId="2541942211" sldId="509"/>
        </pc:sldMkLst>
        <pc:spChg chg="mod">
          <ac:chgData name="Alfred Asterjadhi" userId="39de57b9-85c0-4fd1-aaac-8ca2b6560ad0" providerId="ADAL" clId="{C5554BE7-B52F-4813-8B0B-B3BF7E6FD2FF}" dt="2021-03-10T16:46:12.804" v="765"/>
          <ac:spMkLst>
            <pc:docMk/>
            <pc:sldMk cId="2541942211" sldId="509"/>
            <ac:spMk id="4" creationId="{DD67400D-5900-4D56-9B2B-255E48529B20}"/>
          </ac:spMkLst>
        </pc:spChg>
      </pc:sldChg>
      <pc:sldChg chg="modSp">
        <pc:chgData name="Alfred Asterjadhi" userId="39de57b9-85c0-4fd1-aaac-8ca2b6560ad0" providerId="ADAL" clId="{C5554BE7-B52F-4813-8B0B-B3BF7E6FD2FF}" dt="2021-03-10T16:46:15.185" v="766"/>
        <pc:sldMkLst>
          <pc:docMk/>
          <pc:sldMk cId="2415991745" sldId="510"/>
        </pc:sldMkLst>
        <pc:spChg chg="mod">
          <ac:chgData name="Alfred Asterjadhi" userId="39de57b9-85c0-4fd1-aaac-8ca2b6560ad0" providerId="ADAL" clId="{C5554BE7-B52F-4813-8B0B-B3BF7E6FD2FF}" dt="2021-03-10T16:46:15.185" v="766"/>
          <ac:spMkLst>
            <pc:docMk/>
            <pc:sldMk cId="2415991745" sldId="510"/>
            <ac:spMk id="6" creationId="{AB0C2F00-D8F0-4DD6-B5F1-701339C96B41}"/>
          </ac:spMkLst>
        </pc:spChg>
      </pc:sldChg>
      <pc:sldChg chg="modSp">
        <pc:chgData name="Alfred Asterjadhi" userId="39de57b9-85c0-4fd1-aaac-8ca2b6560ad0" providerId="ADAL" clId="{C5554BE7-B52F-4813-8B0B-B3BF7E6FD2FF}" dt="2021-03-10T16:46:23.090" v="770"/>
        <pc:sldMkLst>
          <pc:docMk/>
          <pc:sldMk cId="428917577" sldId="511"/>
        </pc:sldMkLst>
        <pc:spChg chg="mod">
          <ac:chgData name="Alfred Asterjadhi" userId="39de57b9-85c0-4fd1-aaac-8ca2b6560ad0" providerId="ADAL" clId="{C5554BE7-B52F-4813-8B0B-B3BF7E6FD2FF}" dt="2021-03-10T16:46:23.090" v="770"/>
          <ac:spMkLst>
            <pc:docMk/>
            <pc:sldMk cId="428917577" sldId="511"/>
            <ac:spMk id="6" creationId="{B63EF7E7-1362-4206-B209-115D49A6AA5A}"/>
          </ac:spMkLst>
        </pc:spChg>
      </pc:sldChg>
      <pc:sldChg chg="modSp">
        <pc:chgData name="Alfred Asterjadhi" userId="39de57b9-85c0-4fd1-aaac-8ca2b6560ad0" providerId="ADAL" clId="{C5554BE7-B52F-4813-8B0B-B3BF7E6FD2FF}" dt="2021-03-10T16:46:17.064" v="767"/>
        <pc:sldMkLst>
          <pc:docMk/>
          <pc:sldMk cId="4101287665" sldId="512"/>
        </pc:sldMkLst>
        <pc:spChg chg="mod">
          <ac:chgData name="Alfred Asterjadhi" userId="39de57b9-85c0-4fd1-aaac-8ca2b6560ad0" providerId="ADAL" clId="{C5554BE7-B52F-4813-8B0B-B3BF7E6FD2FF}" dt="2021-03-10T16:46:17.064" v="767"/>
          <ac:spMkLst>
            <pc:docMk/>
            <pc:sldMk cId="4101287665" sldId="512"/>
            <ac:spMk id="6" creationId="{7488035E-BDAD-477C-AA55-E8989C4B7B8C}"/>
          </ac:spMkLst>
        </pc:spChg>
      </pc:sldChg>
      <pc:sldChg chg="modSp">
        <pc:chgData name="Alfred Asterjadhi" userId="39de57b9-85c0-4fd1-aaac-8ca2b6560ad0" providerId="ADAL" clId="{C5554BE7-B52F-4813-8B0B-B3BF7E6FD2FF}" dt="2021-03-10T16:46:20.874" v="769"/>
        <pc:sldMkLst>
          <pc:docMk/>
          <pc:sldMk cId="2655109566" sldId="513"/>
        </pc:sldMkLst>
        <pc:spChg chg="mod">
          <ac:chgData name="Alfred Asterjadhi" userId="39de57b9-85c0-4fd1-aaac-8ca2b6560ad0" providerId="ADAL" clId="{C5554BE7-B52F-4813-8B0B-B3BF7E6FD2FF}" dt="2021-03-10T16:46:20.874" v="769"/>
          <ac:spMkLst>
            <pc:docMk/>
            <pc:sldMk cId="2655109566" sldId="513"/>
            <ac:spMk id="4" creationId="{0DB7745C-6D2D-4C96-AB63-4A8AC6CA39B8}"/>
          </ac:spMkLst>
        </pc:spChg>
      </pc:sldChg>
      <pc:sldChg chg="modSp">
        <pc:chgData name="Alfred Asterjadhi" userId="39de57b9-85c0-4fd1-aaac-8ca2b6560ad0" providerId="ADAL" clId="{C5554BE7-B52F-4813-8B0B-B3BF7E6FD2FF}" dt="2021-03-10T16:46:18.994" v="768"/>
        <pc:sldMkLst>
          <pc:docMk/>
          <pc:sldMk cId="3676180541" sldId="514"/>
        </pc:sldMkLst>
        <pc:spChg chg="mod">
          <ac:chgData name="Alfred Asterjadhi" userId="39de57b9-85c0-4fd1-aaac-8ca2b6560ad0" providerId="ADAL" clId="{C5554BE7-B52F-4813-8B0B-B3BF7E6FD2FF}" dt="2021-03-10T16:46:18.994" v="768"/>
          <ac:spMkLst>
            <pc:docMk/>
            <pc:sldMk cId="3676180541" sldId="514"/>
            <ac:spMk id="4" creationId="{7335E98F-CD54-45CC-B242-37886F48A525}"/>
          </ac:spMkLst>
        </pc:spChg>
      </pc:sldChg>
      <pc:sldChg chg="modSp">
        <pc:chgData name="Alfred Asterjadhi" userId="39de57b9-85c0-4fd1-aaac-8ca2b6560ad0" providerId="ADAL" clId="{C5554BE7-B52F-4813-8B0B-B3BF7E6FD2FF}" dt="2021-03-10T16:46:24.980" v="771"/>
        <pc:sldMkLst>
          <pc:docMk/>
          <pc:sldMk cId="3302398597" sldId="515"/>
        </pc:sldMkLst>
        <pc:spChg chg="mod">
          <ac:chgData name="Alfred Asterjadhi" userId="39de57b9-85c0-4fd1-aaac-8ca2b6560ad0" providerId="ADAL" clId="{C5554BE7-B52F-4813-8B0B-B3BF7E6FD2FF}" dt="2021-03-10T16:46:24.980" v="771"/>
          <ac:spMkLst>
            <pc:docMk/>
            <pc:sldMk cId="3302398597" sldId="515"/>
            <ac:spMk id="6" creationId="{7488035E-BDAD-477C-AA55-E8989C4B7B8C}"/>
          </ac:spMkLst>
        </pc:spChg>
      </pc:sldChg>
      <pc:sldChg chg="modSp">
        <pc:chgData name="Alfred Asterjadhi" userId="39de57b9-85c0-4fd1-aaac-8ca2b6560ad0" providerId="ADAL" clId="{C5554BE7-B52F-4813-8B0B-B3BF7E6FD2FF}" dt="2021-03-10T16:46:26.779" v="772"/>
        <pc:sldMkLst>
          <pc:docMk/>
          <pc:sldMk cId="2030734807" sldId="517"/>
        </pc:sldMkLst>
        <pc:spChg chg="mod">
          <ac:chgData name="Alfred Asterjadhi" userId="39de57b9-85c0-4fd1-aaac-8ca2b6560ad0" providerId="ADAL" clId="{C5554BE7-B52F-4813-8B0B-B3BF7E6FD2FF}" dt="2021-03-10T16:46:26.779" v="772"/>
          <ac:spMkLst>
            <pc:docMk/>
            <pc:sldMk cId="2030734807" sldId="517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C5554BE7-B52F-4813-8B0B-B3BF7E6FD2FF}" dt="2021-03-09T19:30:04.463" v="12" actId="20577"/>
        <pc:sldMkLst>
          <pc:docMk/>
          <pc:sldMk cId="552918245" sldId="519"/>
        </pc:sldMkLst>
        <pc:spChg chg="mod">
          <ac:chgData name="Alfred Asterjadhi" userId="39de57b9-85c0-4fd1-aaac-8ca2b6560ad0" providerId="ADAL" clId="{C5554BE7-B52F-4813-8B0B-B3BF7E6FD2FF}" dt="2021-03-09T19:30:04.463" v="12" actId="20577"/>
          <ac:spMkLst>
            <pc:docMk/>
            <pc:sldMk cId="552918245" sldId="519"/>
            <ac:spMk id="6" creationId="{7488035E-BDAD-477C-AA55-E8989C4B7B8C}"/>
          </ac:spMkLst>
        </pc:spChg>
      </pc:sldChg>
      <pc:sldChg chg="modSp mod">
        <pc:chgData name="Alfred Asterjadhi" userId="39de57b9-85c0-4fd1-aaac-8ca2b6560ad0" providerId="ADAL" clId="{C5554BE7-B52F-4813-8B0B-B3BF7E6FD2FF}" dt="2021-03-10T15:26:08.970" v="353"/>
        <pc:sldMkLst>
          <pc:docMk/>
          <pc:sldMk cId="425019533" sldId="520"/>
        </pc:sldMkLst>
        <pc:spChg chg="mod">
          <ac:chgData name="Alfred Asterjadhi" userId="39de57b9-85c0-4fd1-aaac-8ca2b6560ad0" providerId="ADAL" clId="{C5554BE7-B52F-4813-8B0B-B3BF7E6FD2FF}" dt="2021-03-09T19:30:14.459" v="14"/>
          <ac:spMkLst>
            <pc:docMk/>
            <pc:sldMk cId="425019533" sldId="520"/>
            <ac:spMk id="6" creationId="{B63EF7E7-1362-4206-B209-115D49A6AA5A}"/>
          </ac:spMkLst>
        </pc:spChg>
        <pc:spChg chg="mod">
          <ac:chgData name="Alfred Asterjadhi" userId="39de57b9-85c0-4fd1-aaac-8ca2b6560ad0" providerId="ADAL" clId="{C5554BE7-B52F-4813-8B0B-B3BF7E6FD2FF}" dt="2021-03-10T15:26:08.970" v="353"/>
          <ac:spMkLst>
            <pc:docMk/>
            <pc:sldMk cId="425019533" sldId="520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C5554BE7-B52F-4813-8B0B-B3BF7E6FD2FF}" dt="2021-03-10T15:27:59.866" v="385"/>
        <pc:sldMkLst>
          <pc:docMk/>
          <pc:sldMk cId="217624531" sldId="521"/>
        </pc:sldMkLst>
        <pc:spChg chg="mod">
          <ac:chgData name="Alfred Asterjadhi" userId="39de57b9-85c0-4fd1-aaac-8ca2b6560ad0" providerId="ADAL" clId="{C5554BE7-B52F-4813-8B0B-B3BF7E6FD2FF}" dt="2021-03-09T19:30:16.539" v="15"/>
          <ac:spMkLst>
            <pc:docMk/>
            <pc:sldMk cId="217624531" sldId="521"/>
            <ac:spMk id="6" creationId="{B63EF7E7-1362-4206-B209-115D49A6AA5A}"/>
          </ac:spMkLst>
        </pc:spChg>
        <pc:spChg chg="mod">
          <ac:chgData name="Alfred Asterjadhi" userId="39de57b9-85c0-4fd1-aaac-8ca2b6560ad0" providerId="ADAL" clId="{C5554BE7-B52F-4813-8B0B-B3BF7E6FD2FF}" dt="2021-03-10T15:27:59.866" v="385"/>
          <ac:spMkLst>
            <pc:docMk/>
            <pc:sldMk cId="217624531" sldId="521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C5554BE7-B52F-4813-8B0B-B3BF7E6FD2FF}" dt="2021-03-10T15:31:39.672" v="448"/>
        <pc:sldMkLst>
          <pc:docMk/>
          <pc:sldMk cId="1687828371" sldId="522"/>
        </pc:sldMkLst>
        <pc:spChg chg="mod">
          <ac:chgData name="Alfred Asterjadhi" userId="39de57b9-85c0-4fd1-aaac-8ca2b6560ad0" providerId="ADAL" clId="{C5554BE7-B52F-4813-8B0B-B3BF7E6FD2FF}" dt="2021-03-09T19:30:20.834" v="17"/>
          <ac:spMkLst>
            <pc:docMk/>
            <pc:sldMk cId="1687828371" sldId="522"/>
            <ac:spMk id="6" creationId="{B63EF7E7-1362-4206-B209-115D49A6AA5A}"/>
          </ac:spMkLst>
        </pc:spChg>
        <pc:spChg chg="mod">
          <ac:chgData name="Alfred Asterjadhi" userId="39de57b9-85c0-4fd1-aaac-8ca2b6560ad0" providerId="ADAL" clId="{C5554BE7-B52F-4813-8B0B-B3BF7E6FD2FF}" dt="2021-03-10T15:31:39.672" v="448"/>
          <ac:spMkLst>
            <pc:docMk/>
            <pc:sldMk cId="1687828371" sldId="522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C5554BE7-B52F-4813-8B0B-B3BF7E6FD2FF}" dt="2021-03-10T15:37:50.212" v="646"/>
        <pc:sldMkLst>
          <pc:docMk/>
          <pc:sldMk cId="1756435729" sldId="523"/>
        </pc:sldMkLst>
        <pc:spChg chg="mod">
          <ac:chgData name="Alfred Asterjadhi" userId="39de57b9-85c0-4fd1-aaac-8ca2b6560ad0" providerId="ADAL" clId="{C5554BE7-B52F-4813-8B0B-B3BF7E6FD2FF}" dt="2021-03-09T19:30:24.761" v="18"/>
          <ac:spMkLst>
            <pc:docMk/>
            <pc:sldMk cId="1756435729" sldId="523"/>
            <ac:spMk id="6" creationId="{B63EF7E7-1362-4206-B209-115D49A6AA5A}"/>
          </ac:spMkLst>
        </pc:spChg>
        <pc:spChg chg="mod">
          <ac:chgData name="Alfred Asterjadhi" userId="39de57b9-85c0-4fd1-aaac-8ca2b6560ad0" providerId="ADAL" clId="{C5554BE7-B52F-4813-8B0B-B3BF7E6FD2FF}" dt="2021-03-10T15:37:50.212" v="646"/>
          <ac:spMkLst>
            <pc:docMk/>
            <pc:sldMk cId="1756435729" sldId="52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C5554BE7-B52F-4813-8B0B-B3BF7E6FD2FF}" dt="2021-03-10T15:29:30.076" v="416"/>
        <pc:sldMkLst>
          <pc:docMk/>
          <pc:sldMk cId="162212716" sldId="524"/>
        </pc:sldMkLst>
        <pc:spChg chg="mod">
          <ac:chgData name="Alfred Asterjadhi" userId="39de57b9-85c0-4fd1-aaac-8ca2b6560ad0" providerId="ADAL" clId="{C5554BE7-B52F-4813-8B0B-B3BF7E6FD2FF}" dt="2021-03-09T19:30:18.354" v="16"/>
          <ac:spMkLst>
            <pc:docMk/>
            <pc:sldMk cId="162212716" sldId="524"/>
            <ac:spMk id="6" creationId="{B63EF7E7-1362-4206-B209-115D49A6AA5A}"/>
          </ac:spMkLst>
        </pc:spChg>
        <pc:spChg chg="mod">
          <ac:chgData name="Alfred Asterjadhi" userId="39de57b9-85c0-4fd1-aaac-8ca2b6560ad0" providerId="ADAL" clId="{C5554BE7-B52F-4813-8B0B-B3BF7E6FD2FF}" dt="2021-03-10T15:29:30.076" v="416"/>
          <ac:spMkLst>
            <pc:docMk/>
            <pc:sldMk cId="162212716" sldId="524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C5554BE7-B52F-4813-8B0B-B3BF7E6FD2FF}" dt="2021-03-09T21:32:42.804" v="178" actId="20577"/>
        <pc:sldMkLst>
          <pc:docMk/>
          <pc:sldMk cId="3510548486" sldId="525"/>
        </pc:sldMkLst>
        <pc:spChg chg="mod">
          <ac:chgData name="Alfred Asterjadhi" userId="39de57b9-85c0-4fd1-aaac-8ca2b6560ad0" providerId="ADAL" clId="{C5554BE7-B52F-4813-8B0B-B3BF7E6FD2FF}" dt="2021-03-09T21:32:42.804" v="178" actId="20577"/>
          <ac:spMkLst>
            <pc:docMk/>
            <pc:sldMk cId="3510548486" sldId="525"/>
            <ac:spMk id="2" creationId="{12372A2F-8025-42D4-B5ED-6E7667DF00C8}"/>
          </ac:spMkLst>
        </pc:spChg>
        <pc:spChg chg="mod">
          <ac:chgData name="Alfred Asterjadhi" userId="39de57b9-85c0-4fd1-aaac-8ca2b6560ad0" providerId="ADAL" clId="{C5554BE7-B52F-4813-8B0B-B3BF7E6FD2FF}" dt="2021-03-09T19:30:29.842" v="20"/>
          <ac:spMkLst>
            <pc:docMk/>
            <pc:sldMk cId="3510548486" sldId="525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C5554BE7-B52F-4813-8B0B-B3BF7E6FD2FF}" dt="2021-03-10T15:24:09.241" v="327"/>
        <pc:sldMkLst>
          <pc:docMk/>
          <pc:sldMk cId="844839744" sldId="526"/>
        </pc:sldMkLst>
        <pc:spChg chg="mod">
          <ac:chgData name="Alfred Asterjadhi" userId="39de57b9-85c0-4fd1-aaac-8ca2b6560ad0" providerId="ADAL" clId="{C5554BE7-B52F-4813-8B0B-B3BF7E6FD2FF}" dt="2021-03-09T19:30:12.036" v="13"/>
          <ac:spMkLst>
            <pc:docMk/>
            <pc:sldMk cId="844839744" sldId="526"/>
            <ac:spMk id="4" creationId="{7335E98F-CD54-45CC-B242-37886F48A525}"/>
          </ac:spMkLst>
        </pc:spChg>
        <pc:spChg chg="mod">
          <ac:chgData name="Alfred Asterjadhi" userId="39de57b9-85c0-4fd1-aaac-8ca2b6560ad0" providerId="ADAL" clId="{C5554BE7-B52F-4813-8B0B-B3BF7E6FD2FF}" dt="2021-03-10T15:24:09.241" v="327"/>
          <ac:spMkLst>
            <pc:docMk/>
            <pc:sldMk cId="844839744" sldId="526"/>
            <ac:spMk id="8" creationId="{30ECE423-DD38-4A25-AD6E-26DF5AC61863}"/>
          </ac:spMkLst>
        </pc:spChg>
      </pc:sldChg>
      <pc:sldChg chg="modSp mod">
        <pc:chgData name="Alfred Asterjadhi" userId="39de57b9-85c0-4fd1-aaac-8ca2b6560ad0" providerId="ADAL" clId="{C5554BE7-B52F-4813-8B0B-B3BF7E6FD2FF}" dt="2021-03-10T15:41:15.742" v="681" actId="207"/>
        <pc:sldMkLst>
          <pc:docMk/>
          <pc:sldMk cId="3761381247" sldId="527"/>
        </pc:sldMkLst>
        <pc:spChg chg="mod">
          <ac:chgData name="Alfred Asterjadhi" userId="39de57b9-85c0-4fd1-aaac-8ca2b6560ad0" providerId="ADAL" clId="{C5554BE7-B52F-4813-8B0B-B3BF7E6FD2FF}" dt="2021-03-10T15:41:15.742" v="681" actId="207"/>
          <ac:spMkLst>
            <pc:docMk/>
            <pc:sldMk cId="3761381247" sldId="527"/>
            <ac:spMk id="2" creationId="{C4BF2F2B-0F63-402D-B62D-F6CB00532DEF}"/>
          </ac:spMkLst>
        </pc:spChg>
        <pc:spChg chg="mod">
          <ac:chgData name="Alfred Asterjadhi" userId="39de57b9-85c0-4fd1-aaac-8ca2b6560ad0" providerId="ADAL" clId="{C5554BE7-B52F-4813-8B0B-B3BF7E6FD2FF}" dt="2021-03-10T15:41:09.730" v="680"/>
          <ac:spMkLst>
            <pc:docMk/>
            <pc:sldMk cId="3761381247" sldId="527"/>
            <ac:spMk id="3" creationId="{CF5FA622-B599-44DB-AD7E-AFE0D7AE1F31}"/>
          </ac:spMkLst>
        </pc:spChg>
        <pc:spChg chg="mod">
          <ac:chgData name="Alfred Asterjadhi" userId="39de57b9-85c0-4fd1-aaac-8ca2b6560ad0" providerId="ADAL" clId="{C5554BE7-B52F-4813-8B0B-B3BF7E6FD2FF}" dt="2021-03-09T19:30:27.392" v="19"/>
          <ac:spMkLst>
            <pc:docMk/>
            <pc:sldMk cId="3761381247" sldId="527"/>
            <ac:spMk id="6" creationId="{1CA26BCD-2F7C-4E14-8C41-85489CBEBDB5}"/>
          </ac:spMkLst>
        </pc:spChg>
      </pc:sldChg>
      <pc:sldChg chg="new del">
        <pc:chgData name="Alfred Asterjadhi" userId="39de57b9-85c0-4fd1-aaac-8ca2b6560ad0" providerId="ADAL" clId="{C5554BE7-B52F-4813-8B0B-B3BF7E6FD2FF}" dt="2021-03-09T21:09:23.158" v="87" actId="47"/>
        <pc:sldMkLst>
          <pc:docMk/>
          <pc:sldMk cId="1451989350" sldId="528"/>
        </pc:sldMkLst>
      </pc:sldChg>
      <pc:sldChg chg="modSp add mod">
        <pc:chgData name="Alfred Asterjadhi" userId="39de57b9-85c0-4fd1-aaac-8ca2b6560ad0" providerId="ADAL" clId="{C5554BE7-B52F-4813-8B0B-B3BF7E6FD2FF}" dt="2021-03-10T15:42:54.932" v="711" actId="207"/>
        <pc:sldMkLst>
          <pc:docMk/>
          <pc:sldMk cId="2948025688" sldId="528"/>
        </pc:sldMkLst>
        <pc:spChg chg="mod">
          <ac:chgData name="Alfred Asterjadhi" userId="39de57b9-85c0-4fd1-aaac-8ca2b6560ad0" providerId="ADAL" clId="{C5554BE7-B52F-4813-8B0B-B3BF7E6FD2FF}" dt="2021-03-10T15:42:54.932" v="711" actId="207"/>
          <ac:spMkLst>
            <pc:docMk/>
            <pc:sldMk cId="2948025688" sldId="528"/>
            <ac:spMk id="2" creationId="{C4BF2F2B-0F63-402D-B62D-F6CB00532DEF}"/>
          </ac:spMkLst>
        </pc:spChg>
        <pc:spChg chg="mod">
          <ac:chgData name="Alfred Asterjadhi" userId="39de57b9-85c0-4fd1-aaac-8ca2b6560ad0" providerId="ADAL" clId="{C5554BE7-B52F-4813-8B0B-B3BF7E6FD2FF}" dt="2021-03-10T15:42:48.345" v="710"/>
          <ac:spMkLst>
            <pc:docMk/>
            <pc:sldMk cId="2948025688" sldId="528"/>
            <ac:spMk id="3" creationId="{CF5FA622-B599-44DB-AD7E-AFE0D7AE1F31}"/>
          </ac:spMkLst>
        </pc:spChg>
      </pc:sldChg>
      <pc:sldChg chg="modSp new del">
        <pc:chgData name="Alfred Asterjadhi" userId="39de57b9-85c0-4fd1-aaac-8ca2b6560ad0" providerId="ADAL" clId="{C5554BE7-B52F-4813-8B0B-B3BF7E6FD2FF}" dt="2021-03-10T16:46:47.025" v="774" actId="47"/>
        <pc:sldMkLst>
          <pc:docMk/>
          <pc:sldMk cId="589013110" sldId="529"/>
        </pc:sldMkLst>
        <pc:spChg chg="mod">
          <ac:chgData name="Alfred Asterjadhi" userId="39de57b9-85c0-4fd1-aaac-8ca2b6560ad0" providerId="ADAL" clId="{C5554BE7-B52F-4813-8B0B-B3BF7E6FD2FF}" dt="2021-03-10T16:46:43.211" v="773"/>
          <ac:spMkLst>
            <pc:docMk/>
            <pc:sldMk cId="589013110" sldId="529"/>
            <ac:spMk id="6" creationId="{78CEA265-1A77-4EFC-8A4A-AE2D02FDFA09}"/>
          </ac:spMkLst>
        </pc:spChg>
      </pc:sldChg>
      <pc:sldChg chg="modSp add mod">
        <pc:chgData name="Alfred Asterjadhi" userId="39de57b9-85c0-4fd1-aaac-8ca2b6560ad0" providerId="ADAL" clId="{C5554BE7-B52F-4813-8B0B-B3BF7E6FD2FF}" dt="2021-03-10T13:44:16.783" v="192" actId="20577"/>
        <pc:sldMkLst>
          <pc:docMk/>
          <pc:sldMk cId="1392779616" sldId="530"/>
        </pc:sldMkLst>
        <pc:spChg chg="mod">
          <ac:chgData name="Alfred Asterjadhi" userId="39de57b9-85c0-4fd1-aaac-8ca2b6560ad0" providerId="ADAL" clId="{C5554BE7-B52F-4813-8B0B-B3BF7E6FD2FF}" dt="2021-03-10T13:44:16.783" v="192" actId="20577"/>
          <ac:spMkLst>
            <pc:docMk/>
            <pc:sldMk cId="1392779616" sldId="530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C5554BE7-B52F-4813-8B0B-B3BF7E6FD2FF}" dt="2021-03-10T15:44:45.970" v="748" actId="207"/>
        <pc:sldMkLst>
          <pc:docMk/>
          <pc:sldMk cId="2649683852" sldId="531"/>
        </pc:sldMkLst>
        <pc:spChg chg="mod">
          <ac:chgData name="Alfred Asterjadhi" userId="39de57b9-85c0-4fd1-aaac-8ca2b6560ad0" providerId="ADAL" clId="{C5554BE7-B52F-4813-8B0B-B3BF7E6FD2FF}" dt="2021-03-10T15:44:45.970" v="748" actId="207"/>
          <ac:spMkLst>
            <pc:docMk/>
            <pc:sldMk cId="2649683852" sldId="531"/>
            <ac:spMk id="2" creationId="{12372A2F-8025-42D4-B5ED-6E7667DF00C8}"/>
          </ac:spMkLst>
        </pc:spChg>
        <pc:spChg chg="mod">
          <ac:chgData name="Alfred Asterjadhi" userId="39de57b9-85c0-4fd1-aaac-8ca2b6560ad0" providerId="ADAL" clId="{C5554BE7-B52F-4813-8B0B-B3BF7E6FD2FF}" dt="2021-03-10T15:44:37.683" v="746" actId="6549"/>
          <ac:spMkLst>
            <pc:docMk/>
            <pc:sldMk cId="2649683852" sldId="531"/>
            <ac:spMk id="10" creationId="{99A414B4-2CCE-47B7-A036-CF3630BA2538}"/>
          </ac:spMkLst>
        </pc:spChg>
      </pc:sldChg>
      <pc:sldChg chg="addSp delSp modSp add mod ord">
        <pc:chgData name="Alfred Asterjadhi" userId="39de57b9-85c0-4fd1-aaac-8ca2b6560ad0" providerId="ADAL" clId="{C5554BE7-B52F-4813-8B0B-B3BF7E6FD2FF}" dt="2021-03-10T16:45:01.114" v="752"/>
        <pc:sldMkLst>
          <pc:docMk/>
          <pc:sldMk cId="3079871411" sldId="532"/>
        </pc:sldMkLst>
        <pc:spChg chg="mod">
          <ac:chgData name="Alfred Asterjadhi" userId="39de57b9-85c0-4fd1-aaac-8ca2b6560ad0" providerId="ADAL" clId="{C5554BE7-B52F-4813-8B0B-B3BF7E6FD2FF}" dt="2021-03-10T14:29:12.678" v="236" actId="20577"/>
          <ac:spMkLst>
            <pc:docMk/>
            <pc:sldMk cId="3079871411" sldId="532"/>
            <ac:spMk id="2" creationId="{C4BF2F2B-0F63-402D-B62D-F6CB00532DEF}"/>
          </ac:spMkLst>
        </pc:spChg>
        <pc:spChg chg="mod">
          <ac:chgData name="Alfred Asterjadhi" userId="39de57b9-85c0-4fd1-aaac-8ca2b6560ad0" providerId="ADAL" clId="{C5554BE7-B52F-4813-8B0B-B3BF7E6FD2FF}" dt="2021-03-10T14:32:14.009" v="289" actId="20577"/>
          <ac:spMkLst>
            <pc:docMk/>
            <pc:sldMk cId="3079871411" sldId="532"/>
            <ac:spMk id="3" creationId="{CF5FA622-B599-44DB-AD7E-AFE0D7AE1F31}"/>
          </ac:spMkLst>
        </pc:spChg>
        <pc:graphicFrameChg chg="add del mod">
          <ac:chgData name="Alfred Asterjadhi" userId="39de57b9-85c0-4fd1-aaac-8ca2b6560ad0" providerId="ADAL" clId="{C5554BE7-B52F-4813-8B0B-B3BF7E6FD2FF}" dt="2021-03-10T14:31:32.838" v="254"/>
          <ac:graphicFrameMkLst>
            <pc:docMk/>
            <pc:sldMk cId="3079871411" sldId="532"/>
            <ac:graphicFrameMk id="7" creationId="{A8CBABF5-EC83-44E1-90D4-10B363B83797}"/>
          </ac:graphicFrameMkLst>
        </pc:graphicFrameChg>
      </pc:sldChg>
      <pc:sldChg chg="modSp add mod">
        <pc:chgData name="Alfred Asterjadhi" userId="39de57b9-85c0-4fd1-aaac-8ca2b6560ad0" providerId="ADAL" clId="{C5554BE7-B52F-4813-8B0B-B3BF7E6FD2FF}" dt="2021-03-10T15:36:51.967" v="605"/>
        <pc:sldMkLst>
          <pc:docMk/>
          <pc:sldMk cId="936493137" sldId="533"/>
        </pc:sldMkLst>
        <pc:spChg chg="mod">
          <ac:chgData name="Alfred Asterjadhi" userId="39de57b9-85c0-4fd1-aaac-8ca2b6560ad0" providerId="ADAL" clId="{C5554BE7-B52F-4813-8B0B-B3BF7E6FD2FF}" dt="2021-03-10T15:35:25.434" v="503" actId="20577"/>
          <ac:spMkLst>
            <pc:docMk/>
            <pc:sldMk cId="936493137" sldId="533"/>
            <ac:spMk id="2" creationId="{12372A2F-8025-42D4-B5ED-6E7667DF00C8}"/>
          </ac:spMkLst>
        </pc:spChg>
        <pc:spChg chg="mod">
          <ac:chgData name="Alfred Asterjadhi" userId="39de57b9-85c0-4fd1-aaac-8ca2b6560ad0" providerId="ADAL" clId="{C5554BE7-B52F-4813-8B0B-B3BF7E6FD2FF}" dt="2021-03-10T15:36:51.967" v="605"/>
          <ac:spMkLst>
            <pc:docMk/>
            <pc:sldMk cId="936493137" sldId="533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C5554BE7-B52F-4813-8B0B-B3BF7E6FD2FF}" dt="2021-03-10T16:45:54.449" v="759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C5554BE7-B52F-4813-8B0B-B3BF7E6FD2FF}" dt="2021-03-10T16:45:50.895" v="754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Alfred Asterjadhi" userId="39de57b9-85c0-4fd1-aaac-8ca2b6560ad0" providerId="ADAL" clId="{C5554BE7-B52F-4813-8B0B-B3BF7E6FD2FF}" dt="2021-03-10T16:45:54.449" v="759" actId="20577"/>
          <ac:spMkLst>
            <pc:docMk/>
            <pc:sldMasterMk cId="0" sldId="2147483648"/>
            <ac:spMk id="1027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1B922D20-3196-4088-99F8-4137EF0372AA}"/>
    <pc:docChg chg="custSel addSld modSld modMainMaster">
      <pc:chgData name="Alfred Asterjadhi" userId="39de57b9-85c0-4fd1-aaac-8ca2b6560ad0" providerId="ADAL" clId="{1B922D20-3196-4088-99F8-4137EF0372AA}" dt="2020-11-03T16:03:30.015" v="123" actId="114"/>
      <pc:docMkLst>
        <pc:docMk/>
      </pc:docMkLst>
      <pc:sldChg chg="modSp">
        <pc:chgData name="Alfred Asterjadhi" userId="39de57b9-85c0-4fd1-aaac-8ca2b6560ad0" providerId="ADAL" clId="{1B922D20-3196-4088-99F8-4137EF0372AA}" dt="2020-11-03T15:54:33.335" v="109" actId="400"/>
        <pc:sldMkLst>
          <pc:docMk/>
          <pc:sldMk cId="4072058256" sldId="497"/>
        </pc:sldMkLst>
        <pc:spChg chg="mod">
          <ac:chgData name="Alfred Asterjadhi" userId="39de57b9-85c0-4fd1-aaac-8ca2b6560ad0" providerId="ADAL" clId="{1B922D20-3196-4088-99F8-4137EF0372AA}" dt="2020-11-03T15:54:33.335" v="109" actId="400"/>
          <ac:spMkLst>
            <pc:docMk/>
            <pc:sldMk cId="4072058256" sldId="497"/>
            <ac:spMk id="3" creationId="{CECB06E4-811A-4BDD-9B2E-190BB1F0649F}"/>
          </ac:spMkLst>
        </pc:spChg>
      </pc:sldChg>
      <pc:sldChg chg="modSp">
        <pc:chgData name="Alfred Asterjadhi" userId="39de57b9-85c0-4fd1-aaac-8ca2b6560ad0" providerId="ADAL" clId="{1B922D20-3196-4088-99F8-4137EF0372AA}" dt="2020-11-03T16:02:27.607" v="110" actId="20577"/>
        <pc:sldMkLst>
          <pc:docMk/>
          <pc:sldMk cId="148638342" sldId="499"/>
        </pc:sldMkLst>
        <pc:spChg chg="mod">
          <ac:chgData name="Alfred Asterjadhi" userId="39de57b9-85c0-4fd1-aaac-8ca2b6560ad0" providerId="ADAL" clId="{1B922D20-3196-4088-99F8-4137EF0372AA}" dt="2020-11-03T16:02:27.607" v="110" actId="20577"/>
          <ac:spMkLst>
            <pc:docMk/>
            <pc:sldMk cId="148638342" sldId="499"/>
            <ac:spMk id="3" creationId="{2D0D6EA9-47E0-4332-ACAF-5FDF0662E482}"/>
          </ac:spMkLst>
        </pc:spChg>
      </pc:sldChg>
      <pc:sldChg chg="modSp add">
        <pc:chgData name="Alfred Asterjadhi" userId="39de57b9-85c0-4fd1-aaac-8ca2b6560ad0" providerId="ADAL" clId="{1B922D20-3196-4088-99F8-4137EF0372AA}" dt="2020-11-03T16:03:03.738" v="111"/>
        <pc:sldMkLst>
          <pc:docMk/>
          <pc:sldMk cId="4167246271" sldId="501"/>
        </pc:sldMkLst>
        <pc:spChg chg="mod">
          <ac:chgData name="Alfred Asterjadhi" userId="39de57b9-85c0-4fd1-aaac-8ca2b6560ad0" providerId="ADAL" clId="{1B922D20-3196-4088-99F8-4137EF0372AA}" dt="2020-11-03T15:46:09.369" v="12" actId="6549"/>
          <ac:spMkLst>
            <pc:docMk/>
            <pc:sldMk cId="4167246271" sldId="501"/>
            <ac:spMk id="2" creationId="{FAB381E4-9086-43C4-A6AB-58D94AACE078}"/>
          </ac:spMkLst>
        </pc:spChg>
        <pc:spChg chg="mod">
          <ac:chgData name="Alfred Asterjadhi" userId="39de57b9-85c0-4fd1-aaac-8ca2b6560ad0" providerId="ADAL" clId="{1B922D20-3196-4088-99F8-4137EF0372AA}" dt="2020-11-03T16:03:03.738" v="111"/>
          <ac:spMkLst>
            <pc:docMk/>
            <pc:sldMk cId="4167246271" sldId="501"/>
            <ac:spMk id="3" creationId="{52530278-7415-4E30-B2DB-C83CAF3F4E0F}"/>
          </ac:spMkLst>
        </pc:spChg>
        <pc:spChg chg="mod">
          <ac:chgData name="Alfred Asterjadhi" userId="39de57b9-85c0-4fd1-aaac-8ca2b6560ad0" providerId="ADAL" clId="{1B922D20-3196-4088-99F8-4137EF0372AA}" dt="2020-11-03T15:46:03.799" v="8" actId="20577"/>
          <ac:spMkLst>
            <pc:docMk/>
            <pc:sldMk cId="4167246271" sldId="501"/>
            <ac:spMk id="6" creationId="{1C26A86D-5F3E-438C-B2A4-8FC08D108731}"/>
          </ac:spMkLst>
        </pc:spChg>
      </pc:sldChg>
      <pc:sldChg chg="modSp add">
        <pc:chgData name="Alfred Asterjadhi" userId="39de57b9-85c0-4fd1-aaac-8ca2b6560ad0" providerId="ADAL" clId="{1B922D20-3196-4088-99F8-4137EF0372AA}" dt="2020-11-03T16:03:30.015" v="123" actId="114"/>
        <pc:sldMkLst>
          <pc:docMk/>
          <pc:sldMk cId="1229913859" sldId="502"/>
        </pc:sldMkLst>
        <pc:spChg chg="mod">
          <ac:chgData name="Alfred Asterjadhi" userId="39de57b9-85c0-4fd1-aaac-8ca2b6560ad0" providerId="ADAL" clId="{1B922D20-3196-4088-99F8-4137EF0372AA}" dt="2020-11-03T15:47:44.493" v="82" actId="20577"/>
          <ac:spMkLst>
            <pc:docMk/>
            <pc:sldMk cId="1229913859" sldId="502"/>
            <ac:spMk id="2" creationId="{35109BF1-F9F3-4F14-991E-7047F24B5D15}"/>
          </ac:spMkLst>
        </pc:spChg>
        <pc:spChg chg="mod">
          <ac:chgData name="Alfred Asterjadhi" userId="39de57b9-85c0-4fd1-aaac-8ca2b6560ad0" providerId="ADAL" clId="{1B922D20-3196-4088-99F8-4137EF0372AA}" dt="2020-11-03T16:03:30.015" v="123" actId="114"/>
          <ac:spMkLst>
            <pc:docMk/>
            <pc:sldMk cId="1229913859" sldId="502"/>
            <ac:spMk id="3" creationId="{A833FC0F-FF04-426E-A37B-7D4BB48CBC84}"/>
          </ac:spMkLst>
        </pc:spChg>
        <pc:spChg chg="mod">
          <ac:chgData name="Alfred Asterjadhi" userId="39de57b9-85c0-4fd1-aaac-8ca2b6560ad0" providerId="ADAL" clId="{1B922D20-3196-4088-99F8-4137EF0372AA}" dt="2020-11-03T16:03:23.890" v="121" actId="20577"/>
          <ac:spMkLst>
            <pc:docMk/>
            <pc:sldMk cId="1229913859" sldId="502"/>
            <ac:spMk id="6" creationId="{7D2B7C6A-D4B5-4935-A1F1-2948E1E2F884}"/>
          </ac:spMkLst>
        </pc:spChg>
      </pc:sldChg>
      <pc:sldMasterChg chg="modSp">
        <pc:chgData name="Alfred Asterjadhi" userId="39de57b9-85c0-4fd1-aaac-8ca2b6560ad0" providerId="ADAL" clId="{1B922D20-3196-4088-99F8-4137EF0372AA}" dt="2020-11-03T16:03:17.055" v="113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1B922D20-3196-4088-99F8-4137EF0372AA}" dt="2020-11-03T16:03:17.055" v="113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8832D6FC-AE7D-451B-AC88-E5BFB3C1DE03}"/>
    <pc:docChg chg="undo custSel addSld delSld modSld modMainMaster">
      <pc:chgData name="Alfred Asterjadhi" userId="39de57b9-85c0-4fd1-aaac-8ca2b6560ad0" providerId="ADAL" clId="{8832D6FC-AE7D-451B-AC88-E5BFB3C1DE03}" dt="2021-03-09T17:53:03.758" v="1305" actId="404"/>
      <pc:docMkLst>
        <pc:docMk/>
      </pc:docMkLst>
      <pc:sldChg chg="new del">
        <pc:chgData name="Alfred Asterjadhi" userId="39de57b9-85c0-4fd1-aaac-8ca2b6560ad0" providerId="ADAL" clId="{8832D6FC-AE7D-451B-AC88-E5BFB3C1DE03}" dt="2021-02-27T03:21:59.064" v="25" actId="47"/>
        <pc:sldMkLst>
          <pc:docMk/>
          <pc:sldMk cId="2633892445" sldId="518"/>
        </pc:sldMkLst>
      </pc:sldChg>
      <pc:sldChg chg="modSp add mod">
        <pc:chgData name="Alfred Asterjadhi" userId="39de57b9-85c0-4fd1-aaac-8ca2b6560ad0" providerId="ADAL" clId="{8832D6FC-AE7D-451B-AC88-E5BFB3C1DE03}" dt="2021-03-08T21:47:55.153" v="1064" actId="207"/>
        <pc:sldMkLst>
          <pc:docMk/>
          <pc:sldMk cId="552918245" sldId="519"/>
        </pc:sldMkLst>
        <pc:spChg chg="mod">
          <ac:chgData name="Alfred Asterjadhi" userId="39de57b9-85c0-4fd1-aaac-8ca2b6560ad0" providerId="ADAL" clId="{8832D6FC-AE7D-451B-AC88-E5BFB3C1DE03}" dt="2021-03-08T21:47:55.153" v="1064" actId="207"/>
          <ac:spMkLst>
            <pc:docMk/>
            <pc:sldMk cId="552918245" sldId="519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8832D6FC-AE7D-451B-AC88-E5BFB3C1DE03}" dt="2021-02-27T03:47:47.437" v="587" actId="20577"/>
        <pc:sldMkLst>
          <pc:docMk/>
          <pc:sldMk cId="425019533" sldId="520"/>
        </pc:sldMkLst>
        <pc:spChg chg="mod">
          <ac:chgData name="Alfred Asterjadhi" userId="39de57b9-85c0-4fd1-aaac-8ca2b6560ad0" providerId="ADAL" clId="{8832D6FC-AE7D-451B-AC88-E5BFB3C1DE03}" dt="2021-02-27T03:27:26.666" v="206" actId="20577"/>
          <ac:spMkLst>
            <pc:docMk/>
            <pc:sldMk cId="425019533" sldId="520"/>
            <ac:spMk id="2" creationId="{12372A2F-8025-42D4-B5ED-6E7667DF00C8}"/>
          </ac:spMkLst>
        </pc:spChg>
        <pc:spChg chg="mod">
          <ac:chgData name="Alfred Asterjadhi" userId="39de57b9-85c0-4fd1-aaac-8ca2b6560ad0" providerId="ADAL" clId="{8832D6FC-AE7D-451B-AC88-E5BFB3C1DE03}" dt="2021-02-27T03:47:47.437" v="587" actId="20577"/>
          <ac:spMkLst>
            <pc:docMk/>
            <pc:sldMk cId="425019533" sldId="520"/>
            <ac:spMk id="10" creationId="{99A414B4-2CCE-47B7-A036-CF3630BA2538}"/>
          </ac:spMkLst>
        </pc:spChg>
      </pc:sldChg>
      <pc:sldChg chg="addSp delSp modSp add mod">
        <pc:chgData name="Alfred Asterjadhi" userId="39de57b9-85c0-4fd1-aaac-8ca2b6560ad0" providerId="ADAL" clId="{8832D6FC-AE7D-451B-AC88-E5BFB3C1DE03}" dt="2021-03-02T16:43:07.816" v="945" actId="20577"/>
        <pc:sldMkLst>
          <pc:docMk/>
          <pc:sldMk cId="217624531" sldId="521"/>
        </pc:sldMkLst>
        <pc:spChg chg="mod">
          <ac:chgData name="Alfred Asterjadhi" userId="39de57b9-85c0-4fd1-aaac-8ca2b6560ad0" providerId="ADAL" clId="{8832D6FC-AE7D-451B-AC88-E5BFB3C1DE03}" dt="2021-02-27T03:43:04.512" v="547" actId="20577"/>
          <ac:spMkLst>
            <pc:docMk/>
            <pc:sldMk cId="217624531" sldId="521"/>
            <ac:spMk id="2" creationId="{12372A2F-8025-42D4-B5ED-6E7667DF00C8}"/>
          </ac:spMkLst>
        </pc:spChg>
        <pc:spChg chg="add del">
          <ac:chgData name="Alfred Asterjadhi" userId="39de57b9-85c0-4fd1-aaac-8ca2b6560ad0" providerId="ADAL" clId="{8832D6FC-AE7D-451B-AC88-E5BFB3C1DE03}" dt="2021-03-02T16:38:06.034" v="864"/>
          <ac:spMkLst>
            <pc:docMk/>
            <pc:sldMk cId="217624531" sldId="521"/>
            <ac:spMk id="3" creationId="{5C6D5BC0-0D46-4477-B7B5-1169FD5E60D7}"/>
          </ac:spMkLst>
        </pc:spChg>
        <pc:spChg chg="add del">
          <ac:chgData name="Alfred Asterjadhi" userId="39de57b9-85c0-4fd1-aaac-8ca2b6560ad0" providerId="ADAL" clId="{8832D6FC-AE7D-451B-AC88-E5BFB3C1DE03}" dt="2021-03-02T16:39:40.631" v="896"/>
          <ac:spMkLst>
            <pc:docMk/>
            <pc:sldMk cId="217624531" sldId="521"/>
            <ac:spMk id="7" creationId="{610DE147-6AF0-4006-9D8F-846707FB4DE3}"/>
          </ac:spMkLst>
        </pc:spChg>
        <pc:spChg chg="mod">
          <ac:chgData name="Alfred Asterjadhi" userId="39de57b9-85c0-4fd1-aaac-8ca2b6560ad0" providerId="ADAL" clId="{8832D6FC-AE7D-451B-AC88-E5BFB3C1DE03}" dt="2021-03-02T16:43:07.816" v="945" actId="20577"/>
          <ac:spMkLst>
            <pc:docMk/>
            <pc:sldMk cId="217624531" sldId="521"/>
            <ac:spMk id="10" creationId="{99A414B4-2CCE-47B7-A036-CF3630BA2538}"/>
          </ac:spMkLst>
        </pc:spChg>
      </pc:sldChg>
      <pc:sldChg chg="add del">
        <pc:chgData name="Alfred Asterjadhi" userId="39de57b9-85c0-4fd1-aaac-8ca2b6560ad0" providerId="ADAL" clId="{8832D6FC-AE7D-451B-AC88-E5BFB3C1DE03}" dt="2021-02-27T03:41:21.302" v="513" actId="47"/>
        <pc:sldMkLst>
          <pc:docMk/>
          <pc:sldMk cId="1496936356" sldId="521"/>
        </pc:sldMkLst>
      </pc:sldChg>
      <pc:sldChg chg="modSp add mod">
        <pc:chgData name="Alfred Asterjadhi" userId="39de57b9-85c0-4fd1-aaac-8ca2b6560ad0" providerId="ADAL" clId="{8832D6FC-AE7D-451B-AC88-E5BFB3C1DE03}" dt="2021-03-02T16:43:16.934" v="947" actId="20577"/>
        <pc:sldMkLst>
          <pc:docMk/>
          <pc:sldMk cId="1687828371" sldId="522"/>
        </pc:sldMkLst>
        <pc:spChg chg="mod">
          <ac:chgData name="Alfred Asterjadhi" userId="39de57b9-85c0-4fd1-aaac-8ca2b6560ad0" providerId="ADAL" clId="{8832D6FC-AE7D-451B-AC88-E5BFB3C1DE03}" dt="2021-03-02T16:43:16.934" v="947" actId="20577"/>
          <ac:spMkLst>
            <pc:docMk/>
            <pc:sldMk cId="1687828371" sldId="522"/>
            <ac:spMk id="2" creationId="{12372A2F-8025-42D4-B5ED-6E7667DF00C8}"/>
          </ac:spMkLst>
        </pc:spChg>
        <pc:spChg chg="mod">
          <ac:chgData name="Alfred Asterjadhi" userId="39de57b9-85c0-4fd1-aaac-8ca2b6560ad0" providerId="ADAL" clId="{8832D6FC-AE7D-451B-AC88-E5BFB3C1DE03}" dt="2021-03-02T16:18:06.613" v="815" actId="20577"/>
          <ac:spMkLst>
            <pc:docMk/>
            <pc:sldMk cId="1687828371" sldId="522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8832D6FC-AE7D-451B-AC88-E5BFB3C1DE03}" dt="2021-03-09T15:52:31.141" v="1195" actId="207"/>
        <pc:sldMkLst>
          <pc:docMk/>
          <pc:sldMk cId="1756435729" sldId="523"/>
        </pc:sldMkLst>
        <pc:spChg chg="mod">
          <ac:chgData name="Alfred Asterjadhi" userId="39de57b9-85c0-4fd1-aaac-8ca2b6560ad0" providerId="ADAL" clId="{8832D6FC-AE7D-451B-AC88-E5BFB3C1DE03}" dt="2021-03-02T16:43:38.112" v="948" actId="20577"/>
          <ac:spMkLst>
            <pc:docMk/>
            <pc:sldMk cId="1756435729" sldId="523"/>
            <ac:spMk id="2" creationId="{12372A2F-8025-42D4-B5ED-6E7667DF00C8}"/>
          </ac:spMkLst>
        </pc:spChg>
        <pc:spChg chg="mod">
          <ac:chgData name="Alfred Asterjadhi" userId="39de57b9-85c0-4fd1-aaac-8ca2b6560ad0" providerId="ADAL" clId="{8832D6FC-AE7D-451B-AC88-E5BFB3C1DE03}" dt="2021-03-09T15:52:31.141" v="1195" actId="207"/>
          <ac:spMkLst>
            <pc:docMk/>
            <pc:sldMk cId="1756435729" sldId="523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8832D6FC-AE7D-451B-AC88-E5BFB3C1DE03}" dt="2021-03-04T21:47:38.679" v="1015" actId="114"/>
        <pc:sldMkLst>
          <pc:docMk/>
          <pc:sldMk cId="162212716" sldId="524"/>
        </pc:sldMkLst>
        <pc:spChg chg="mod">
          <ac:chgData name="Alfred Asterjadhi" userId="39de57b9-85c0-4fd1-aaac-8ca2b6560ad0" providerId="ADAL" clId="{8832D6FC-AE7D-451B-AC88-E5BFB3C1DE03}" dt="2021-03-02T16:43:02.956" v="944" actId="20577"/>
          <ac:spMkLst>
            <pc:docMk/>
            <pc:sldMk cId="162212716" sldId="524"/>
            <ac:spMk id="2" creationId="{12372A2F-8025-42D4-B5ED-6E7667DF00C8}"/>
          </ac:spMkLst>
        </pc:spChg>
        <pc:spChg chg="mod">
          <ac:chgData name="Alfred Asterjadhi" userId="39de57b9-85c0-4fd1-aaac-8ca2b6560ad0" providerId="ADAL" clId="{8832D6FC-AE7D-451B-AC88-E5BFB3C1DE03}" dt="2021-03-04T21:47:38.679" v="1015" actId="114"/>
          <ac:spMkLst>
            <pc:docMk/>
            <pc:sldMk cId="162212716" sldId="524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8832D6FC-AE7D-451B-AC88-E5BFB3C1DE03}" dt="2021-03-05T03:25:50.677" v="1061" actId="20577"/>
        <pc:sldMkLst>
          <pc:docMk/>
          <pc:sldMk cId="3510548486" sldId="525"/>
        </pc:sldMkLst>
        <pc:spChg chg="mod">
          <ac:chgData name="Alfred Asterjadhi" userId="39de57b9-85c0-4fd1-aaac-8ca2b6560ad0" providerId="ADAL" clId="{8832D6FC-AE7D-451B-AC88-E5BFB3C1DE03}" dt="2021-03-05T03:25:04.762" v="1025" actId="20577"/>
          <ac:spMkLst>
            <pc:docMk/>
            <pc:sldMk cId="3510548486" sldId="525"/>
            <ac:spMk id="2" creationId="{12372A2F-8025-42D4-B5ED-6E7667DF00C8}"/>
          </ac:spMkLst>
        </pc:spChg>
        <pc:spChg chg="mod">
          <ac:chgData name="Alfred Asterjadhi" userId="39de57b9-85c0-4fd1-aaac-8ca2b6560ad0" providerId="ADAL" clId="{8832D6FC-AE7D-451B-AC88-E5BFB3C1DE03}" dt="2021-03-05T03:25:50.677" v="1061" actId="20577"/>
          <ac:spMkLst>
            <pc:docMk/>
            <pc:sldMk cId="3510548486" sldId="52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8832D6FC-AE7D-451B-AC88-E5BFB3C1DE03}" dt="2021-03-08T21:50:32.965" v="1185" actId="20577"/>
        <pc:sldMkLst>
          <pc:docMk/>
          <pc:sldMk cId="844839744" sldId="526"/>
        </pc:sldMkLst>
        <pc:spChg chg="mod">
          <ac:chgData name="Alfred Asterjadhi" userId="39de57b9-85c0-4fd1-aaac-8ca2b6560ad0" providerId="ADAL" clId="{8832D6FC-AE7D-451B-AC88-E5BFB3C1DE03}" dt="2021-03-08T21:50:32.965" v="1185" actId="20577"/>
          <ac:spMkLst>
            <pc:docMk/>
            <pc:sldMk cId="844839744" sldId="526"/>
            <ac:spMk id="8" creationId="{30ECE423-DD38-4A25-AD6E-26DF5AC61863}"/>
          </ac:spMkLst>
        </pc:spChg>
      </pc:sldChg>
      <pc:sldChg chg="addSp delSp modSp new mod">
        <pc:chgData name="Alfred Asterjadhi" userId="39de57b9-85c0-4fd1-aaac-8ca2b6560ad0" providerId="ADAL" clId="{8832D6FC-AE7D-451B-AC88-E5BFB3C1DE03}" dt="2021-03-09T17:53:03.758" v="1305" actId="404"/>
        <pc:sldMkLst>
          <pc:docMk/>
          <pc:sldMk cId="3761381247" sldId="527"/>
        </pc:sldMkLst>
        <pc:spChg chg="mod">
          <ac:chgData name="Alfred Asterjadhi" userId="39de57b9-85c0-4fd1-aaac-8ca2b6560ad0" providerId="ADAL" clId="{8832D6FC-AE7D-451B-AC88-E5BFB3C1DE03}" dt="2021-03-09T17:52:15.603" v="1301" actId="207"/>
          <ac:spMkLst>
            <pc:docMk/>
            <pc:sldMk cId="3761381247" sldId="527"/>
            <ac:spMk id="2" creationId="{C4BF2F2B-0F63-402D-B62D-F6CB00532DEF}"/>
          </ac:spMkLst>
        </pc:spChg>
        <pc:spChg chg="mod">
          <ac:chgData name="Alfred Asterjadhi" userId="39de57b9-85c0-4fd1-aaac-8ca2b6560ad0" providerId="ADAL" clId="{8832D6FC-AE7D-451B-AC88-E5BFB3C1DE03}" dt="2021-03-09T17:53:03.758" v="1305" actId="404"/>
          <ac:spMkLst>
            <pc:docMk/>
            <pc:sldMk cId="3761381247" sldId="527"/>
            <ac:spMk id="3" creationId="{CF5FA622-B599-44DB-AD7E-AFE0D7AE1F31}"/>
          </ac:spMkLst>
        </pc:spChg>
        <pc:spChg chg="mod">
          <ac:chgData name="Alfred Asterjadhi" userId="39de57b9-85c0-4fd1-aaac-8ca2b6560ad0" providerId="ADAL" clId="{8832D6FC-AE7D-451B-AC88-E5BFB3C1DE03}" dt="2021-03-09T17:49:34.309" v="1251"/>
          <ac:spMkLst>
            <pc:docMk/>
            <pc:sldMk cId="3761381247" sldId="527"/>
            <ac:spMk id="4" creationId="{0CDF4895-2BB9-4D25-B5E1-1010B0011CB9}"/>
          </ac:spMkLst>
        </pc:spChg>
        <pc:spChg chg="mod">
          <ac:chgData name="Alfred Asterjadhi" userId="39de57b9-85c0-4fd1-aaac-8ca2b6560ad0" providerId="ADAL" clId="{8832D6FC-AE7D-451B-AC88-E5BFB3C1DE03}" dt="2021-03-09T17:49:34.309" v="1251"/>
          <ac:spMkLst>
            <pc:docMk/>
            <pc:sldMk cId="3761381247" sldId="527"/>
            <ac:spMk id="5" creationId="{53BED8D3-71E1-43D4-B704-3AF31E028AF2}"/>
          </ac:spMkLst>
        </pc:spChg>
        <pc:spChg chg="mod">
          <ac:chgData name="Alfred Asterjadhi" userId="39de57b9-85c0-4fd1-aaac-8ca2b6560ad0" providerId="ADAL" clId="{8832D6FC-AE7D-451B-AC88-E5BFB3C1DE03}" dt="2021-03-09T17:49:34.309" v="1251"/>
          <ac:spMkLst>
            <pc:docMk/>
            <pc:sldMk cId="3761381247" sldId="527"/>
            <ac:spMk id="6" creationId="{1CA26BCD-2F7C-4E14-8C41-85489CBEBDB5}"/>
          </ac:spMkLst>
        </pc:spChg>
        <pc:spChg chg="add del mod">
          <ac:chgData name="Alfred Asterjadhi" userId="39de57b9-85c0-4fd1-aaac-8ca2b6560ad0" providerId="ADAL" clId="{8832D6FC-AE7D-451B-AC88-E5BFB3C1DE03}" dt="2021-03-09T17:49:00.834" v="1237"/>
          <ac:spMkLst>
            <pc:docMk/>
            <pc:sldMk cId="3761381247" sldId="527"/>
            <ac:spMk id="7" creationId="{66280DE6-157A-436F-9B85-2468A975BB39}"/>
          </ac:spMkLst>
        </pc:spChg>
        <pc:spChg chg="add del mod">
          <ac:chgData name="Alfred Asterjadhi" userId="39de57b9-85c0-4fd1-aaac-8ca2b6560ad0" providerId="ADAL" clId="{8832D6FC-AE7D-451B-AC88-E5BFB3C1DE03}" dt="2021-03-09T17:49:00.834" v="1237"/>
          <ac:spMkLst>
            <pc:docMk/>
            <pc:sldMk cId="3761381247" sldId="527"/>
            <ac:spMk id="8" creationId="{1430332E-CC41-4C50-AA63-C29E0DEC46D7}"/>
          </ac:spMkLst>
        </pc:spChg>
        <pc:spChg chg="add del mod">
          <ac:chgData name="Alfred Asterjadhi" userId="39de57b9-85c0-4fd1-aaac-8ca2b6560ad0" providerId="ADAL" clId="{8832D6FC-AE7D-451B-AC88-E5BFB3C1DE03}" dt="2021-03-09T17:49:00.834" v="1237"/>
          <ac:spMkLst>
            <pc:docMk/>
            <pc:sldMk cId="3761381247" sldId="527"/>
            <ac:spMk id="9" creationId="{7C241D10-AED2-4132-A540-E9A4CB941AC3}"/>
          </ac:spMkLst>
        </pc:spChg>
        <pc:spChg chg="add del mod">
          <ac:chgData name="Alfred Asterjadhi" userId="39de57b9-85c0-4fd1-aaac-8ca2b6560ad0" providerId="ADAL" clId="{8832D6FC-AE7D-451B-AC88-E5BFB3C1DE03}" dt="2021-03-09T17:49:00.834" v="1237"/>
          <ac:spMkLst>
            <pc:docMk/>
            <pc:sldMk cId="3761381247" sldId="527"/>
            <ac:spMk id="10" creationId="{53A9AE65-E6C2-4E04-BDC0-AD2F340561E4}"/>
          </ac:spMkLst>
        </pc:spChg>
        <pc:spChg chg="add del mod">
          <ac:chgData name="Alfred Asterjadhi" userId="39de57b9-85c0-4fd1-aaac-8ca2b6560ad0" providerId="ADAL" clId="{8832D6FC-AE7D-451B-AC88-E5BFB3C1DE03}" dt="2021-03-09T17:49:00.834" v="1237"/>
          <ac:spMkLst>
            <pc:docMk/>
            <pc:sldMk cId="3761381247" sldId="527"/>
            <ac:spMk id="11" creationId="{75F5F29B-40CA-4304-AE36-4CAB6E6C349D}"/>
          </ac:spMkLst>
        </pc:spChg>
        <pc:spChg chg="add del mod">
          <ac:chgData name="Alfred Asterjadhi" userId="39de57b9-85c0-4fd1-aaac-8ca2b6560ad0" providerId="ADAL" clId="{8832D6FC-AE7D-451B-AC88-E5BFB3C1DE03}" dt="2021-03-09T17:49:34.309" v="1251"/>
          <ac:spMkLst>
            <pc:docMk/>
            <pc:sldMk cId="3761381247" sldId="527"/>
            <ac:spMk id="12" creationId="{43A0E3B7-E074-43D2-A54E-8401B69016D6}"/>
          </ac:spMkLst>
        </pc:spChg>
        <pc:spChg chg="add del mod">
          <ac:chgData name="Alfred Asterjadhi" userId="39de57b9-85c0-4fd1-aaac-8ca2b6560ad0" providerId="ADAL" clId="{8832D6FC-AE7D-451B-AC88-E5BFB3C1DE03}" dt="2021-03-09T17:49:34.309" v="1251"/>
          <ac:spMkLst>
            <pc:docMk/>
            <pc:sldMk cId="3761381247" sldId="527"/>
            <ac:spMk id="13" creationId="{BD3887BA-1A4A-40E2-AE6D-3C207D9AB799}"/>
          </ac:spMkLst>
        </pc:spChg>
        <pc:spChg chg="add del mod">
          <ac:chgData name="Alfred Asterjadhi" userId="39de57b9-85c0-4fd1-aaac-8ca2b6560ad0" providerId="ADAL" clId="{8832D6FC-AE7D-451B-AC88-E5BFB3C1DE03}" dt="2021-03-09T17:49:34.309" v="1251"/>
          <ac:spMkLst>
            <pc:docMk/>
            <pc:sldMk cId="3761381247" sldId="527"/>
            <ac:spMk id="14" creationId="{B8C241BD-71AA-4356-A778-D160A1F1C405}"/>
          </ac:spMkLst>
        </pc:spChg>
        <pc:spChg chg="add del mod">
          <ac:chgData name="Alfred Asterjadhi" userId="39de57b9-85c0-4fd1-aaac-8ca2b6560ad0" providerId="ADAL" clId="{8832D6FC-AE7D-451B-AC88-E5BFB3C1DE03}" dt="2021-03-09T17:49:34.309" v="1251"/>
          <ac:spMkLst>
            <pc:docMk/>
            <pc:sldMk cId="3761381247" sldId="527"/>
            <ac:spMk id="15" creationId="{AF0E4A48-2B0F-4FFD-B07F-A10CBB9B2DC3}"/>
          </ac:spMkLst>
        </pc:spChg>
        <pc:spChg chg="add del mod">
          <ac:chgData name="Alfred Asterjadhi" userId="39de57b9-85c0-4fd1-aaac-8ca2b6560ad0" providerId="ADAL" clId="{8832D6FC-AE7D-451B-AC88-E5BFB3C1DE03}" dt="2021-03-09T17:49:34.309" v="1251"/>
          <ac:spMkLst>
            <pc:docMk/>
            <pc:sldMk cId="3761381247" sldId="527"/>
            <ac:spMk id="16" creationId="{FF85F007-B95B-4E38-BBEF-49E1213479FE}"/>
          </ac:spMkLst>
        </pc:spChg>
      </pc:sldChg>
      <pc:sldMasterChg chg="modSp mod">
        <pc:chgData name="Alfred Asterjadhi" userId="39de57b9-85c0-4fd1-aaac-8ca2b6560ad0" providerId="ADAL" clId="{8832D6FC-AE7D-451B-AC88-E5BFB3C1DE03}" dt="2021-03-08T21:52:12.009" v="1187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8832D6FC-AE7D-451B-AC88-E5BFB3C1DE03}" dt="2021-03-08T21:52:12.009" v="1187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A4934C53-B620-4C67-B4D4-5E4653B3A816}"/>
    <pc:docChg chg="undo custSel addSld delSld modSld modMainMaster">
      <pc:chgData name="Alfred Asterjadhi" userId="39de57b9-85c0-4fd1-aaac-8ca2b6560ad0" providerId="ADAL" clId="{A4934C53-B620-4C67-B4D4-5E4653B3A816}" dt="2020-12-23T04:14:24.310" v="362" actId="207"/>
      <pc:docMkLst>
        <pc:docMk/>
      </pc:docMkLst>
      <pc:sldChg chg="modSp">
        <pc:chgData name="Alfred Asterjadhi" userId="39de57b9-85c0-4fd1-aaac-8ca2b6560ad0" providerId="ADAL" clId="{A4934C53-B620-4C67-B4D4-5E4653B3A816}" dt="2020-12-23T03:02:00.643" v="37" actId="20577"/>
        <pc:sldMkLst>
          <pc:docMk/>
          <pc:sldMk cId="0" sldId="256"/>
        </pc:sldMkLst>
        <pc:spChg chg="mod">
          <ac:chgData name="Alfred Asterjadhi" userId="39de57b9-85c0-4fd1-aaac-8ca2b6560ad0" providerId="ADAL" clId="{A4934C53-B620-4C67-B4D4-5E4653B3A816}" dt="2020-12-23T03:02:00.643" v="37" actId="20577"/>
          <ac:spMkLst>
            <pc:docMk/>
            <pc:sldMk cId="0" sldId="256"/>
            <ac:spMk id="6" creationId="{00000000-0000-0000-0000-000000000000}"/>
          </ac:spMkLst>
        </pc:spChg>
        <pc:spChg chg="mod">
          <ac:chgData name="Alfred Asterjadhi" userId="39de57b9-85c0-4fd1-aaac-8ca2b6560ad0" providerId="ADAL" clId="{A4934C53-B620-4C67-B4D4-5E4653B3A816}" dt="2020-12-23T03:01:52.146" v="29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Alfred Asterjadhi" userId="39de57b9-85c0-4fd1-aaac-8ca2b6560ad0" providerId="ADAL" clId="{A4934C53-B620-4C67-B4D4-5E4653B3A816}" dt="2020-12-23T03:02:06.907" v="38"/>
        <pc:sldMkLst>
          <pc:docMk/>
          <pc:sldMk cId="0" sldId="257"/>
        </pc:sldMkLst>
        <pc:spChg chg="mod">
          <ac:chgData name="Alfred Asterjadhi" userId="39de57b9-85c0-4fd1-aaac-8ca2b6560ad0" providerId="ADAL" clId="{A4934C53-B620-4C67-B4D4-5E4653B3A816}" dt="2020-12-23T03:02:06.907" v="38"/>
          <ac:spMkLst>
            <pc:docMk/>
            <pc:sldMk cId="0" sldId="257"/>
            <ac:spMk id="7" creationId="{4565958B-DD30-4EE7-AF20-DC550898176B}"/>
          </ac:spMkLst>
        </pc:spChg>
      </pc:sldChg>
      <pc:sldChg chg="del">
        <pc:chgData name="Alfred Asterjadhi" userId="39de57b9-85c0-4fd1-aaac-8ca2b6560ad0" providerId="ADAL" clId="{A4934C53-B620-4C67-B4D4-5E4653B3A816}" dt="2020-12-23T03:02:47.161" v="41" actId="2696"/>
        <pc:sldMkLst>
          <pc:docMk/>
          <pc:sldMk cId="890163940" sldId="291"/>
        </pc:sldMkLst>
      </pc:sldChg>
      <pc:sldChg chg="del">
        <pc:chgData name="Alfred Asterjadhi" userId="39de57b9-85c0-4fd1-aaac-8ca2b6560ad0" providerId="ADAL" clId="{A4934C53-B620-4C67-B4D4-5E4653B3A816}" dt="2020-12-23T03:02:47.185" v="42" actId="2696"/>
        <pc:sldMkLst>
          <pc:docMk/>
          <pc:sldMk cId="124339599" sldId="445"/>
        </pc:sldMkLst>
      </pc:sldChg>
      <pc:sldChg chg="del">
        <pc:chgData name="Alfred Asterjadhi" userId="39de57b9-85c0-4fd1-aaac-8ca2b6560ad0" providerId="ADAL" clId="{A4934C53-B620-4C67-B4D4-5E4653B3A816}" dt="2020-12-23T03:02:47.218" v="43" actId="2696"/>
        <pc:sldMkLst>
          <pc:docMk/>
          <pc:sldMk cId="3319739909" sldId="446"/>
        </pc:sldMkLst>
      </pc:sldChg>
      <pc:sldChg chg="del">
        <pc:chgData name="Alfred Asterjadhi" userId="39de57b9-85c0-4fd1-aaac-8ca2b6560ad0" providerId="ADAL" clId="{A4934C53-B620-4C67-B4D4-5E4653B3A816}" dt="2020-12-23T03:02:47.245" v="44" actId="2696"/>
        <pc:sldMkLst>
          <pc:docMk/>
          <pc:sldMk cId="1584401730" sldId="447"/>
        </pc:sldMkLst>
      </pc:sldChg>
      <pc:sldChg chg="del">
        <pc:chgData name="Alfred Asterjadhi" userId="39de57b9-85c0-4fd1-aaac-8ca2b6560ad0" providerId="ADAL" clId="{A4934C53-B620-4C67-B4D4-5E4653B3A816}" dt="2020-12-23T03:02:47.355" v="48" actId="2696"/>
        <pc:sldMkLst>
          <pc:docMk/>
          <pc:sldMk cId="2392172547" sldId="449"/>
        </pc:sldMkLst>
      </pc:sldChg>
      <pc:sldChg chg="del">
        <pc:chgData name="Alfred Asterjadhi" userId="39de57b9-85c0-4fd1-aaac-8ca2b6560ad0" providerId="ADAL" clId="{A4934C53-B620-4C67-B4D4-5E4653B3A816}" dt="2020-12-23T03:02:47.273" v="45" actId="2696"/>
        <pc:sldMkLst>
          <pc:docMk/>
          <pc:sldMk cId="4230577612" sldId="450"/>
        </pc:sldMkLst>
      </pc:sldChg>
      <pc:sldChg chg="modSp del">
        <pc:chgData name="Alfred Asterjadhi" userId="39de57b9-85c0-4fd1-aaac-8ca2b6560ad0" providerId="ADAL" clId="{A4934C53-B620-4C67-B4D4-5E4653B3A816}" dt="2020-12-23T03:02:47.138" v="40" actId="2696"/>
        <pc:sldMkLst>
          <pc:docMk/>
          <pc:sldMk cId="2270811304" sldId="452"/>
        </pc:sldMkLst>
        <pc:spChg chg="mod">
          <ac:chgData name="Alfred Asterjadhi" userId="39de57b9-85c0-4fd1-aaac-8ca2b6560ad0" providerId="ADAL" clId="{A4934C53-B620-4C67-B4D4-5E4653B3A816}" dt="2020-12-23T03:02:10.176" v="39"/>
          <ac:spMkLst>
            <pc:docMk/>
            <pc:sldMk cId="2270811304" sldId="452"/>
            <ac:spMk id="6" creationId="{1BF4B1BC-6715-4E2C-BCE6-6BB4EC54A08B}"/>
          </ac:spMkLst>
        </pc:spChg>
      </pc:sldChg>
      <pc:sldChg chg="del">
        <pc:chgData name="Alfred Asterjadhi" userId="39de57b9-85c0-4fd1-aaac-8ca2b6560ad0" providerId="ADAL" clId="{A4934C53-B620-4C67-B4D4-5E4653B3A816}" dt="2020-12-23T03:02:47.293" v="46" actId="2696"/>
        <pc:sldMkLst>
          <pc:docMk/>
          <pc:sldMk cId="658232188" sldId="453"/>
        </pc:sldMkLst>
      </pc:sldChg>
      <pc:sldChg chg="del">
        <pc:chgData name="Alfred Asterjadhi" userId="39de57b9-85c0-4fd1-aaac-8ca2b6560ad0" providerId="ADAL" clId="{A4934C53-B620-4C67-B4D4-5E4653B3A816}" dt="2020-12-23T03:02:47.391" v="49" actId="2696"/>
        <pc:sldMkLst>
          <pc:docMk/>
          <pc:sldMk cId="2867929704" sldId="454"/>
        </pc:sldMkLst>
      </pc:sldChg>
      <pc:sldChg chg="del">
        <pc:chgData name="Alfred Asterjadhi" userId="39de57b9-85c0-4fd1-aaac-8ca2b6560ad0" providerId="ADAL" clId="{A4934C53-B620-4C67-B4D4-5E4653B3A816}" dt="2020-12-23T03:02:47.426" v="50" actId="2696"/>
        <pc:sldMkLst>
          <pc:docMk/>
          <pc:sldMk cId="1093940990" sldId="455"/>
        </pc:sldMkLst>
      </pc:sldChg>
      <pc:sldChg chg="del">
        <pc:chgData name="Alfred Asterjadhi" userId="39de57b9-85c0-4fd1-aaac-8ca2b6560ad0" providerId="ADAL" clId="{A4934C53-B620-4C67-B4D4-5E4653B3A816}" dt="2020-12-23T03:02:47.449" v="51" actId="2696"/>
        <pc:sldMkLst>
          <pc:docMk/>
          <pc:sldMk cId="1215620430" sldId="456"/>
        </pc:sldMkLst>
      </pc:sldChg>
      <pc:sldChg chg="del">
        <pc:chgData name="Alfred Asterjadhi" userId="39de57b9-85c0-4fd1-aaac-8ca2b6560ad0" providerId="ADAL" clId="{A4934C53-B620-4C67-B4D4-5E4653B3A816}" dt="2020-12-23T03:02:47.471" v="52" actId="2696"/>
        <pc:sldMkLst>
          <pc:docMk/>
          <pc:sldMk cId="1431382077" sldId="457"/>
        </pc:sldMkLst>
      </pc:sldChg>
      <pc:sldChg chg="del">
        <pc:chgData name="Alfred Asterjadhi" userId="39de57b9-85c0-4fd1-aaac-8ca2b6560ad0" providerId="ADAL" clId="{A4934C53-B620-4C67-B4D4-5E4653B3A816}" dt="2020-12-23T03:02:47.525" v="54" actId="2696"/>
        <pc:sldMkLst>
          <pc:docMk/>
          <pc:sldMk cId="653728831" sldId="458"/>
        </pc:sldMkLst>
      </pc:sldChg>
      <pc:sldChg chg="del">
        <pc:chgData name="Alfred Asterjadhi" userId="39de57b9-85c0-4fd1-aaac-8ca2b6560ad0" providerId="ADAL" clId="{A4934C53-B620-4C67-B4D4-5E4653B3A816}" dt="2020-12-23T03:02:47.553" v="55" actId="2696"/>
        <pc:sldMkLst>
          <pc:docMk/>
          <pc:sldMk cId="2464059838" sldId="459"/>
        </pc:sldMkLst>
      </pc:sldChg>
      <pc:sldChg chg="del">
        <pc:chgData name="Alfred Asterjadhi" userId="39de57b9-85c0-4fd1-aaac-8ca2b6560ad0" providerId="ADAL" clId="{A4934C53-B620-4C67-B4D4-5E4653B3A816}" dt="2020-12-23T03:02:47.496" v="53" actId="2696"/>
        <pc:sldMkLst>
          <pc:docMk/>
          <pc:sldMk cId="4099000755" sldId="460"/>
        </pc:sldMkLst>
      </pc:sldChg>
      <pc:sldChg chg="del">
        <pc:chgData name="Alfred Asterjadhi" userId="39de57b9-85c0-4fd1-aaac-8ca2b6560ad0" providerId="ADAL" clId="{A4934C53-B620-4C67-B4D4-5E4653B3A816}" dt="2020-12-23T03:02:47.576" v="56" actId="2696"/>
        <pc:sldMkLst>
          <pc:docMk/>
          <pc:sldMk cId="2876925127" sldId="462"/>
        </pc:sldMkLst>
      </pc:sldChg>
      <pc:sldChg chg="del">
        <pc:chgData name="Alfred Asterjadhi" userId="39de57b9-85c0-4fd1-aaac-8ca2b6560ad0" providerId="ADAL" clId="{A4934C53-B620-4C67-B4D4-5E4653B3A816}" dt="2020-12-23T03:02:47.596" v="57" actId="2696"/>
        <pc:sldMkLst>
          <pc:docMk/>
          <pc:sldMk cId="3875749375" sldId="463"/>
        </pc:sldMkLst>
      </pc:sldChg>
      <pc:sldChg chg="del">
        <pc:chgData name="Alfred Asterjadhi" userId="39de57b9-85c0-4fd1-aaac-8ca2b6560ad0" providerId="ADAL" clId="{A4934C53-B620-4C67-B4D4-5E4653B3A816}" dt="2020-12-23T03:02:47.620" v="58" actId="2696"/>
        <pc:sldMkLst>
          <pc:docMk/>
          <pc:sldMk cId="3647847567" sldId="465"/>
        </pc:sldMkLst>
      </pc:sldChg>
      <pc:sldChg chg="del">
        <pc:chgData name="Alfred Asterjadhi" userId="39de57b9-85c0-4fd1-aaac-8ca2b6560ad0" providerId="ADAL" clId="{A4934C53-B620-4C67-B4D4-5E4653B3A816}" dt="2020-12-23T03:02:47.645" v="59" actId="2696"/>
        <pc:sldMkLst>
          <pc:docMk/>
          <pc:sldMk cId="3784064531" sldId="466"/>
        </pc:sldMkLst>
      </pc:sldChg>
      <pc:sldChg chg="del">
        <pc:chgData name="Alfred Asterjadhi" userId="39de57b9-85c0-4fd1-aaac-8ca2b6560ad0" providerId="ADAL" clId="{A4934C53-B620-4C67-B4D4-5E4653B3A816}" dt="2020-12-23T03:02:47.665" v="60" actId="2696"/>
        <pc:sldMkLst>
          <pc:docMk/>
          <pc:sldMk cId="2004445748" sldId="467"/>
        </pc:sldMkLst>
      </pc:sldChg>
      <pc:sldChg chg="del">
        <pc:chgData name="Alfred Asterjadhi" userId="39de57b9-85c0-4fd1-aaac-8ca2b6560ad0" providerId="ADAL" clId="{A4934C53-B620-4C67-B4D4-5E4653B3A816}" dt="2020-12-23T03:02:47.697" v="61" actId="2696"/>
        <pc:sldMkLst>
          <pc:docMk/>
          <pc:sldMk cId="1134274621" sldId="468"/>
        </pc:sldMkLst>
      </pc:sldChg>
      <pc:sldChg chg="del">
        <pc:chgData name="Alfred Asterjadhi" userId="39de57b9-85c0-4fd1-aaac-8ca2b6560ad0" providerId="ADAL" clId="{A4934C53-B620-4C67-B4D4-5E4653B3A816}" dt="2020-12-23T03:02:47.719" v="62" actId="2696"/>
        <pc:sldMkLst>
          <pc:docMk/>
          <pc:sldMk cId="1653595649" sldId="469"/>
        </pc:sldMkLst>
      </pc:sldChg>
      <pc:sldChg chg="del">
        <pc:chgData name="Alfred Asterjadhi" userId="39de57b9-85c0-4fd1-aaac-8ca2b6560ad0" providerId="ADAL" clId="{A4934C53-B620-4C67-B4D4-5E4653B3A816}" dt="2020-12-23T03:02:47.329" v="47" actId="2696"/>
        <pc:sldMkLst>
          <pc:docMk/>
          <pc:sldMk cId="1905976378" sldId="471"/>
        </pc:sldMkLst>
      </pc:sldChg>
      <pc:sldChg chg="del">
        <pc:chgData name="Alfred Asterjadhi" userId="39de57b9-85c0-4fd1-aaac-8ca2b6560ad0" providerId="ADAL" clId="{A4934C53-B620-4C67-B4D4-5E4653B3A816}" dt="2020-12-23T03:02:47.742" v="63" actId="2696"/>
        <pc:sldMkLst>
          <pc:docMk/>
          <pc:sldMk cId="3503023402" sldId="472"/>
        </pc:sldMkLst>
      </pc:sldChg>
      <pc:sldChg chg="del">
        <pc:chgData name="Alfred Asterjadhi" userId="39de57b9-85c0-4fd1-aaac-8ca2b6560ad0" providerId="ADAL" clId="{A4934C53-B620-4C67-B4D4-5E4653B3A816}" dt="2020-12-23T03:02:47.767" v="64" actId="2696"/>
        <pc:sldMkLst>
          <pc:docMk/>
          <pc:sldMk cId="3636136325" sldId="473"/>
        </pc:sldMkLst>
      </pc:sldChg>
      <pc:sldChg chg="del">
        <pc:chgData name="Alfred Asterjadhi" userId="39de57b9-85c0-4fd1-aaac-8ca2b6560ad0" providerId="ADAL" clId="{A4934C53-B620-4C67-B4D4-5E4653B3A816}" dt="2020-12-23T03:02:47.786" v="65" actId="2696"/>
        <pc:sldMkLst>
          <pc:docMk/>
          <pc:sldMk cId="2838480915" sldId="475"/>
        </pc:sldMkLst>
      </pc:sldChg>
      <pc:sldChg chg="del">
        <pc:chgData name="Alfred Asterjadhi" userId="39de57b9-85c0-4fd1-aaac-8ca2b6560ad0" providerId="ADAL" clId="{A4934C53-B620-4C67-B4D4-5E4653B3A816}" dt="2020-12-23T03:02:47.894" v="70" actId="2696"/>
        <pc:sldMkLst>
          <pc:docMk/>
          <pc:sldMk cId="864990173" sldId="476"/>
        </pc:sldMkLst>
      </pc:sldChg>
      <pc:sldChg chg="del">
        <pc:chgData name="Alfred Asterjadhi" userId="39de57b9-85c0-4fd1-aaac-8ca2b6560ad0" providerId="ADAL" clId="{A4934C53-B620-4C67-B4D4-5E4653B3A816}" dt="2020-12-23T03:02:47.918" v="71" actId="2696"/>
        <pc:sldMkLst>
          <pc:docMk/>
          <pc:sldMk cId="3678204571" sldId="477"/>
        </pc:sldMkLst>
      </pc:sldChg>
      <pc:sldChg chg="del">
        <pc:chgData name="Alfred Asterjadhi" userId="39de57b9-85c0-4fd1-aaac-8ca2b6560ad0" providerId="ADAL" clId="{A4934C53-B620-4C67-B4D4-5E4653B3A816}" dt="2020-12-23T03:02:47.811" v="66" actId="2696"/>
        <pc:sldMkLst>
          <pc:docMk/>
          <pc:sldMk cId="2038611969" sldId="478"/>
        </pc:sldMkLst>
      </pc:sldChg>
      <pc:sldChg chg="del">
        <pc:chgData name="Alfred Asterjadhi" userId="39de57b9-85c0-4fd1-aaac-8ca2b6560ad0" providerId="ADAL" clId="{A4934C53-B620-4C67-B4D4-5E4653B3A816}" dt="2020-12-23T03:02:47.850" v="68" actId="2696"/>
        <pc:sldMkLst>
          <pc:docMk/>
          <pc:sldMk cId="1307562173" sldId="479"/>
        </pc:sldMkLst>
      </pc:sldChg>
      <pc:sldChg chg="del">
        <pc:chgData name="Alfred Asterjadhi" userId="39de57b9-85c0-4fd1-aaac-8ca2b6560ad0" providerId="ADAL" clId="{A4934C53-B620-4C67-B4D4-5E4653B3A816}" dt="2020-12-23T03:02:47.830" v="67" actId="2696"/>
        <pc:sldMkLst>
          <pc:docMk/>
          <pc:sldMk cId="2218768813" sldId="480"/>
        </pc:sldMkLst>
      </pc:sldChg>
      <pc:sldChg chg="del">
        <pc:chgData name="Alfred Asterjadhi" userId="39de57b9-85c0-4fd1-aaac-8ca2b6560ad0" providerId="ADAL" clId="{A4934C53-B620-4C67-B4D4-5E4653B3A816}" dt="2020-12-23T03:02:47.869" v="69" actId="2696"/>
        <pc:sldMkLst>
          <pc:docMk/>
          <pc:sldMk cId="2666584401" sldId="481"/>
        </pc:sldMkLst>
      </pc:sldChg>
      <pc:sldChg chg="del">
        <pc:chgData name="Alfred Asterjadhi" userId="39de57b9-85c0-4fd1-aaac-8ca2b6560ad0" providerId="ADAL" clId="{A4934C53-B620-4C67-B4D4-5E4653B3A816}" dt="2020-12-23T03:02:47.942" v="72" actId="2696"/>
        <pc:sldMkLst>
          <pc:docMk/>
          <pc:sldMk cId="393607868" sldId="482"/>
        </pc:sldMkLst>
      </pc:sldChg>
      <pc:sldChg chg="del">
        <pc:chgData name="Alfred Asterjadhi" userId="39de57b9-85c0-4fd1-aaac-8ca2b6560ad0" providerId="ADAL" clId="{A4934C53-B620-4C67-B4D4-5E4653B3A816}" dt="2020-12-23T03:02:47.966" v="73" actId="2696"/>
        <pc:sldMkLst>
          <pc:docMk/>
          <pc:sldMk cId="3430996874" sldId="483"/>
        </pc:sldMkLst>
      </pc:sldChg>
      <pc:sldChg chg="del">
        <pc:chgData name="Alfred Asterjadhi" userId="39de57b9-85c0-4fd1-aaac-8ca2b6560ad0" providerId="ADAL" clId="{A4934C53-B620-4C67-B4D4-5E4653B3A816}" dt="2020-12-23T03:02:47.989" v="74" actId="2696"/>
        <pc:sldMkLst>
          <pc:docMk/>
          <pc:sldMk cId="1106193524" sldId="484"/>
        </pc:sldMkLst>
      </pc:sldChg>
      <pc:sldChg chg="del">
        <pc:chgData name="Alfred Asterjadhi" userId="39de57b9-85c0-4fd1-aaac-8ca2b6560ad0" providerId="ADAL" clId="{A4934C53-B620-4C67-B4D4-5E4653B3A816}" dt="2020-12-23T03:02:48.044" v="75" actId="2696"/>
        <pc:sldMkLst>
          <pc:docMk/>
          <pc:sldMk cId="2033416048" sldId="485"/>
        </pc:sldMkLst>
      </pc:sldChg>
      <pc:sldChg chg="del">
        <pc:chgData name="Alfred Asterjadhi" userId="39de57b9-85c0-4fd1-aaac-8ca2b6560ad0" providerId="ADAL" clId="{A4934C53-B620-4C67-B4D4-5E4653B3A816}" dt="2020-12-23T03:02:54.325" v="76" actId="2696"/>
        <pc:sldMkLst>
          <pc:docMk/>
          <pc:sldMk cId="1972735939" sldId="486"/>
        </pc:sldMkLst>
      </pc:sldChg>
      <pc:sldChg chg="del">
        <pc:chgData name="Alfred Asterjadhi" userId="39de57b9-85c0-4fd1-aaac-8ca2b6560ad0" providerId="ADAL" clId="{A4934C53-B620-4C67-B4D4-5E4653B3A816}" dt="2020-12-23T03:02:54.341" v="77" actId="2696"/>
        <pc:sldMkLst>
          <pc:docMk/>
          <pc:sldMk cId="1013583186" sldId="488"/>
        </pc:sldMkLst>
      </pc:sldChg>
      <pc:sldChg chg="del">
        <pc:chgData name="Alfred Asterjadhi" userId="39de57b9-85c0-4fd1-aaac-8ca2b6560ad0" providerId="ADAL" clId="{A4934C53-B620-4C67-B4D4-5E4653B3A816}" dt="2020-12-23T03:02:54.358" v="78" actId="2696"/>
        <pc:sldMkLst>
          <pc:docMk/>
          <pc:sldMk cId="1558064339" sldId="493"/>
        </pc:sldMkLst>
      </pc:sldChg>
      <pc:sldChg chg="del">
        <pc:chgData name="Alfred Asterjadhi" userId="39de57b9-85c0-4fd1-aaac-8ca2b6560ad0" providerId="ADAL" clId="{A4934C53-B620-4C67-B4D4-5E4653B3A816}" dt="2020-12-23T03:03:13.878" v="85" actId="2696"/>
        <pc:sldMkLst>
          <pc:docMk/>
          <pc:sldMk cId="2179419876" sldId="495"/>
        </pc:sldMkLst>
      </pc:sldChg>
      <pc:sldChg chg="del">
        <pc:chgData name="Alfred Asterjadhi" userId="39de57b9-85c0-4fd1-aaac-8ca2b6560ad0" providerId="ADAL" clId="{A4934C53-B620-4C67-B4D4-5E4653B3A816}" dt="2020-12-23T03:03:13.884" v="89" actId="2696"/>
        <pc:sldMkLst>
          <pc:docMk/>
          <pc:sldMk cId="144890330" sldId="496"/>
        </pc:sldMkLst>
      </pc:sldChg>
      <pc:sldChg chg="del">
        <pc:chgData name="Alfred Asterjadhi" userId="39de57b9-85c0-4fd1-aaac-8ca2b6560ad0" providerId="ADAL" clId="{A4934C53-B620-4C67-B4D4-5E4653B3A816}" dt="2020-12-23T03:03:13.882" v="87" actId="2696"/>
        <pc:sldMkLst>
          <pc:docMk/>
          <pc:sldMk cId="4072058256" sldId="497"/>
        </pc:sldMkLst>
      </pc:sldChg>
      <pc:sldChg chg="del">
        <pc:chgData name="Alfred Asterjadhi" userId="39de57b9-85c0-4fd1-aaac-8ca2b6560ad0" providerId="ADAL" clId="{A4934C53-B620-4C67-B4D4-5E4653B3A816}" dt="2020-12-23T03:03:13.880" v="86" actId="2696"/>
        <pc:sldMkLst>
          <pc:docMk/>
          <pc:sldMk cId="2896158846" sldId="498"/>
        </pc:sldMkLst>
      </pc:sldChg>
      <pc:sldChg chg="del">
        <pc:chgData name="Alfred Asterjadhi" userId="39de57b9-85c0-4fd1-aaac-8ca2b6560ad0" providerId="ADAL" clId="{A4934C53-B620-4C67-B4D4-5E4653B3A816}" dt="2020-12-23T03:03:13.883" v="88" actId="2696"/>
        <pc:sldMkLst>
          <pc:docMk/>
          <pc:sldMk cId="148638342" sldId="499"/>
        </pc:sldMkLst>
      </pc:sldChg>
      <pc:sldChg chg="del">
        <pc:chgData name="Alfred Asterjadhi" userId="39de57b9-85c0-4fd1-aaac-8ca2b6560ad0" providerId="ADAL" clId="{A4934C53-B620-4C67-B4D4-5E4653B3A816}" dt="2020-12-23T03:03:13.877" v="84" actId="2696"/>
        <pc:sldMkLst>
          <pc:docMk/>
          <pc:sldMk cId="1476535150" sldId="500"/>
        </pc:sldMkLst>
      </pc:sldChg>
      <pc:sldChg chg="del">
        <pc:chgData name="Alfred Asterjadhi" userId="39de57b9-85c0-4fd1-aaac-8ca2b6560ad0" providerId="ADAL" clId="{A4934C53-B620-4C67-B4D4-5E4653B3A816}" dt="2020-12-23T03:03:13.875" v="83" actId="2696"/>
        <pc:sldMkLst>
          <pc:docMk/>
          <pc:sldMk cId="4167246271" sldId="501"/>
        </pc:sldMkLst>
      </pc:sldChg>
      <pc:sldChg chg="del">
        <pc:chgData name="Alfred Asterjadhi" userId="39de57b9-85c0-4fd1-aaac-8ca2b6560ad0" providerId="ADAL" clId="{A4934C53-B620-4C67-B4D4-5E4653B3A816}" dt="2020-12-23T03:03:13.874" v="82" actId="2696"/>
        <pc:sldMkLst>
          <pc:docMk/>
          <pc:sldMk cId="1229913859" sldId="502"/>
        </pc:sldMkLst>
      </pc:sldChg>
      <pc:sldChg chg="del">
        <pc:chgData name="Alfred Asterjadhi" userId="39de57b9-85c0-4fd1-aaac-8ca2b6560ad0" providerId="ADAL" clId="{A4934C53-B620-4C67-B4D4-5E4653B3A816}" dt="2020-12-23T03:03:13.872" v="81" actId="2696"/>
        <pc:sldMkLst>
          <pc:docMk/>
          <pc:sldMk cId="1799135598" sldId="503"/>
        </pc:sldMkLst>
      </pc:sldChg>
      <pc:sldChg chg="del">
        <pc:chgData name="Alfred Asterjadhi" userId="39de57b9-85c0-4fd1-aaac-8ca2b6560ad0" providerId="ADAL" clId="{A4934C53-B620-4C67-B4D4-5E4653B3A816}" dt="2020-12-23T03:03:13.870" v="80" actId="2696"/>
        <pc:sldMkLst>
          <pc:docMk/>
          <pc:sldMk cId="1759877929" sldId="504"/>
        </pc:sldMkLst>
      </pc:sldChg>
      <pc:sldChg chg="del">
        <pc:chgData name="Alfred Asterjadhi" userId="39de57b9-85c0-4fd1-aaac-8ca2b6560ad0" providerId="ADAL" clId="{A4934C53-B620-4C67-B4D4-5E4653B3A816}" dt="2020-12-23T03:03:13.862" v="79" actId="2696"/>
        <pc:sldMkLst>
          <pc:docMk/>
          <pc:sldMk cId="2591876160" sldId="505"/>
        </pc:sldMkLst>
      </pc:sldChg>
      <pc:sldChg chg="modSp">
        <pc:chgData name="Alfred Asterjadhi" userId="39de57b9-85c0-4fd1-aaac-8ca2b6560ad0" providerId="ADAL" clId="{A4934C53-B620-4C67-B4D4-5E4653B3A816}" dt="2020-12-23T03:06:27.110" v="109" actId="20577"/>
        <pc:sldMkLst>
          <pc:docMk/>
          <pc:sldMk cId="974883051" sldId="506"/>
        </pc:sldMkLst>
        <pc:spChg chg="mod">
          <ac:chgData name="Alfred Asterjadhi" userId="39de57b9-85c0-4fd1-aaac-8ca2b6560ad0" providerId="ADAL" clId="{A4934C53-B620-4C67-B4D4-5E4653B3A816}" dt="2020-12-23T03:05:06.323" v="97" actId="20577"/>
          <ac:spMkLst>
            <pc:docMk/>
            <pc:sldMk cId="974883051" sldId="506"/>
            <ac:spMk id="6" creationId="{7488035E-BDAD-477C-AA55-E8989C4B7B8C}"/>
          </ac:spMkLst>
        </pc:spChg>
        <pc:spChg chg="mod">
          <ac:chgData name="Alfred Asterjadhi" userId="39de57b9-85c0-4fd1-aaac-8ca2b6560ad0" providerId="ADAL" clId="{A4934C53-B620-4C67-B4D4-5E4653B3A816}" dt="2020-12-23T03:06:27.110" v="109" actId="20577"/>
          <ac:spMkLst>
            <pc:docMk/>
            <pc:sldMk cId="974883051" sldId="506"/>
            <ac:spMk id="7" creationId="{3126AA10-DC1C-4E34-80DA-B427588F2BD9}"/>
          </ac:spMkLst>
        </pc:spChg>
      </pc:sldChg>
      <pc:sldChg chg="modSp">
        <pc:chgData name="Alfred Asterjadhi" userId="39de57b9-85c0-4fd1-aaac-8ca2b6560ad0" providerId="ADAL" clId="{A4934C53-B620-4C67-B4D4-5E4653B3A816}" dt="2020-12-23T03:14:17.403" v="220" actId="20577"/>
        <pc:sldMkLst>
          <pc:docMk/>
          <pc:sldMk cId="2071536349" sldId="507"/>
        </pc:sldMkLst>
        <pc:spChg chg="mod">
          <ac:chgData name="Alfred Asterjadhi" userId="39de57b9-85c0-4fd1-aaac-8ca2b6560ad0" providerId="ADAL" clId="{A4934C53-B620-4C67-B4D4-5E4653B3A816}" dt="2020-12-23T03:07:33.573" v="139"/>
          <ac:spMkLst>
            <pc:docMk/>
            <pc:sldMk cId="2071536349" sldId="507"/>
            <ac:spMk id="4" creationId="{DD67400D-5900-4D56-9B2B-255E48529B20}"/>
          </ac:spMkLst>
        </pc:spChg>
        <pc:spChg chg="mod">
          <ac:chgData name="Alfred Asterjadhi" userId="39de57b9-85c0-4fd1-aaac-8ca2b6560ad0" providerId="ADAL" clId="{A4934C53-B620-4C67-B4D4-5E4653B3A816}" dt="2020-12-23T03:06:42.029" v="112" actId="20577"/>
          <ac:spMkLst>
            <pc:docMk/>
            <pc:sldMk cId="2071536349" sldId="507"/>
            <ac:spMk id="7" creationId="{14DC227E-9B6E-4DEE-A8F2-C026B7CF2CBE}"/>
          </ac:spMkLst>
        </pc:spChg>
        <pc:spChg chg="mod">
          <ac:chgData name="Alfred Asterjadhi" userId="39de57b9-85c0-4fd1-aaac-8ca2b6560ad0" providerId="ADAL" clId="{A4934C53-B620-4C67-B4D4-5E4653B3A816}" dt="2020-12-23T03:14:17.403" v="220" actId="20577"/>
          <ac:spMkLst>
            <pc:docMk/>
            <pc:sldMk cId="2071536349" sldId="507"/>
            <ac:spMk id="8" creationId="{04C898FD-7E7E-4AEB-9030-454136F5FDEB}"/>
          </ac:spMkLst>
        </pc:spChg>
      </pc:sldChg>
      <pc:sldChg chg="modSp">
        <pc:chgData name="Alfred Asterjadhi" userId="39de57b9-85c0-4fd1-aaac-8ca2b6560ad0" providerId="ADAL" clId="{A4934C53-B620-4C67-B4D4-5E4653B3A816}" dt="2020-12-23T04:12:56.413" v="333" actId="404"/>
        <pc:sldMkLst>
          <pc:docMk/>
          <pc:sldMk cId="1792682794" sldId="508"/>
        </pc:sldMkLst>
        <pc:spChg chg="mod">
          <ac:chgData name="Alfred Asterjadhi" userId="39de57b9-85c0-4fd1-aaac-8ca2b6560ad0" providerId="ADAL" clId="{A4934C53-B620-4C67-B4D4-5E4653B3A816}" dt="2020-12-23T03:07:21.725" v="121" actId="20577"/>
          <ac:spMkLst>
            <pc:docMk/>
            <pc:sldMk cId="1792682794" sldId="508"/>
            <ac:spMk id="2" creationId="{872B1CCF-A3B8-464F-B2A9-73CCCFCFF1D9}"/>
          </ac:spMkLst>
        </pc:spChg>
        <pc:spChg chg="mod">
          <ac:chgData name="Alfred Asterjadhi" userId="39de57b9-85c0-4fd1-aaac-8ca2b6560ad0" providerId="ADAL" clId="{A4934C53-B620-4C67-B4D4-5E4653B3A816}" dt="2020-12-23T04:12:56.413" v="333" actId="404"/>
          <ac:spMkLst>
            <pc:docMk/>
            <pc:sldMk cId="1792682794" sldId="508"/>
            <ac:spMk id="3" creationId="{BE59A49E-A5A4-4F56-B099-147C6D55F1B5}"/>
          </ac:spMkLst>
        </pc:spChg>
        <pc:spChg chg="mod">
          <ac:chgData name="Alfred Asterjadhi" userId="39de57b9-85c0-4fd1-aaac-8ca2b6560ad0" providerId="ADAL" clId="{A4934C53-B620-4C67-B4D4-5E4653B3A816}" dt="2020-12-23T03:07:28.282" v="138" actId="20577"/>
          <ac:spMkLst>
            <pc:docMk/>
            <pc:sldMk cId="1792682794" sldId="508"/>
            <ac:spMk id="6" creationId="{348D43E9-E005-4F47-90F5-77DFD10F8321}"/>
          </ac:spMkLst>
        </pc:spChg>
      </pc:sldChg>
      <pc:sldChg chg="modSp add">
        <pc:chgData name="Alfred Asterjadhi" userId="39de57b9-85c0-4fd1-aaac-8ca2b6560ad0" providerId="ADAL" clId="{A4934C53-B620-4C67-B4D4-5E4653B3A816}" dt="2020-12-23T04:14:24.310" v="362" actId="207"/>
        <pc:sldMkLst>
          <pc:docMk/>
          <pc:sldMk cId="2541942211" sldId="509"/>
        </pc:sldMkLst>
        <pc:spChg chg="mod">
          <ac:chgData name="Alfred Asterjadhi" userId="39de57b9-85c0-4fd1-aaac-8ca2b6560ad0" providerId="ADAL" clId="{A4934C53-B620-4C67-B4D4-5E4653B3A816}" dt="2020-12-23T04:13:38.763" v="346" actId="20577"/>
          <ac:spMkLst>
            <pc:docMk/>
            <pc:sldMk cId="2541942211" sldId="509"/>
            <ac:spMk id="7" creationId="{14DC227E-9B6E-4DEE-A8F2-C026B7CF2CBE}"/>
          </ac:spMkLst>
        </pc:spChg>
        <pc:spChg chg="mod">
          <ac:chgData name="Alfred Asterjadhi" userId="39de57b9-85c0-4fd1-aaac-8ca2b6560ad0" providerId="ADAL" clId="{A4934C53-B620-4C67-B4D4-5E4653B3A816}" dt="2020-12-23T04:14:24.310" v="362" actId="207"/>
          <ac:spMkLst>
            <pc:docMk/>
            <pc:sldMk cId="2541942211" sldId="509"/>
            <ac:spMk id="8" creationId="{04C898FD-7E7E-4AEB-9030-454136F5FDEB}"/>
          </ac:spMkLst>
        </pc:spChg>
      </pc:sldChg>
      <pc:sldChg chg="modSp add">
        <pc:chgData name="Alfred Asterjadhi" userId="39de57b9-85c0-4fd1-aaac-8ca2b6560ad0" providerId="ADAL" clId="{A4934C53-B620-4C67-B4D4-5E4653B3A816}" dt="2020-12-23T04:14:18.926" v="361" actId="207"/>
        <pc:sldMkLst>
          <pc:docMk/>
          <pc:sldMk cId="2968964599" sldId="510"/>
        </pc:sldMkLst>
        <pc:spChg chg="mod">
          <ac:chgData name="Alfred Asterjadhi" userId="39de57b9-85c0-4fd1-aaac-8ca2b6560ad0" providerId="ADAL" clId="{A4934C53-B620-4C67-B4D4-5E4653B3A816}" dt="2020-12-23T04:14:05.141" v="354" actId="20577"/>
          <ac:spMkLst>
            <pc:docMk/>
            <pc:sldMk cId="2968964599" sldId="510"/>
            <ac:spMk id="2" creationId="{872B1CCF-A3B8-464F-B2A9-73CCCFCFF1D9}"/>
          </ac:spMkLst>
        </pc:spChg>
        <pc:spChg chg="mod">
          <ac:chgData name="Alfred Asterjadhi" userId="39de57b9-85c0-4fd1-aaac-8ca2b6560ad0" providerId="ADAL" clId="{A4934C53-B620-4C67-B4D4-5E4653B3A816}" dt="2020-12-23T04:14:18.926" v="361" actId="207"/>
          <ac:spMkLst>
            <pc:docMk/>
            <pc:sldMk cId="2968964599" sldId="510"/>
            <ac:spMk id="3" creationId="{BE59A49E-A5A4-4F56-B099-147C6D55F1B5}"/>
          </ac:spMkLst>
        </pc:spChg>
      </pc:sldChg>
      <pc:sldChg chg="del">
        <pc:chgData name="Alfred Asterjadhi" userId="39de57b9-85c0-4fd1-aaac-8ca2b6560ad0" providerId="ADAL" clId="{A4934C53-B620-4C67-B4D4-5E4653B3A816}" dt="2020-12-23T03:06:32.076" v="110" actId="2696"/>
        <pc:sldMkLst>
          <pc:docMk/>
          <pc:sldMk cId="1329584236" sldId="511"/>
        </pc:sldMkLst>
      </pc:sldChg>
      <pc:sldMasterChg chg="modSp modSldLayout">
        <pc:chgData name="Alfred Asterjadhi" userId="39de57b9-85c0-4fd1-aaac-8ca2b6560ad0" providerId="ADAL" clId="{A4934C53-B620-4C67-B4D4-5E4653B3A816}" dt="2020-12-23T03:01:39.837" v="22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A4934C53-B620-4C67-B4D4-5E4653B3A816}" dt="2020-12-23T03:01:15.456" v="8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Alfred Asterjadhi" userId="39de57b9-85c0-4fd1-aaac-8ca2b6560ad0" providerId="ADAL" clId="{A4934C53-B620-4C67-B4D4-5E4653B3A816}" dt="2020-12-23T03:01:20.986" v="16" actId="20577"/>
          <ac:spMkLst>
            <pc:docMk/>
            <pc:sldMasterMk cId="0" sldId="2147483648"/>
            <ac:spMk id="1027" creationId="{00000000-0000-0000-0000-000000000000}"/>
          </ac:spMkLst>
        </pc:spChg>
        <pc:sldLayoutChg chg="modSp">
          <pc:chgData name="Alfred Asterjadhi" userId="39de57b9-85c0-4fd1-aaac-8ca2b6560ad0" providerId="ADAL" clId="{A4934C53-B620-4C67-B4D4-5E4653B3A816}" dt="2020-12-23T03:01:25.751" v="17"/>
          <pc:sldLayoutMkLst>
            <pc:docMk/>
            <pc:sldMasterMk cId="0" sldId="2147483648"/>
            <pc:sldLayoutMk cId="0" sldId="2147483649"/>
          </pc:sldLayoutMkLst>
          <pc:spChg chg="mod">
            <ac:chgData name="Alfred Asterjadhi" userId="39de57b9-85c0-4fd1-aaac-8ca2b6560ad0" providerId="ADAL" clId="{A4934C53-B620-4C67-B4D4-5E4653B3A816}" dt="2020-12-23T03:01:25.751" v="17"/>
            <ac:spMkLst>
              <pc:docMk/>
              <pc:sldMasterMk cId="0" sldId="2147483648"/>
              <pc:sldLayoutMk cId="0" sldId="2147483649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A4934C53-B620-4C67-B4D4-5E4653B3A816}" dt="2020-12-23T03:01:28.163" v="18"/>
          <pc:sldLayoutMkLst>
            <pc:docMk/>
            <pc:sldMasterMk cId="0" sldId="2147483648"/>
            <pc:sldLayoutMk cId="0" sldId="2147483650"/>
          </pc:sldLayoutMkLst>
          <pc:spChg chg="mod">
            <ac:chgData name="Alfred Asterjadhi" userId="39de57b9-85c0-4fd1-aaac-8ca2b6560ad0" providerId="ADAL" clId="{A4934C53-B620-4C67-B4D4-5E4653B3A816}" dt="2020-12-23T03:01:28.163" v="18"/>
            <ac:spMkLst>
              <pc:docMk/>
              <pc:sldMasterMk cId="0" sldId="2147483648"/>
              <pc:sldLayoutMk cId="0" sldId="2147483650"/>
              <ac:spMk id="12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A4934C53-B620-4C67-B4D4-5E4653B3A816}" dt="2020-12-23T03:01:31.222" v="19"/>
          <pc:sldLayoutMkLst>
            <pc:docMk/>
            <pc:sldMasterMk cId="0" sldId="2147483648"/>
            <pc:sldLayoutMk cId="0" sldId="2147483651"/>
          </pc:sldLayoutMkLst>
          <pc:spChg chg="mod">
            <ac:chgData name="Alfred Asterjadhi" userId="39de57b9-85c0-4fd1-aaac-8ca2b6560ad0" providerId="ADAL" clId="{A4934C53-B620-4C67-B4D4-5E4653B3A816}" dt="2020-12-23T03:01:31.222" v="19"/>
            <ac:spMkLst>
              <pc:docMk/>
              <pc:sldMasterMk cId="0" sldId="2147483648"/>
              <pc:sldLayoutMk cId="0" sldId="2147483651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A4934C53-B620-4C67-B4D4-5E4653B3A816}" dt="2020-12-23T03:01:33.956" v="20"/>
          <pc:sldLayoutMkLst>
            <pc:docMk/>
            <pc:sldMasterMk cId="0" sldId="2147483648"/>
            <pc:sldLayoutMk cId="0" sldId="2147483652"/>
          </pc:sldLayoutMkLst>
          <pc:spChg chg="mod">
            <ac:chgData name="Alfred Asterjadhi" userId="39de57b9-85c0-4fd1-aaac-8ca2b6560ad0" providerId="ADAL" clId="{A4934C53-B620-4C67-B4D4-5E4653B3A816}" dt="2020-12-23T03:01:33.956" v="20"/>
            <ac:spMkLst>
              <pc:docMk/>
              <pc:sldMasterMk cId="0" sldId="2147483648"/>
              <pc:sldLayoutMk cId="0" sldId="2147483652"/>
              <ac:spMk id="5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A4934C53-B620-4C67-B4D4-5E4653B3A816}" dt="2020-12-23T03:01:39.837" v="22"/>
          <pc:sldLayoutMkLst>
            <pc:docMk/>
            <pc:sldMasterMk cId="0" sldId="2147483648"/>
            <pc:sldLayoutMk cId="0" sldId="2147483654"/>
          </pc:sldLayoutMkLst>
          <pc:spChg chg="mod">
            <ac:chgData name="Alfred Asterjadhi" userId="39de57b9-85c0-4fd1-aaac-8ca2b6560ad0" providerId="ADAL" clId="{A4934C53-B620-4C67-B4D4-5E4653B3A816}" dt="2020-12-23T03:01:39.837" v="22"/>
            <ac:spMkLst>
              <pc:docMk/>
              <pc:sldMasterMk cId="0" sldId="2147483648"/>
              <pc:sldLayoutMk cId="0" sldId="2147483654"/>
              <ac:spMk id="3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A4934C53-B620-4C67-B4D4-5E4653B3A816}" dt="2020-12-23T03:01:37.999" v="21"/>
          <pc:sldLayoutMkLst>
            <pc:docMk/>
            <pc:sldMasterMk cId="0" sldId="2147483648"/>
            <pc:sldLayoutMk cId="0" sldId="2147483655"/>
          </pc:sldLayoutMkLst>
          <pc:spChg chg="mod">
            <ac:chgData name="Alfred Asterjadhi" userId="39de57b9-85c0-4fd1-aaac-8ca2b6560ad0" providerId="ADAL" clId="{A4934C53-B620-4C67-B4D4-5E4653B3A816}" dt="2020-12-23T03:01:37.999" v="21"/>
            <ac:spMkLst>
              <pc:docMk/>
              <pc:sldMasterMk cId="0" sldId="2147483648"/>
              <pc:sldLayoutMk cId="0" sldId="2147483655"/>
              <ac:spMk id="2" creationId="{00000000-0000-0000-0000-000000000000}"/>
            </ac:spMkLst>
          </pc:spChg>
        </pc:sldLayoutChg>
      </pc:sldMasterChg>
    </pc:docChg>
  </pc:docChgLst>
  <pc:docChgLst>
    <pc:chgData name="Alfred Asterjadhi" userId="39de57b9-85c0-4fd1-aaac-8ca2b6560ad0" providerId="ADAL" clId="{4E945C55-568E-4770-9E47-5D06F3B665C8}"/>
    <pc:docChg chg="custSel delSld modSld modMainMaster">
      <pc:chgData name="Alfred Asterjadhi" userId="39de57b9-85c0-4fd1-aaac-8ca2b6560ad0" providerId="ADAL" clId="{4E945C55-568E-4770-9E47-5D06F3B665C8}" dt="2021-02-24T20:01:44.427" v="47" actId="20577"/>
      <pc:docMkLst>
        <pc:docMk/>
      </pc:docMkLst>
      <pc:sldChg chg="delSp mod">
        <pc:chgData name="Alfred Asterjadhi" userId="39de57b9-85c0-4fd1-aaac-8ca2b6560ad0" providerId="ADAL" clId="{4E945C55-568E-4770-9E47-5D06F3B665C8}" dt="2021-02-24T15:19:25.111" v="12" actId="478"/>
        <pc:sldMkLst>
          <pc:docMk/>
          <pc:sldMk cId="0" sldId="256"/>
        </pc:sldMkLst>
        <pc:spChg chg="del">
          <ac:chgData name="Alfred Asterjadhi" userId="39de57b9-85c0-4fd1-aaac-8ca2b6560ad0" providerId="ADAL" clId="{4E945C55-568E-4770-9E47-5D06F3B665C8}" dt="2021-02-24T15:19:25.111" v="12" actId="478"/>
          <ac:spMkLst>
            <pc:docMk/>
            <pc:sldMk cId="0" sldId="256"/>
            <ac:spMk id="2" creationId="{C85BE90B-FA25-477B-BC19-DCC96803C97C}"/>
          </ac:spMkLst>
        </pc:spChg>
      </pc:sldChg>
      <pc:sldChg chg="modSp mod">
        <pc:chgData name="Alfred Asterjadhi" userId="39de57b9-85c0-4fd1-aaac-8ca2b6560ad0" providerId="ADAL" clId="{4E945C55-568E-4770-9E47-5D06F3B665C8}" dt="2021-02-21T19:42:38.558" v="9" actId="20577"/>
        <pc:sldMkLst>
          <pc:docMk/>
          <pc:sldMk cId="3302398597" sldId="515"/>
        </pc:sldMkLst>
        <pc:spChg chg="mod">
          <ac:chgData name="Alfred Asterjadhi" userId="39de57b9-85c0-4fd1-aaac-8ca2b6560ad0" providerId="ADAL" clId="{4E945C55-568E-4770-9E47-5D06F3B665C8}" dt="2021-02-21T19:42:38.558" v="9" actId="20577"/>
          <ac:spMkLst>
            <pc:docMk/>
            <pc:sldMk cId="3302398597" sldId="515"/>
            <ac:spMk id="6" creationId="{7488035E-BDAD-477C-AA55-E8989C4B7B8C}"/>
          </ac:spMkLst>
        </pc:spChg>
      </pc:sldChg>
      <pc:sldChg chg="modSp mod">
        <pc:chgData name="Alfred Asterjadhi" userId="39de57b9-85c0-4fd1-aaac-8ca2b6560ad0" providerId="ADAL" clId="{4E945C55-568E-4770-9E47-5D06F3B665C8}" dt="2021-02-24T15:34:35.577" v="44"/>
        <pc:sldMkLst>
          <pc:docMk/>
          <pc:sldMk cId="2030734807" sldId="517"/>
        </pc:sldMkLst>
        <pc:spChg chg="mod">
          <ac:chgData name="Alfred Asterjadhi" userId="39de57b9-85c0-4fd1-aaac-8ca2b6560ad0" providerId="ADAL" clId="{4E945C55-568E-4770-9E47-5D06F3B665C8}" dt="2021-02-21T19:42:42.180" v="10"/>
          <ac:spMkLst>
            <pc:docMk/>
            <pc:sldMk cId="2030734807" sldId="517"/>
            <ac:spMk id="6" creationId="{B63EF7E7-1362-4206-B209-115D49A6AA5A}"/>
          </ac:spMkLst>
        </pc:spChg>
        <pc:spChg chg="mod">
          <ac:chgData name="Alfred Asterjadhi" userId="39de57b9-85c0-4fd1-aaac-8ca2b6560ad0" providerId="ADAL" clId="{4E945C55-568E-4770-9E47-5D06F3B665C8}" dt="2021-02-24T15:34:35.577" v="44"/>
          <ac:spMkLst>
            <pc:docMk/>
            <pc:sldMk cId="2030734807" sldId="517"/>
            <ac:spMk id="10" creationId="{99A414B4-2CCE-47B7-A036-CF3630BA2538}"/>
          </ac:spMkLst>
        </pc:spChg>
      </pc:sldChg>
      <pc:sldChg chg="modSp del">
        <pc:chgData name="Alfred Asterjadhi" userId="39de57b9-85c0-4fd1-aaac-8ca2b6560ad0" providerId="ADAL" clId="{4E945C55-568E-4770-9E47-5D06F3B665C8}" dt="2021-02-24T15:34:39.917" v="45" actId="47"/>
        <pc:sldMkLst>
          <pc:docMk/>
          <pc:sldMk cId="3910389807" sldId="518"/>
        </pc:sldMkLst>
        <pc:spChg chg="mod">
          <ac:chgData name="Alfred Asterjadhi" userId="39de57b9-85c0-4fd1-aaac-8ca2b6560ad0" providerId="ADAL" clId="{4E945C55-568E-4770-9E47-5D06F3B665C8}" dt="2021-02-21T19:42:43.898" v="11"/>
          <ac:spMkLst>
            <pc:docMk/>
            <pc:sldMk cId="3910389807" sldId="518"/>
            <ac:spMk id="6" creationId="{B63EF7E7-1362-4206-B209-115D49A6AA5A}"/>
          </ac:spMkLst>
        </pc:spChg>
      </pc:sldChg>
      <pc:sldMasterChg chg="modSp mod">
        <pc:chgData name="Alfred Asterjadhi" userId="39de57b9-85c0-4fd1-aaac-8ca2b6560ad0" providerId="ADAL" clId="{4E945C55-568E-4770-9E47-5D06F3B665C8}" dt="2021-02-24T20:01:44.427" v="47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4E945C55-568E-4770-9E47-5D06F3B665C8}" dt="2021-02-24T20:01:44.427" v="47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7D11DCF7-13D0-4F3D-9C75-87FE96F8B7F0}"/>
    <pc:docChg chg="modMainMaster">
      <pc:chgData name="Alfred Asterjadhi" userId="39de57b9-85c0-4fd1-aaac-8ca2b6560ad0" providerId="ADAL" clId="{7D11DCF7-13D0-4F3D-9C75-87FE96F8B7F0}" dt="2020-11-01T18:03:02.637" v="1" actId="6549"/>
      <pc:docMkLst>
        <pc:docMk/>
      </pc:docMkLst>
      <pc:sldMasterChg chg="modSp">
        <pc:chgData name="Alfred Asterjadhi" userId="39de57b9-85c0-4fd1-aaac-8ca2b6560ad0" providerId="ADAL" clId="{7D11DCF7-13D0-4F3D-9C75-87FE96F8B7F0}" dt="2020-11-01T18:03:02.637" v="1" actId="654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7D11DCF7-13D0-4F3D-9C75-87FE96F8B7F0}" dt="2020-11-01T18:03:02.637" v="1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B132B1C3-7C1F-40B4-83A0-05E5529208FB}"/>
    <pc:docChg chg="undo addSld delSld modSld modMainMaster">
      <pc:chgData name="Alfred Asterjadhi" userId="39de57b9-85c0-4fd1-aaac-8ca2b6560ad0" providerId="ADAL" clId="{B132B1C3-7C1F-40B4-83A0-05E5529208FB}" dt="2020-12-01T23:54:32.918" v="1454" actId="2696"/>
      <pc:docMkLst>
        <pc:docMk/>
      </pc:docMkLst>
      <pc:sldChg chg="modSp">
        <pc:chgData name="Alfred Asterjadhi" userId="39de57b9-85c0-4fd1-aaac-8ca2b6560ad0" providerId="ADAL" clId="{B132B1C3-7C1F-40B4-83A0-05E5529208FB}" dt="2020-11-17T21:50:40.993" v="7" actId="20577"/>
        <pc:sldMkLst>
          <pc:docMk/>
          <pc:sldMk cId="0" sldId="256"/>
        </pc:sldMkLst>
        <pc:spChg chg="mod">
          <ac:chgData name="Alfred Asterjadhi" userId="39de57b9-85c0-4fd1-aaac-8ca2b6560ad0" providerId="ADAL" clId="{B132B1C3-7C1F-40B4-83A0-05E5529208FB}" dt="2020-11-17T21:50:40.993" v="7" actId="20577"/>
          <ac:spMkLst>
            <pc:docMk/>
            <pc:sldMk cId="0" sldId="256"/>
            <ac:spMk id="3074" creationId="{00000000-0000-0000-0000-000000000000}"/>
          </ac:spMkLst>
        </pc:spChg>
      </pc:sldChg>
      <pc:sldChg chg="addSp delSp modSp add">
        <pc:chgData name="Alfred Asterjadhi" userId="39de57b9-85c0-4fd1-aaac-8ca2b6560ad0" providerId="ADAL" clId="{B132B1C3-7C1F-40B4-83A0-05E5529208FB}" dt="2020-11-17T21:51:35.198" v="47" actId="20577"/>
        <pc:sldMkLst>
          <pc:docMk/>
          <pc:sldMk cId="974883051" sldId="506"/>
        </pc:sldMkLst>
        <pc:spChg chg="del">
          <ac:chgData name="Alfred Asterjadhi" userId="39de57b9-85c0-4fd1-aaac-8ca2b6560ad0" providerId="ADAL" clId="{B132B1C3-7C1F-40B4-83A0-05E5529208FB}" dt="2020-11-17T21:50:56.327" v="9"/>
          <ac:spMkLst>
            <pc:docMk/>
            <pc:sldMk cId="974883051" sldId="506"/>
            <ac:spMk id="2" creationId="{7A7F371D-3FC3-4F5A-B381-9CE4C1A99869}"/>
          </ac:spMkLst>
        </pc:spChg>
        <pc:spChg chg="del">
          <ac:chgData name="Alfred Asterjadhi" userId="39de57b9-85c0-4fd1-aaac-8ca2b6560ad0" providerId="ADAL" clId="{B132B1C3-7C1F-40B4-83A0-05E5529208FB}" dt="2020-11-17T21:50:56.327" v="9"/>
          <ac:spMkLst>
            <pc:docMk/>
            <pc:sldMk cId="974883051" sldId="506"/>
            <ac:spMk id="3" creationId="{0E871E23-FB79-4C8A-9985-FC1CC09FCE9B}"/>
          </ac:spMkLst>
        </pc:spChg>
        <pc:spChg chg="add mod">
          <ac:chgData name="Alfred Asterjadhi" userId="39de57b9-85c0-4fd1-aaac-8ca2b6560ad0" providerId="ADAL" clId="{B132B1C3-7C1F-40B4-83A0-05E5529208FB}" dt="2020-11-17T21:51:35.198" v="47" actId="20577"/>
          <ac:spMkLst>
            <pc:docMk/>
            <pc:sldMk cId="974883051" sldId="506"/>
            <ac:spMk id="7" creationId="{3126AA10-DC1C-4E34-80DA-B427588F2BD9}"/>
          </ac:spMkLst>
        </pc:spChg>
        <pc:spChg chg="add mod">
          <ac:chgData name="Alfred Asterjadhi" userId="39de57b9-85c0-4fd1-aaac-8ca2b6560ad0" providerId="ADAL" clId="{B132B1C3-7C1F-40B4-83A0-05E5529208FB}" dt="2020-11-17T21:50:56.327" v="9"/>
          <ac:spMkLst>
            <pc:docMk/>
            <pc:sldMk cId="974883051" sldId="506"/>
            <ac:spMk id="8" creationId="{CE46AE32-C74A-40BE-8C0F-0ACA0B41C4CF}"/>
          </ac:spMkLst>
        </pc:spChg>
      </pc:sldChg>
      <pc:sldChg chg="modSp add">
        <pc:chgData name="Alfred Asterjadhi" userId="39de57b9-85c0-4fd1-aaac-8ca2b6560ad0" providerId="ADAL" clId="{B132B1C3-7C1F-40B4-83A0-05E5529208FB}" dt="2020-11-24T21:08:21.262" v="981" actId="207"/>
        <pc:sldMkLst>
          <pc:docMk/>
          <pc:sldMk cId="2071536349" sldId="507"/>
        </pc:sldMkLst>
        <pc:spChg chg="mod">
          <ac:chgData name="Alfred Asterjadhi" userId="39de57b9-85c0-4fd1-aaac-8ca2b6560ad0" providerId="ADAL" clId="{B132B1C3-7C1F-40B4-83A0-05E5529208FB}" dt="2020-11-17T21:51:53.159" v="52" actId="20577"/>
          <ac:spMkLst>
            <pc:docMk/>
            <pc:sldMk cId="2071536349" sldId="507"/>
            <ac:spMk id="7" creationId="{14DC227E-9B6E-4DEE-A8F2-C026B7CF2CBE}"/>
          </ac:spMkLst>
        </pc:spChg>
        <pc:spChg chg="mod">
          <ac:chgData name="Alfred Asterjadhi" userId="39de57b9-85c0-4fd1-aaac-8ca2b6560ad0" providerId="ADAL" clId="{B132B1C3-7C1F-40B4-83A0-05E5529208FB}" dt="2020-11-24T21:08:21.262" v="981" actId="207"/>
          <ac:spMkLst>
            <pc:docMk/>
            <pc:sldMk cId="2071536349" sldId="507"/>
            <ac:spMk id="8" creationId="{04C898FD-7E7E-4AEB-9030-454136F5FDEB}"/>
          </ac:spMkLst>
        </pc:spChg>
      </pc:sldChg>
      <pc:sldChg chg="modSp add">
        <pc:chgData name="Alfred Asterjadhi" userId="39de57b9-85c0-4fd1-aaac-8ca2b6560ad0" providerId="ADAL" clId="{B132B1C3-7C1F-40B4-83A0-05E5529208FB}" dt="2020-12-01T01:26:56.657" v="1452" actId="207"/>
        <pc:sldMkLst>
          <pc:docMk/>
          <pc:sldMk cId="1792682794" sldId="508"/>
        </pc:sldMkLst>
        <pc:spChg chg="mod">
          <ac:chgData name="Alfred Asterjadhi" userId="39de57b9-85c0-4fd1-aaac-8ca2b6560ad0" providerId="ADAL" clId="{B132B1C3-7C1F-40B4-83A0-05E5529208FB}" dt="2020-11-17T21:52:38.591" v="117" actId="20577"/>
          <ac:spMkLst>
            <pc:docMk/>
            <pc:sldMk cId="1792682794" sldId="508"/>
            <ac:spMk id="2" creationId="{872B1CCF-A3B8-464F-B2A9-73CCCFCFF1D9}"/>
          </ac:spMkLst>
        </pc:spChg>
        <pc:spChg chg="mod">
          <ac:chgData name="Alfred Asterjadhi" userId="39de57b9-85c0-4fd1-aaac-8ca2b6560ad0" providerId="ADAL" clId="{B132B1C3-7C1F-40B4-83A0-05E5529208FB}" dt="2020-12-01T01:26:56.657" v="1452" actId="207"/>
          <ac:spMkLst>
            <pc:docMk/>
            <pc:sldMk cId="1792682794" sldId="508"/>
            <ac:spMk id="3" creationId="{BE59A49E-A5A4-4F56-B099-147C6D55F1B5}"/>
          </ac:spMkLst>
        </pc:spChg>
      </pc:sldChg>
      <pc:sldChg chg="add del">
        <pc:chgData name="Alfred Asterjadhi" userId="39de57b9-85c0-4fd1-aaac-8ca2b6560ad0" providerId="ADAL" clId="{B132B1C3-7C1F-40B4-83A0-05E5529208FB}" dt="2020-11-20T20:05:42.512" v="761" actId="2696"/>
        <pc:sldMkLst>
          <pc:docMk/>
          <pc:sldMk cId="116937619" sldId="509"/>
        </pc:sldMkLst>
      </pc:sldChg>
      <pc:sldChg chg="add del">
        <pc:chgData name="Alfred Asterjadhi" userId="39de57b9-85c0-4fd1-aaac-8ca2b6560ad0" providerId="ADAL" clId="{B132B1C3-7C1F-40B4-83A0-05E5529208FB}" dt="2020-11-20T20:05:43.370" v="762" actId="2696"/>
        <pc:sldMkLst>
          <pc:docMk/>
          <pc:sldMk cId="4130688141" sldId="510"/>
        </pc:sldMkLst>
      </pc:sldChg>
      <pc:sldChg chg="addSp delSp modSp add">
        <pc:chgData name="Alfred Asterjadhi" userId="39de57b9-85c0-4fd1-aaac-8ca2b6560ad0" providerId="ADAL" clId="{B132B1C3-7C1F-40B4-83A0-05E5529208FB}" dt="2020-11-20T20:06:55.218" v="947" actId="20577"/>
        <pc:sldMkLst>
          <pc:docMk/>
          <pc:sldMk cId="1329584236" sldId="511"/>
        </pc:sldMkLst>
        <pc:spChg chg="del">
          <ac:chgData name="Alfred Asterjadhi" userId="39de57b9-85c0-4fd1-aaac-8ca2b6560ad0" providerId="ADAL" clId="{B132B1C3-7C1F-40B4-83A0-05E5529208FB}" dt="2020-11-20T19:59:45.798" v="677"/>
          <ac:spMkLst>
            <pc:docMk/>
            <pc:sldMk cId="1329584236" sldId="511"/>
            <ac:spMk id="2" creationId="{5AC81F3D-E642-4E1D-91CF-DCD9DB7AA67E}"/>
          </ac:spMkLst>
        </pc:spChg>
        <pc:spChg chg="del">
          <ac:chgData name="Alfred Asterjadhi" userId="39de57b9-85c0-4fd1-aaac-8ca2b6560ad0" providerId="ADAL" clId="{B132B1C3-7C1F-40B4-83A0-05E5529208FB}" dt="2020-11-20T19:59:45.798" v="677"/>
          <ac:spMkLst>
            <pc:docMk/>
            <pc:sldMk cId="1329584236" sldId="511"/>
            <ac:spMk id="3" creationId="{7DB6F1D9-F827-4AD5-A1F4-D3E3BE77D8A0}"/>
          </ac:spMkLst>
        </pc:spChg>
        <pc:spChg chg="add mod">
          <ac:chgData name="Alfred Asterjadhi" userId="39de57b9-85c0-4fd1-aaac-8ca2b6560ad0" providerId="ADAL" clId="{B132B1C3-7C1F-40B4-83A0-05E5529208FB}" dt="2020-11-20T20:00:00.715" v="717" actId="20577"/>
          <ac:spMkLst>
            <pc:docMk/>
            <pc:sldMk cId="1329584236" sldId="511"/>
            <ac:spMk id="7" creationId="{508D4A84-30A5-48AD-95C6-7E4201324E25}"/>
          </ac:spMkLst>
        </pc:spChg>
        <pc:spChg chg="add mod">
          <ac:chgData name="Alfred Asterjadhi" userId="39de57b9-85c0-4fd1-aaac-8ca2b6560ad0" providerId="ADAL" clId="{B132B1C3-7C1F-40B4-83A0-05E5529208FB}" dt="2020-11-20T20:06:55.218" v="947" actId="20577"/>
          <ac:spMkLst>
            <pc:docMk/>
            <pc:sldMk cId="1329584236" sldId="511"/>
            <ac:spMk id="8" creationId="{E9061E11-537F-43E0-AF54-65379A219E5C}"/>
          </ac:spMkLst>
        </pc:spChg>
      </pc:sldChg>
      <pc:sldChg chg="modSp add del">
        <pc:chgData name="Alfred Asterjadhi" userId="39de57b9-85c0-4fd1-aaac-8ca2b6560ad0" providerId="ADAL" clId="{B132B1C3-7C1F-40B4-83A0-05E5529208FB}" dt="2020-12-01T23:54:28.763" v="1453" actId="2696"/>
        <pc:sldMkLst>
          <pc:docMk/>
          <pc:sldMk cId="544333830" sldId="512"/>
        </pc:sldMkLst>
        <pc:spChg chg="mod">
          <ac:chgData name="Alfred Asterjadhi" userId="39de57b9-85c0-4fd1-aaac-8ca2b6560ad0" providerId="ADAL" clId="{B132B1C3-7C1F-40B4-83A0-05E5529208FB}" dt="2020-11-20T20:04:25.907" v="734" actId="20577"/>
          <ac:spMkLst>
            <pc:docMk/>
            <pc:sldMk cId="544333830" sldId="512"/>
            <ac:spMk id="7" creationId="{14DC227E-9B6E-4DEE-A8F2-C026B7CF2CBE}"/>
          </ac:spMkLst>
        </pc:spChg>
        <pc:spChg chg="mod">
          <ac:chgData name="Alfred Asterjadhi" userId="39de57b9-85c0-4fd1-aaac-8ca2b6560ad0" providerId="ADAL" clId="{B132B1C3-7C1F-40B4-83A0-05E5529208FB}" dt="2020-11-20T20:14:08.437" v="959"/>
          <ac:spMkLst>
            <pc:docMk/>
            <pc:sldMk cId="544333830" sldId="512"/>
            <ac:spMk id="8" creationId="{04C898FD-7E7E-4AEB-9030-454136F5FDEB}"/>
          </ac:spMkLst>
        </pc:spChg>
      </pc:sldChg>
      <pc:sldChg chg="modSp add del">
        <pc:chgData name="Alfred Asterjadhi" userId="39de57b9-85c0-4fd1-aaac-8ca2b6560ad0" providerId="ADAL" clId="{B132B1C3-7C1F-40B4-83A0-05E5529208FB}" dt="2020-12-01T23:54:32.918" v="1454" actId="2696"/>
        <pc:sldMkLst>
          <pc:docMk/>
          <pc:sldMk cId="2265675516" sldId="513"/>
        </pc:sldMkLst>
        <pc:spChg chg="mod">
          <ac:chgData name="Alfred Asterjadhi" userId="39de57b9-85c0-4fd1-aaac-8ca2b6560ad0" providerId="ADAL" clId="{B132B1C3-7C1F-40B4-83A0-05E5529208FB}" dt="2020-11-20T20:04:29.537" v="735" actId="20577"/>
          <ac:spMkLst>
            <pc:docMk/>
            <pc:sldMk cId="2265675516" sldId="513"/>
            <ac:spMk id="2" creationId="{872B1CCF-A3B8-464F-B2A9-73CCCFCFF1D9}"/>
          </ac:spMkLst>
        </pc:spChg>
        <pc:spChg chg="mod">
          <ac:chgData name="Alfred Asterjadhi" userId="39de57b9-85c0-4fd1-aaac-8ca2b6560ad0" providerId="ADAL" clId="{B132B1C3-7C1F-40B4-83A0-05E5529208FB}" dt="2020-11-20T20:05:27.005" v="760" actId="20577"/>
          <ac:spMkLst>
            <pc:docMk/>
            <pc:sldMk cId="2265675516" sldId="513"/>
            <ac:spMk id="3" creationId="{BE59A49E-A5A4-4F56-B099-147C6D55F1B5}"/>
          </ac:spMkLst>
        </pc:spChg>
      </pc:sldChg>
      <pc:sldMasterChg chg="modSp">
        <pc:chgData name="Alfred Asterjadhi" userId="39de57b9-85c0-4fd1-aaac-8ca2b6560ad0" providerId="ADAL" clId="{B132B1C3-7C1F-40B4-83A0-05E5529208FB}" dt="2020-11-17T21:50:31.491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B132B1C3-7C1F-40B4-83A0-05E5529208FB}" dt="2020-11-17T21:50:31.491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6A7E45DF-888C-4EDD-ACC7-B5B3EE7D21D3}"/>
    <pc:docChg chg="addSld modSld modMainMaster">
      <pc:chgData name="Alfred Asterjadhi" userId="39de57b9-85c0-4fd1-aaac-8ca2b6560ad0" providerId="ADAL" clId="{6A7E45DF-888C-4EDD-ACC7-B5B3EE7D21D3}" dt="2020-11-01T19:02:17.758" v="300" actId="13926"/>
      <pc:docMkLst>
        <pc:docMk/>
      </pc:docMkLst>
      <pc:sldChg chg="modSp">
        <pc:chgData name="Alfred Asterjadhi" userId="39de57b9-85c0-4fd1-aaac-8ca2b6560ad0" providerId="ADAL" clId="{6A7E45DF-888C-4EDD-ACC7-B5B3EE7D21D3}" dt="2020-11-01T18:52:27.565" v="1" actId="20577"/>
        <pc:sldMkLst>
          <pc:docMk/>
          <pc:sldMk cId="2896158846" sldId="498"/>
        </pc:sldMkLst>
        <pc:spChg chg="mod">
          <ac:chgData name="Alfred Asterjadhi" userId="39de57b9-85c0-4fd1-aaac-8ca2b6560ad0" providerId="ADAL" clId="{6A7E45DF-888C-4EDD-ACC7-B5B3EE7D21D3}" dt="2020-11-01T18:52:27.565" v="1" actId="20577"/>
          <ac:spMkLst>
            <pc:docMk/>
            <pc:sldMk cId="2896158846" sldId="498"/>
            <ac:spMk id="8" creationId="{02FE9533-EFA8-4A83-A053-C2EC4DD79BEA}"/>
          </ac:spMkLst>
        </pc:spChg>
      </pc:sldChg>
      <pc:sldChg chg="modSp add">
        <pc:chgData name="Alfred Asterjadhi" userId="39de57b9-85c0-4fd1-aaac-8ca2b6560ad0" providerId="ADAL" clId="{6A7E45DF-888C-4EDD-ACC7-B5B3EE7D21D3}" dt="2020-11-01T19:02:17.758" v="300" actId="13926"/>
        <pc:sldMkLst>
          <pc:docMk/>
          <pc:sldMk cId="1476535150" sldId="500"/>
        </pc:sldMkLst>
        <pc:spChg chg="mod">
          <ac:chgData name="Alfred Asterjadhi" userId="39de57b9-85c0-4fd1-aaac-8ca2b6560ad0" providerId="ADAL" clId="{6A7E45DF-888C-4EDD-ACC7-B5B3EE7D21D3}" dt="2020-11-01T18:53:06.604" v="6" actId="20577"/>
          <ac:spMkLst>
            <pc:docMk/>
            <pc:sldMk cId="1476535150" sldId="500"/>
            <ac:spMk id="2" creationId="{26742836-7411-4DA7-A120-F87A64985A1C}"/>
          </ac:spMkLst>
        </pc:spChg>
        <pc:spChg chg="mod">
          <ac:chgData name="Alfred Asterjadhi" userId="39de57b9-85c0-4fd1-aaac-8ca2b6560ad0" providerId="ADAL" clId="{6A7E45DF-888C-4EDD-ACC7-B5B3EE7D21D3}" dt="2020-11-01T19:02:17.758" v="300" actId="13926"/>
          <ac:spMkLst>
            <pc:docMk/>
            <pc:sldMk cId="1476535150" sldId="500"/>
            <ac:spMk id="3" creationId="{0DF56813-04D4-4398-B81F-AE146CF0B05F}"/>
          </ac:spMkLst>
        </pc:spChg>
      </pc:sldChg>
      <pc:sldMasterChg chg="modSp">
        <pc:chgData name="Alfred Asterjadhi" userId="39de57b9-85c0-4fd1-aaac-8ca2b6560ad0" providerId="ADAL" clId="{6A7E45DF-888C-4EDD-ACC7-B5B3EE7D21D3}" dt="2020-11-01T18:52:08.180" v="0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6A7E45DF-888C-4EDD-ACC7-B5B3EE7D21D3}" dt="2020-11-01T18:52:08.180" v="0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B81D8E7E-125E-405D-B56E-214C2572FCA2}"/>
    <pc:docChg chg="undo addSld modSld modMainMaster">
      <pc:chgData name="Alfred Asterjadhi" userId="39de57b9-85c0-4fd1-aaac-8ca2b6560ad0" providerId="ADAL" clId="{B81D8E7E-125E-405D-B56E-214C2572FCA2}" dt="2020-11-06T18:12:31.194" v="185"/>
      <pc:docMkLst>
        <pc:docMk/>
      </pc:docMkLst>
      <pc:sldChg chg="modSp add">
        <pc:chgData name="Alfred Asterjadhi" userId="39de57b9-85c0-4fd1-aaac-8ca2b6560ad0" providerId="ADAL" clId="{B81D8E7E-125E-405D-B56E-214C2572FCA2}" dt="2020-11-05T19:00:03.998" v="3" actId="20577"/>
        <pc:sldMkLst>
          <pc:docMk/>
          <pc:sldMk cId="1799135598" sldId="503"/>
        </pc:sldMkLst>
        <pc:spChg chg="mod">
          <ac:chgData name="Alfred Asterjadhi" userId="39de57b9-85c0-4fd1-aaac-8ca2b6560ad0" providerId="ADAL" clId="{B81D8E7E-125E-405D-B56E-214C2572FCA2}" dt="2020-11-05T19:00:03.998" v="3" actId="20577"/>
          <ac:spMkLst>
            <pc:docMk/>
            <pc:sldMk cId="1799135598" sldId="503"/>
            <ac:spMk id="2" creationId="{883450BD-B6E2-46A7-9AC1-6BAD6411F0FE}"/>
          </ac:spMkLst>
        </pc:spChg>
      </pc:sldChg>
      <pc:sldChg chg="addSp delSp modSp add">
        <pc:chgData name="Alfred Asterjadhi" userId="39de57b9-85c0-4fd1-aaac-8ca2b6560ad0" providerId="ADAL" clId="{B81D8E7E-125E-405D-B56E-214C2572FCA2}" dt="2020-11-06T18:12:26.597" v="184" actId="20577"/>
        <pc:sldMkLst>
          <pc:docMk/>
          <pc:sldMk cId="1759877929" sldId="504"/>
        </pc:sldMkLst>
        <pc:spChg chg="del">
          <ac:chgData name="Alfred Asterjadhi" userId="39de57b9-85c0-4fd1-aaac-8ca2b6560ad0" providerId="ADAL" clId="{B81D8E7E-125E-405D-B56E-214C2572FCA2}" dt="2020-11-05T19:05:34.460" v="5"/>
          <ac:spMkLst>
            <pc:docMk/>
            <pc:sldMk cId="1759877929" sldId="504"/>
            <ac:spMk id="2" creationId="{89406AB1-50F9-4880-A994-067ACC941616}"/>
          </ac:spMkLst>
        </pc:spChg>
        <pc:spChg chg="del">
          <ac:chgData name="Alfred Asterjadhi" userId="39de57b9-85c0-4fd1-aaac-8ca2b6560ad0" providerId="ADAL" clId="{B81D8E7E-125E-405D-B56E-214C2572FCA2}" dt="2020-11-05T19:05:34.460" v="5"/>
          <ac:spMkLst>
            <pc:docMk/>
            <pc:sldMk cId="1759877929" sldId="504"/>
            <ac:spMk id="3" creationId="{CCCD173B-BDEF-4CD3-A40F-A11B2EB60446}"/>
          </ac:spMkLst>
        </pc:spChg>
        <pc:spChg chg="add mod">
          <ac:chgData name="Alfred Asterjadhi" userId="39de57b9-85c0-4fd1-aaac-8ca2b6560ad0" providerId="ADAL" clId="{B81D8E7E-125E-405D-B56E-214C2572FCA2}" dt="2020-11-05T19:06:28.563" v="10" actId="20577"/>
          <ac:spMkLst>
            <pc:docMk/>
            <pc:sldMk cId="1759877929" sldId="504"/>
            <ac:spMk id="7" creationId="{14DC227E-9B6E-4DEE-A8F2-C026B7CF2CBE}"/>
          </ac:spMkLst>
        </pc:spChg>
        <pc:spChg chg="add mod">
          <ac:chgData name="Alfred Asterjadhi" userId="39de57b9-85c0-4fd1-aaac-8ca2b6560ad0" providerId="ADAL" clId="{B81D8E7E-125E-405D-B56E-214C2572FCA2}" dt="2020-11-06T18:12:26.597" v="184" actId="20577"/>
          <ac:spMkLst>
            <pc:docMk/>
            <pc:sldMk cId="1759877929" sldId="504"/>
            <ac:spMk id="8" creationId="{04C898FD-7E7E-4AEB-9030-454136F5FDEB}"/>
          </ac:spMkLst>
        </pc:spChg>
      </pc:sldChg>
      <pc:sldChg chg="modSp add">
        <pc:chgData name="Alfred Asterjadhi" userId="39de57b9-85c0-4fd1-aaac-8ca2b6560ad0" providerId="ADAL" clId="{B81D8E7E-125E-405D-B56E-214C2572FCA2}" dt="2020-11-06T18:12:31.194" v="185"/>
        <pc:sldMkLst>
          <pc:docMk/>
          <pc:sldMk cId="2591876160" sldId="505"/>
        </pc:sldMkLst>
        <pc:spChg chg="mod">
          <ac:chgData name="Alfred Asterjadhi" userId="39de57b9-85c0-4fd1-aaac-8ca2b6560ad0" providerId="ADAL" clId="{B81D8E7E-125E-405D-B56E-214C2572FCA2}" dt="2020-11-05T19:18:54.851" v="96" actId="6549"/>
          <ac:spMkLst>
            <pc:docMk/>
            <pc:sldMk cId="2591876160" sldId="505"/>
            <ac:spMk id="2" creationId="{872B1CCF-A3B8-464F-B2A9-73CCCFCFF1D9}"/>
          </ac:spMkLst>
        </pc:spChg>
        <pc:spChg chg="mod">
          <ac:chgData name="Alfred Asterjadhi" userId="39de57b9-85c0-4fd1-aaac-8ca2b6560ad0" providerId="ADAL" clId="{B81D8E7E-125E-405D-B56E-214C2572FCA2}" dt="2020-11-06T18:12:31.194" v="185"/>
          <ac:spMkLst>
            <pc:docMk/>
            <pc:sldMk cId="2591876160" sldId="505"/>
            <ac:spMk id="3" creationId="{BE59A49E-A5A4-4F56-B099-147C6D55F1B5}"/>
          </ac:spMkLst>
        </pc:spChg>
      </pc:sldChg>
      <pc:sldMasterChg chg="modSp">
        <pc:chgData name="Alfred Asterjadhi" userId="39de57b9-85c0-4fd1-aaac-8ca2b6560ad0" providerId="ADAL" clId="{B81D8E7E-125E-405D-B56E-214C2572FCA2}" dt="2020-11-05T18:59:35.535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B81D8E7E-125E-405D-B56E-214C2572FCA2}" dt="2020-11-05T18:59:35.535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January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January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January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December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802.11-20/1982r10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10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480-03-00be-pdt-phy-s-flatness.docx" TargetMode="External"/><Relationship Id="rId13" Type="http://schemas.openxmlformats.org/officeDocument/2006/relationships/hyperlink" Target="https://mentor.ieee.org/802.11/dcn/21/11-21-0013-02-00be-proposed-draft-text-pdt-phy-receive-specification-general-and-receiver-minimum-input-sensitivity-and-channel-rejection.docx" TargetMode="External"/><Relationship Id="rId3" Type="http://schemas.openxmlformats.org/officeDocument/2006/relationships/hyperlink" Target="https://mentor.ieee.org/802.11/dcn/20/11-20-1957-01-00be-proposed-spec-text-for-eht-mac-and-mlo-intros.docx" TargetMode="External"/><Relationship Id="rId7" Type="http://schemas.openxmlformats.org/officeDocument/2006/relationships/hyperlink" Target="https://mentor.ieee.org/802.11/dcn/20/11-20-1837-05-00be-pdt-phy-rx-procedure.docx" TargetMode="External"/><Relationship Id="rId12" Type="http://schemas.openxmlformats.org/officeDocument/2006/relationships/hyperlink" Target="https://mentor.ieee.org/802.11/dcn/21/11-21-0014-01-00be-proposed-draft-text-pdt-phy-modulation-accuracy.docx" TargetMode="External"/><Relationship Id="rId2" Type="http://schemas.openxmlformats.org/officeDocument/2006/relationships/hyperlink" Target="https://mentor.ieee.org/802.11/dcn/20/11-20-1722-04-00be-mac-pdt-nsep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340-06-00be-pdt-phy-packet-extension.docx" TargetMode="External"/><Relationship Id="rId11" Type="http://schemas.openxmlformats.org/officeDocument/2006/relationships/hyperlink" Target="https://mentor.ieee.org/802.11/dcn/21/11-21-0010-01-00be-pdt-phy-preamble-puncture-update.docx" TargetMode="External"/><Relationship Id="rId5" Type="http://schemas.openxmlformats.org/officeDocument/2006/relationships/hyperlink" Target="https://mentor.ieee.org/802.11/dcn/20/11-20-1963-01-00be-resolve-some-phy-tbds-in-d0-2.docx" TargetMode="External"/><Relationship Id="rId10" Type="http://schemas.openxmlformats.org/officeDocument/2006/relationships/hyperlink" Target="https://mentor.ieee.org/802.11/dcn/20/11-20-1826-07-00be-pdt-joint-spatial-stream-and-mimo-protocol.docx" TargetMode="External"/><Relationship Id="rId4" Type="http://schemas.openxmlformats.org/officeDocument/2006/relationships/hyperlink" Target="https://mentor.ieee.org/802.11/dcn/21/11-21-0073-03-00be-pdt-mac-mlo-csa-ecsa-quiet-element.docx" TargetMode="External"/><Relationship Id="rId9" Type="http://schemas.openxmlformats.org/officeDocument/2006/relationships/hyperlink" Target="https://mentor.ieee.org/802.11/dcn/21/11-21-0049-01-00be-pdt-phy-update-to-preamble-u-sig-for-d0-3.docx" TargetMode="External"/><Relationship Id="rId14" Type="http://schemas.openxmlformats.org/officeDocument/2006/relationships/hyperlink" Target="https://mentor.ieee.org/802.11/dcn/21/11-21-0002-02-00be-pdt-phy-eht-preamble-l-stf-l-ltf-l-sig-and-rl-sig-update.doc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39-03-00be-pdt-phy-eht-dup-mode.docx" TargetMode="External"/><Relationship Id="rId3" Type="http://schemas.openxmlformats.org/officeDocument/2006/relationships/hyperlink" Target="https://mentor.ieee.org/802.11/dcn/21/11-21-0076-01-00be-pdt-tbd-mac-mlo-multi-link-setup-usage-and-rules-of-ml-ie.docx" TargetMode="External"/><Relationship Id="rId7" Type="http://schemas.openxmlformats.org/officeDocument/2006/relationships/hyperlink" Target="https://mentor.ieee.org/802.11/dcn/21/11-21-0114-04-00be-pdt-updates-on-ltf.docx" TargetMode="External"/><Relationship Id="rId2" Type="http://schemas.openxmlformats.org/officeDocument/2006/relationships/hyperlink" Target="https://mentor.ieee.org/802.11/dcn/21/11-21-0034-04-00be-pdt-mac-quality-of-service-for-latency-sensitive-traffic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04-03-00be-subcarriers-and-resource-allocation-for-multiple-rus-update.docx" TargetMode="External"/><Relationship Id="rId11" Type="http://schemas.openxmlformats.org/officeDocument/2006/relationships/hyperlink" Target="https://mentor.ieee.org/802.11/dcn/21/11-21-0153-00-00be-pdt-tbd-phy-parameters-for-eht-mcss.docx" TargetMode="External"/><Relationship Id="rId5" Type="http://schemas.openxmlformats.org/officeDocument/2006/relationships/hyperlink" Target="https://mentor.ieee.org/802.11/dcn/20/11-20-1958-03-00be-pdt-phy-phase-noise-per-160mhz.docx" TargetMode="External"/><Relationship Id="rId10" Type="http://schemas.openxmlformats.org/officeDocument/2006/relationships/hyperlink" Target="https://mentor.ieee.org/802.11/dcn/21/11-21-0143-02-00be-pdt-eht-sig-mcs-table.docx" TargetMode="External"/><Relationship Id="rId4" Type="http://schemas.openxmlformats.org/officeDocument/2006/relationships/hyperlink" Target="https://mentor.ieee.org/802.11/dcn/21/11-21-0056-03-00be-mac-pdt-motion-146-sps-336-337.docx" TargetMode="External"/><Relationship Id="rId9" Type="http://schemas.openxmlformats.org/officeDocument/2006/relationships/hyperlink" Target="https://mentor.ieee.org/802.11/dcn/21/11-21-0140-02-00be-pdt-eht-preamble-eht-sig-for-d04.docx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135-07-00be-jan-mar-tgbe-teleconference-minutes.docx" TargetMode="External"/><Relationship Id="rId2" Type="http://schemas.openxmlformats.org/officeDocument/2006/relationships/hyperlink" Target="https://mentor.ieee.org/802.11/dcn/21/11-21-0103-01-00be-tgbe-january-2021-meeting-minutes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36-01-00be-eht-sig-cr-d03-part-2.doc" TargetMode="External"/><Relationship Id="rId2" Type="http://schemas.openxmlformats.org/officeDocument/2006/relationships/hyperlink" Target="https://mentor.ieee.org/802.11/dcn/21/11-21-0235-01-00be-eht-sig-cr-d03-part-1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75-00-00be-eht-sig-cr-d03-part-3.doc" TargetMode="External"/><Relationship Id="rId5" Type="http://schemas.openxmlformats.org/officeDocument/2006/relationships/hyperlink" Target="https://mentor.ieee.org/802.11/dcn/21/11-21-0274-00-00be-d0-3-cr-for-36-3-11-9.docx" TargetMode="External"/><Relationship Id="rId4" Type="http://schemas.openxmlformats.org/officeDocument/2006/relationships/hyperlink" Target="https://mentor.ieee.org/802.11/dcn/21/11-21-0273-01-00be-d0-3-cr-for-36-3-2-5.doc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28-01-00be-d03-crs-on-timing-related-parameters.docx" TargetMode="External"/><Relationship Id="rId2" Type="http://schemas.openxmlformats.org/officeDocument/2006/relationships/hyperlink" Target="https://mentor.ieee.org/802.11/dcn/21/11-21-0289-00-00be-eht-sig-cr-d03-part-4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7-01-00be-beamforming-cid-cr-d03.doc" TargetMode="External"/><Relationship Id="rId5" Type="http://schemas.openxmlformats.org/officeDocument/2006/relationships/hyperlink" Target="https://mentor.ieee.org/802.11/dcn/21/11-21-0294-00-00be-cr-for-clause-36-3-11-3.docx" TargetMode="External"/><Relationship Id="rId4" Type="http://schemas.openxmlformats.org/officeDocument/2006/relationships/hyperlink" Target="https://mentor.ieee.org/802.11/dcn/21/11-21-0322-01-00be-11be-d0-3-cr-on-36-3-11-8-6.doc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7-00-00be-eht-sig-cr-d03-cid2410.doc" TargetMode="External"/><Relationship Id="rId2" Type="http://schemas.openxmlformats.org/officeDocument/2006/relationships/hyperlink" Target="https://mentor.ieee.org/802.11/dcn/21/11-21-0293-02-00be-cr-for-clause-36-3-4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58-00-00be-d0-3-cr-for-section-36-3-18-4-3-and-36-3-19-2.doc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96-04-00be-cr-for-35-3-3.docx" TargetMode="External"/><Relationship Id="rId2" Type="http://schemas.openxmlformats.org/officeDocument/2006/relationships/hyperlink" Target="https://mentor.ieee.org/802.11/dcn/21/11-21-0250-02-00be-cc34-resolution-for-cids-related-to-mlo-power-save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651-08-00be-pdt-tbds-mac-mlo-discovery-discovery-procedures-including-probing-and-rnr.docx" TargetMode="External"/><Relationship Id="rId13" Type="http://schemas.openxmlformats.org/officeDocument/2006/relationships/hyperlink" Target="https://mentor.ieee.org/802.11/dcn/21/11-21-0087-06-00be-pdt-mac-triggered-su.docx" TargetMode="External"/><Relationship Id="rId18" Type="http://schemas.openxmlformats.org/officeDocument/2006/relationships/hyperlink" Target="https://mentor.ieee.org/802.11/dcn/21/11-21-0224-04-00be-pdt-eht-phy-capabilities-information-field.docx" TargetMode="External"/><Relationship Id="rId3" Type="http://schemas.openxmlformats.org/officeDocument/2006/relationships/hyperlink" Target="https://mentor.ieee.org/802.11/dcn/21/11-21-0137-04-00be-proposed-draft-text-pdt-joint-fix-tbds-in-spatial-stream-and-mimo-protocol-enhancement-part-1.docx" TargetMode="External"/><Relationship Id="rId7" Type="http://schemas.openxmlformats.org/officeDocument/2006/relationships/hyperlink" Target="https://mentor.ieee.org/802.11/dcn/21/11-21-0132-03-00be-pdt-mac-mlo-blindness.docx" TargetMode="External"/><Relationship Id="rId12" Type="http://schemas.openxmlformats.org/officeDocument/2006/relationships/hyperlink" Target="https://mentor.ieee.org/802.11/dcn/21/11-21-0131-07-00be-proposed-draft-specification-for-om-in-a-control.docx" TargetMode="External"/><Relationship Id="rId17" Type="http://schemas.openxmlformats.org/officeDocument/2006/relationships/hyperlink" Target="https://mentor.ieee.org/802.11/dcn/21/11-21-0220-01-00be-pdt-eht-preamble-eht-sig-for-d0-4-part-2.docx" TargetMode="External"/><Relationship Id="rId2" Type="http://schemas.openxmlformats.org/officeDocument/2006/relationships/hyperlink" Target="https://mentor.ieee.org/802.11/dcn/21/11-21-0011-10-00be-proposed-draft-text-pdt-joint-spatial-stream-and-mimo-protocol-enhancement-part-2.docx" TargetMode="External"/><Relationship Id="rId16" Type="http://schemas.openxmlformats.org/officeDocument/2006/relationships/hyperlink" Target="https://mentor.ieee.org/802.11/dcn/21/11-21-0193-01-00be-pdt-phy-transmit-requirements-for-ppdus-sent-in-response-to-a-triggering-fra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13-01-00be-pdt-fix-the-tbds-in-association-and-reassociation-primitives.docx" TargetMode="External"/><Relationship Id="rId11" Type="http://schemas.openxmlformats.org/officeDocument/2006/relationships/hyperlink" Target="https://mentor.ieee.org/802.11/dcn/21/11-21-0142-09-00be-pdt-mac-restricted-twt.docx" TargetMode="External"/><Relationship Id="rId5" Type="http://schemas.openxmlformats.org/officeDocument/2006/relationships/hyperlink" Target="https://mentor.ieee.org/802.11/dcn/20/11-20-1667-05-00be-pdt-mac-mlo-discovery-information-request.docx" TargetMode="External"/><Relationship Id="rId15" Type="http://schemas.openxmlformats.org/officeDocument/2006/relationships/hyperlink" Target="https://mentor.ieee.org/802.11/dcn/21/11-21-0055-04-00be-mac-pdt-motion-137-sp-244.docx" TargetMode="External"/><Relationship Id="rId10" Type="http://schemas.openxmlformats.org/officeDocument/2006/relationships/hyperlink" Target="https://mentor.ieee.org/802.11/dcn/21/11-21-0081-05-00be-mlo-group-addressed-frame.docx" TargetMode="External"/><Relationship Id="rId4" Type="http://schemas.openxmlformats.org/officeDocument/2006/relationships/hyperlink" Target="https://mentor.ieee.org/802.11/dcn/20/11-20-1727-04-00be-pdt-mac-mlo-6-3-x-nsep-priority-access.docx" TargetMode="External"/><Relationship Id="rId9" Type="http://schemas.openxmlformats.org/officeDocument/2006/relationships/hyperlink" Target="https://mentor.ieee.org/802.11/dcn/21/11-21-0290-00-00be-editorial-fixes-to-subclause-35-3-4-3.docx" TargetMode="External"/><Relationship Id="rId14" Type="http://schemas.openxmlformats.org/officeDocument/2006/relationships/hyperlink" Target="https://mentor.ieee.org/802.11/dcn/21/11-21-0169-00-00be-pdt-mlo-txop-termination-of-nstr-mld.docx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53-01-00be-cc34-resolution-for-cids-related-to-eht-capabilities-ie.docx" TargetMode="External"/><Relationship Id="rId2" Type="http://schemas.openxmlformats.org/officeDocument/2006/relationships/hyperlink" Target="https://mentor.ieee.org/802.11/dcn/21/11-21-0252-04-00be-cc34-resolution-for-misc-cids-related-to-clause-9-1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131-07-00be-proposed-draft-specification-for-om-in-a-control.docx" TargetMode="External"/><Relationship Id="rId4" Type="http://schemas.openxmlformats.org/officeDocument/2006/relationships/hyperlink" Target="https://mentor.ieee.org/802.11/dcn/21/11-21-0242-04-00be-cc34-resolution-for-cids-related-to-ml-ie.doc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4-03-00be-cr-for-clause-36-3-3.docx" TargetMode="External"/><Relationship Id="rId2" Type="http://schemas.openxmlformats.org/officeDocument/2006/relationships/hyperlink" Target="https://mentor.ieee.org/802.11/dcn/21/11-21-0323-01-00be-comment-resolutions-for-clause-36-3-10-mathematical-description-of-signal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92-02-00be-cr-for-cid-1081-2255-and-2990.docx" TargetMode="External"/><Relationship Id="rId4" Type="http://schemas.openxmlformats.org/officeDocument/2006/relationships/hyperlink" Target="https://mentor.ieee.org/802.11/dcn/21/11-21-0324-02-00be-comment-resolutions-for-clause-36-3-12-3-coding.doc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59-04-00be-pdt-trigger-frame-for-eht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53-03-00be-u-sig-comment-resolution-part-2.docx" TargetMode="External"/><Relationship Id="rId2" Type="http://schemas.openxmlformats.org/officeDocument/2006/relationships/hyperlink" Target="https://mentor.ieee.org/802.11/dcn/21/11-21-0325-07-00be-u-sig-comment-resolution-part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38-00-00be-eht-sig-cr-on-p802-11be-d0-3-part5.doc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2-01-00be-pdt-eht-ppe-thresholds-field.docx" TargetMode="External"/><Relationship Id="rId2" Type="http://schemas.openxmlformats.org/officeDocument/2006/relationships/hyperlink" Target="https://mentor.ieee.org/802.11/dcn/21/11-21-0309-02-00be-pdt-initial-text-proposal-for-b-4-3-and-b-4-36a-2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402-03-00be-pdt-nominal-packet-padding-values-selection-rules.docx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0-00-00be-d0-3-cr-for-section-10-6-and-10-23.docx" TargetMode="External"/><Relationship Id="rId2" Type="http://schemas.openxmlformats.org/officeDocument/2006/relationships/hyperlink" Target="https://mentor.ieee.org/802.11/dcn/21/11-21-0272-01-00be-d0-3-cr-for-spatial-stream-and-mimo-enhancement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03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339-08-00be-pdt-phy-data-field-coding.docx" TargetMode="External"/><Relationship Id="rId3" Type="http://schemas.openxmlformats.org/officeDocument/2006/relationships/hyperlink" Target="https://mentor.ieee.org/802.11/dcn/20/11-20-1743-05-00be-pdt-tbd-mac-emlsr-operation.pptx" TargetMode="External"/><Relationship Id="rId7" Type="http://schemas.openxmlformats.org/officeDocument/2006/relationships/hyperlink" Target="https://mentor.ieee.org/802.11/dcn/20/11-20-1337-09-00be-pdt-phy-mathematical-description-of-signals.docx" TargetMode="External"/><Relationship Id="rId2" Type="http://schemas.openxmlformats.org/officeDocument/2006/relationships/hyperlink" Target="https://mentor.ieee.org/802.11/dcn/20/11-20-1826-06-00be-pdt-joint-spatial-stream-and-mimo-protocol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924-05-00be-pdt-for-clarification-of-mld-association.docx" TargetMode="External"/><Relationship Id="rId5" Type="http://schemas.openxmlformats.org/officeDocument/2006/relationships/hyperlink" Target="https://mentor.ieee.org/802.11/dcn/20/11-20-1914-01-00be-mac-pdt-motion-112-sp-27.docx" TargetMode="External"/><Relationship Id="rId10" Type="http://schemas.openxmlformats.org/officeDocument/2006/relationships/hyperlink" Target="https://mentor.ieee.org/802.11/dcn/20/11-20-1925-06-00be-pdt-eht-preamble-eht-sig-follow-up.docx" TargetMode="External"/><Relationship Id="rId4" Type="http://schemas.openxmlformats.org/officeDocument/2006/relationships/hyperlink" Target="https://mentor.ieee.org/802.11/dcn/20/11-20-1910-02-00be-pdt-mac-mlo-start-time-sync.docx" TargetMode="External"/><Relationship Id="rId9" Type="http://schemas.openxmlformats.org/officeDocument/2006/relationships/hyperlink" Target="https://mentor.ieee.org/802.11/dcn/20/11-20-1340-04-00be-pdt-phy-packet-extension.docx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786-08-00be-nov-jan-tgbe-teleconference-minutes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2021-01-05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8552553" imgH="2514074" progId="Word.Document.8">
                  <p:embed/>
                </p:oleObj>
              </mc:Choice>
              <mc:Fallback>
                <p:oleObj name="Document" r:id="rId4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B539251-052C-42F3-9641-76D2DA66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150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9ED483-91FF-42D1-8D30-9A0BAA5A1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 marL="0" indent="0"/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11-20/1935r10</a:t>
            </a:r>
            <a:r>
              <a:rPr lang="en-US" sz="1800" dirty="0"/>
              <a:t> that is identified with the following tags: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SP355, SP356, SP357, SP358, SP359, SP360, SP361, SP362, SP363, SP364,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SP365, SP366, SP367, SP368, SP369, SP370, SP371, SP372, SP373, SP374,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SP375, SP376, SP377, SP378, SP379, </a:t>
            </a:r>
            <a:r>
              <a:rPr lang="en-US" sz="1600" u="sng" dirty="0">
                <a:solidFill>
                  <a:srgbClr val="FF0000"/>
                </a:solidFill>
              </a:rPr>
              <a:t>SP380, SP381, SP382, SP383, SP384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Move: Edward Au			Second: Ross Jian Yu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i="1" dirty="0"/>
              <a:t>Note 1: These are all candidate SFD texts highlighted in yellow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r>
              <a:rPr lang="en-US" sz="1600" i="1" dirty="0"/>
              <a:t>Note 2: SPs in </a:t>
            </a:r>
            <a:r>
              <a:rPr lang="en-US" sz="1600" i="1" dirty="0">
                <a:solidFill>
                  <a:srgbClr val="FF0000"/>
                </a:solidFill>
              </a:rPr>
              <a:t>red</a:t>
            </a:r>
            <a:r>
              <a:rPr lang="en-US" sz="1600" i="1" dirty="0"/>
              <a:t> are those added on the fly as per discussions during the Joint conf call.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9FAEF-D1E9-4168-9AA5-CADA959325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41D0D-D830-446D-9CA6-ADD8EEB737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7745C-6D2D-4C96-AB63-4A8AC6CA39B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109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151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1722r4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1957r1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0073r3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1963r1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1340r6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1837r5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1480r3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0049r1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1826r7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0010r1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0014r1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0013r2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0002r2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And instruct the TGbe Editor to create IEEE802.11be D0.3 draft after incorporating these additional changes along with other approved changes as specified in Motion 147.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17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FEBRUARY 24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398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0034r4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0076r1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0056r3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1958r3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0104r3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0114</a:t>
            </a:r>
            <a:r>
              <a:rPr lang="en-US" sz="14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r4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0139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0140r2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0143r2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0153r0</a:t>
            </a:r>
            <a:r>
              <a:rPr lang="en-US" sz="1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734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10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918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Electronic January: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https://mentor.ieee.org/802.11/dcn/21/11-21-0103-01-00be-tgbe-january-2021-meeting-minutes.docx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cs typeface="+mn-cs"/>
                <a:hlinkClick r:id="rId3"/>
              </a:rPr>
              <a:t>https://mentor.ieee.org/802.11/dcn/21/11-21-0135-07-00be-jan-mar-tgbe-teleconference-minutes.docx</a:t>
            </a:r>
            <a:endParaRPr lang="en-US" sz="1800" dirty="0"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Ross Jian Yu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839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153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600" dirty="0"/>
              <a:t>1377, 1378, 1622, 1970, 3049, 3184, 3185, 3293, 3294 in </a:t>
            </a:r>
            <a:r>
              <a:rPr lang="pt-BR" sz="1600" dirty="0">
                <a:hlinkClick r:id="rId2"/>
              </a:rPr>
              <a:t>235r1</a:t>
            </a:r>
            <a:r>
              <a:rPr lang="pt-BR" sz="1600" dirty="0"/>
              <a:t> </a:t>
            </a:r>
            <a:r>
              <a:rPr lang="pt-BR" sz="1600" i="1" dirty="0"/>
              <a:t>[9 CIDs]</a:t>
            </a:r>
            <a:endParaRPr lang="en-US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1394, 1395, 1396, 1397, 1398, 1402, 1403, 1564, 1565, 1623, 2404, 2405, 2406, 2407, 2408, 2409, 2682, 2683, 2684, 2685, 2810, 3107, 3186, 3188, 3192, 3295, 3296, 3297, 3298, 3299, 3300, 3301, 3302, 3303, 3304, 3305 in </a:t>
            </a:r>
            <a:r>
              <a:rPr lang="en-US" sz="1600" dirty="0">
                <a:hlinkClick r:id="rId3"/>
              </a:rPr>
              <a:t>236r1</a:t>
            </a:r>
            <a:r>
              <a:rPr lang="en-US" sz="1600" dirty="0"/>
              <a:t> </a:t>
            </a:r>
            <a:r>
              <a:rPr lang="en-US" sz="1600" i="1" dirty="0"/>
              <a:t>[36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1252, 1302, 1304, 1305, 1553, 2698, 2992, 3276, 3277, 3278 in </a:t>
            </a:r>
            <a:r>
              <a:rPr lang="en-US" sz="1600" dirty="0">
                <a:hlinkClick r:id="rId4"/>
              </a:rPr>
              <a:t>273r1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2662, 2815, 3076, 3110, 3113, 3114, 3312 in </a:t>
            </a:r>
            <a:r>
              <a:rPr lang="en-US" sz="1600" dirty="0">
                <a:hlinkClick r:id="rId5"/>
              </a:rPr>
              <a:t>274r0</a:t>
            </a:r>
            <a:r>
              <a:rPr lang="en-US" sz="1600" dirty="0"/>
              <a:t> </a:t>
            </a:r>
            <a:r>
              <a:rPr lang="en-US" sz="16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1406, 1624, 1625, 3004, 3081, 3194 in </a:t>
            </a:r>
            <a:r>
              <a:rPr lang="en-US" sz="1600" dirty="0">
                <a:hlinkClick r:id="rId6"/>
              </a:rPr>
              <a:t>275r0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19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154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3054, 3056, 3057, 3058, 3059, 3060, 3061, 3062, 3064 in </a:t>
            </a:r>
            <a:r>
              <a:rPr lang="en-US" sz="1600" dirty="0">
                <a:hlinkClick r:id="rId2"/>
              </a:rPr>
              <a:t>289r0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1256, 2609, 1257, 1325, 1327, 1326, 1258, 1558, 1317, 2608, 1320, 1322, 1323, 1324, 1328, 3285, 1611 in </a:t>
            </a:r>
            <a:r>
              <a:rPr lang="en-US" sz="1600" dirty="0">
                <a:hlinkClick r:id="rId3"/>
              </a:rPr>
              <a:t>328r1</a:t>
            </a:r>
            <a:r>
              <a:rPr lang="en-US" sz="1600" dirty="0"/>
              <a:t> </a:t>
            </a:r>
            <a:r>
              <a:rPr lang="en-US" sz="1600" i="1" dirty="0"/>
              <a:t>[17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1629, 2812, 2813, 2814, 3066, 3067, 3108, 3109, 3307, 3308, 3309, 3310, 3311 in </a:t>
            </a:r>
            <a:r>
              <a:rPr lang="en-US" sz="1600" dirty="0">
                <a:hlinkClick r:id="rId4"/>
              </a:rPr>
              <a:t>322r1</a:t>
            </a:r>
            <a:r>
              <a:rPr lang="en-US" sz="1600" dirty="0"/>
              <a:t> </a:t>
            </a:r>
            <a:r>
              <a:rPr lang="en-US" sz="1600" i="1" dirty="0"/>
              <a:t>[13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1343, 1344, 2789, 3000, 3102 in </a:t>
            </a:r>
            <a:r>
              <a:rPr lang="en-US" sz="1600" dirty="0">
                <a:hlinkClick r:id="rId5"/>
              </a:rPr>
              <a:t>294r0</a:t>
            </a:r>
            <a:r>
              <a:rPr lang="en-US" sz="1600" dirty="0"/>
              <a:t> </a:t>
            </a:r>
            <a:r>
              <a:rPr lang="en-US" sz="1600" i="1" dirty="0"/>
              <a:t>[5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2027, 2028, 2029, 2030, 2031, 2219 in </a:t>
            </a:r>
            <a:r>
              <a:rPr lang="en-US" sz="1600" dirty="0">
                <a:hlinkClick r:id="rId6"/>
              </a:rPr>
              <a:t>297r1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24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155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1309, 1311, 1963, 1964, 2762, 3043, 3156, 3157, 3158, 3168 in </a:t>
            </a:r>
            <a:r>
              <a:rPr lang="en-US" sz="1600" dirty="0">
                <a:hlinkClick r:id="rId2"/>
              </a:rPr>
              <a:t>293r2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2410 in </a:t>
            </a:r>
            <a:r>
              <a:rPr lang="en-US" sz="1600" dirty="0">
                <a:hlinkClick r:id="rId3"/>
              </a:rPr>
              <a:t>337r0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2956, 2957 in </a:t>
            </a:r>
            <a:r>
              <a:rPr lang="en-US" sz="1600" dirty="0">
                <a:hlinkClick r:id="rId4"/>
              </a:rPr>
              <a:t>358r0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12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1027, 2561, 1107, 3411, 1108, 2090, 2282, 2356, 3255, 2325, 1167, 2601, 1695, 3031, 1168, 2252, 3032, 1818, 1696, 3321, 1635, 3203, 2326, 1169 in 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250r</a:t>
            </a:r>
            <a:r>
              <a:rPr lang="en-US" sz="16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r>
              <a:rPr lang="en-US" sz="1600" dirty="0"/>
              <a:t> </a:t>
            </a:r>
            <a:r>
              <a:rPr lang="en-US" sz="1600" i="1" dirty="0"/>
              <a:t>[24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1156, 1668, 1779, 1920, 2123, 2493, 2547, 2548, 2827, 2970, 3371, 1158, 2759, 2473, 2588, 1670 in </a:t>
            </a:r>
            <a:r>
              <a:rPr lang="en-US" sz="1600" dirty="0">
                <a:hlinkClick r:id="rId3"/>
              </a:rPr>
              <a:t>296r4</a:t>
            </a:r>
            <a:r>
              <a:rPr lang="en-US" sz="1600" dirty="0"/>
              <a:t> </a:t>
            </a:r>
            <a:r>
              <a:rPr lang="en-US" sz="1600" i="1" dirty="0"/>
              <a:t>[16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Po-Kai Huang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828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11r</a:t>
            </a:r>
            <a:r>
              <a:rPr lang="en-US" sz="1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137r4</a:t>
            </a:r>
            <a:r>
              <a:rPr lang="en-US" sz="14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4"/>
              </a:rPr>
              <a:t>1727r4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1667r5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113r1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132r3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1651r8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290r0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081r5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142</a:t>
            </a:r>
            <a:r>
              <a:rPr lang="en-US" sz="1400" dirty="0">
                <a:solidFill>
                  <a:srgbClr val="FF000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131r7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87r6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169r0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55r4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16"/>
              </a:rPr>
              <a:t>193r1</a:t>
            </a:r>
            <a:r>
              <a:rPr lang="en-US" sz="1400" dirty="0"/>
              <a:t>, </a:t>
            </a:r>
            <a:r>
              <a:rPr lang="en-US" sz="1400" dirty="0">
                <a:hlinkClick r:id="rId17"/>
              </a:rPr>
              <a:t>220r1</a:t>
            </a:r>
            <a:r>
              <a:rPr lang="en-US" sz="1400" dirty="0"/>
              <a:t>, </a:t>
            </a:r>
            <a:r>
              <a:rPr lang="en-US" sz="1400" dirty="0">
                <a:hlinkClick r:id="rId18"/>
              </a:rPr>
              <a:t>224r4</a:t>
            </a:r>
            <a:r>
              <a:rPr lang="en-US" sz="1400" dirty="0"/>
              <a:t>,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b="0" dirty="0"/>
              <a:t>Some discussion on 142r8. Fixed to r9 as per amendment.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435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157-a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amend motion 157 by replacing 142r8 with 142r9.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Chunyu Hu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493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158 (MAC-2)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1010, 1128, 1011, 1014, 1020, 1130, 1023 in </a:t>
            </a:r>
            <a:r>
              <a:rPr lang="en-US" sz="1400" dirty="0">
                <a:hlinkClick r:id="rId2"/>
              </a:rPr>
              <a:t>252r4</a:t>
            </a:r>
            <a:r>
              <a:rPr lang="en-US" sz="1400" dirty="0"/>
              <a:t> </a:t>
            </a:r>
            <a:r>
              <a:rPr lang="en-US" sz="14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1126, 1004, 2246, 3352, 3353, 3354, 3355, 3356, 3357, 3358, 1009, 1121, 1133, 1022 in </a:t>
            </a:r>
            <a:r>
              <a:rPr lang="en-US" sz="1400" dirty="0">
                <a:hlinkClick r:id="rId3"/>
              </a:rPr>
              <a:t>253r1</a:t>
            </a:r>
            <a:r>
              <a:rPr lang="en-US" sz="1400" dirty="0"/>
              <a:t> </a:t>
            </a:r>
            <a:r>
              <a:rPr lang="en-US" sz="1400" i="1" dirty="0"/>
              <a:t>[14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1006, 2095, 1774, 1897, 2860, 1831, 1007, 1898, 2861, 1154, 2850, 2450, 3366, 3152, 1716, 2898, 1477, 1155, 1414, 2581, 3367, 3359, 2583, 3360, 2859, 2295, 1494, 1033, 2580, 2181, 1183, 1777, 1918, 2414, 2582, 3211, 3249, 3368, 2182, 1744, 1047, 3221, 2120, 2584, 3210, 2585, 1415, 2744  in </a:t>
            </a:r>
            <a:r>
              <a:rPr lang="en-US" sz="1400" dirty="0">
                <a:hlinkClick r:id="rId4"/>
              </a:rPr>
              <a:t>242r4</a:t>
            </a:r>
            <a:r>
              <a:rPr lang="en-US" sz="1400" dirty="0"/>
              <a:t> </a:t>
            </a:r>
            <a:r>
              <a:rPr lang="en-US" sz="1400" i="1" dirty="0"/>
              <a:t>[48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2004</a:t>
            </a:r>
            <a:r>
              <a:rPr lang="en-US" sz="1400" dirty="0"/>
              <a:t> in </a:t>
            </a:r>
            <a:r>
              <a:rPr lang="en-US" sz="1400" dirty="0">
                <a:hlinkClick r:id="rId5"/>
              </a:rPr>
              <a:t>131r7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Palm		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381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159 (PHY-4)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1259, 1330, 1331, 1332, 1335, 1336, 1337, 1339, 1340, 1341, 1559, 1560, 1968, 2611, 2612, 2613, 2615, 3044, 3170, 3171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323r1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1307, 1308, 1554, 3155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334r3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[4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1142, 2642, 2648, 2649, 2903, 2950, 3115, 3116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324r2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[8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1081, 2255 and 2990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5"/>
              </a:rPr>
              <a:t>292r2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 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025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259r4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Steve Shellhammer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683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15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779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161 (PHY-5)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1349, 1350, 1351, 1353, 1354, 1355, 1356, 1360, 1561, 1612, 1949, 1969, 2175, 2256, 2704, 2705, 2724, 2728, 2729, 2730, 2791, 2792, 2794, 2796, 2800, 3086, 3172, 3173, 3286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325r7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[29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1370, 1371, 2179, 2635, 2636, 2638, 2804, 2805, 3105, 3106, 3183, 3292, 3407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353r3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[13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1400, 2811, 2934, 3193, 3005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338r0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[5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601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162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309r2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372r1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402r3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  <a:endParaRPr lang="en-US" sz="1600" b="0" dirty="0"/>
          </a:p>
          <a:p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3240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163 (MAC-3)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1015, 1016, 1017, 1018, 1019, 1124, 1125, 1205, 1728, 1775, 1901, 1902, 1903, 2156, 2157,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2494, 2566, 2567, 2568, 2820, 2972, 2973, 2974, 3014, 3015, 3259, 3361, 3362, 2969, 1042,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1044, 1045, 1048, 1049, 1187, 1188, 1189, 1420, 1421, 1422, 1423, 1673, 1675, 1676, 1782,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1808, 1926, 2124, 2150, 2419, 2421, 2512, 2591, 2592, 2858, 3217, 1039, 1040, 1041, 1186,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1418, 1671, 1672, 1780, 1781, 1865, 1866, 1873, 1923, 1924, 1925, 1973, 2186, 2187, 2298,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2299, 2589, 2590, 2854, 2867, 2876, 2968, 2975, 2976, 3215, 3216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281r4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[86 CIDs]</a:t>
            </a: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2633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Motion 164 (Joint-2)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1094, 1103, 1115, 1120, 1487, 1493, 1639, 1641, 1939, 2221, 2222, 2223, 2224, 2225, 2226, 2227, 2228, 2229, 2941, 3124, 3125, 3242 in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272r1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1102, 1740, 1769, 1846, 1916, 2572, 3363, 1141 in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330r0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87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06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83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Motion TBD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D0.4 draft after incorporating the approved changes as specified in Motions </a:t>
            </a:r>
            <a:r>
              <a:rPr lang="en-US" sz="1600" dirty="0">
                <a:solidFill>
                  <a:srgbClr val="FF0000"/>
                </a:solidFill>
              </a:rPr>
              <a:t>152</a:t>
            </a:r>
            <a:r>
              <a:rPr lang="en-US" sz="1600" dirty="0"/>
              <a:t> to </a:t>
            </a:r>
            <a:r>
              <a:rPr lang="en-US" sz="1600" dirty="0">
                <a:solidFill>
                  <a:srgbClr val="FF0000"/>
                </a:solidFill>
              </a:rPr>
              <a:t>this Motion minus 1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5484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8B1C-1E5A-4358-9016-FD797DD3B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Update Motion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91BD-538C-4E05-9E09-C37134AC9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amend TGbe Timeline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PAR approved							Mar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First TG meeting						May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D0.1 								Sept 2020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D1.0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LB 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u="sng" dirty="0">
                <a:solidFill>
                  <a:srgbClr val="FF0000"/>
                </a:solidFill>
              </a:rPr>
              <a:t>WG CC			</a:t>
            </a:r>
            <a:r>
              <a:rPr lang="en-US" altLang="en-US" sz="1400" dirty="0"/>
              <a:t>			May 2021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D2.0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LB </a:t>
            </a:r>
            <a:r>
              <a:rPr lang="en-US" altLang="en-US" sz="1400" u="sng" dirty="0">
                <a:solidFill>
                  <a:srgbClr val="FF0000"/>
                </a:solidFill>
              </a:rPr>
              <a:t> WG CC				</a:t>
            </a:r>
            <a:r>
              <a:rPr lang="en-US" altLang="en-US" sz="1400" dirty="0"/>
              <a:t>		Mar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D3.0 LB 							Nov 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Initial Sponsor Ballot (D4.0)				May 2023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Final 802.11 WG approval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802 EC approval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 err="1"/>
              <a:t>RevCom</a:t>
            </a:r>
            <a:r>
              <a:rPr lang="en-US" altLang="en-US" sz="1400" dirty="0"/>
              <a:t> and SASB approval				May 2024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							Second:</a:t>
            </a:r>
          </a:p>
          <a:p>
            <a:pPr marL="0" indent="0"/>
            <a:r>
              <a:rPr lang="en-US" sz="1600" dirty="0"/>
              <a:t>Discussion:</a:t>
            </a:r>
          </a:p>
          <a:p>
            <a:r>
              <a:rPr lang="en-US" sz="1600" dirty="0"/>
              <a:t>Result:</a:t>
            </a: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C67D3-74E5-4DC9-A4EA-54FD7E0A91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32C10-016E-4331-876A-61793C070ED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EA9B23-2B9F-4E45-9C86-BC08EF71C4F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January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451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146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SP334, SP335, SP336, SP337, SP338, SP339, SP340,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SP341, SP342, SP343, SP344, SP346, SP347, SP348, SP349, SP350,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SP351, SP352, SP353, SP354.</a:t>
            </a: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Edward Au				Second: Laurent Cariou</a:t>
            </a:r>
          </a:p>
          <a:p>
            <a:r>
              <a:rPr lang="en-US" sz="2000" dirty="0"/>
              <a:t>Discussion: Revision clarifications.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36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1CCF-A3B8-464F-B2A9-73CCCFCFF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9A49E-A5A4-4F56-B099-147C6D55F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2"/>
              </a:rPr>
              <a:t>1826r6</a:t>
            </a:r>
            <a:r>
              <a:rPr lang="en-US" sz="12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3"/>
              </a:rPr>
              <a:t>1743r5</a:t>
            </a:r>
            <a:r>
              <a:rPr lang="en-US" sz="1200" dirty="0"/>
              <a:t>, </a:t>
            </a:r>
            <a:r>
              <a:rPr lang="en-US" sz="1200" dirty="0">
                <a:hlinkClick r:id="rId4"/>
              </a:rPr>
              <a:t>1910r2</a:t>
            </a:r>
            <a:r>
              <a:rPr lang="en-US" sz="1200" dirty="0"/>
              <a:t>, </a:t>
            </a:r>
            <a:r>
              <a:rPr lang="en-US" sz="1200" dirty="0">
                <a:hlinkClick r:id="rId5"/>
              </a:rPr>
              <a:t>1914r1</a:t>
            </a:r>
            <a:r>
              <a:rPr lang="en-US" sz="1200" dirty="0"/>
              <a:t>, </a:t>
            </a:r>
            <a:r>
              <a:rPr lang="en-US" sz="1200" dirty="0">
                <a:hlinkClick r:id="rId6"/>
              </a:rPr>
              <a:t>1924r5</a:t>
            </a:r>
            <a:r>
              <a:rPr lang="en-US" sz="12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1337r9</a:t>
            </a:r>
            <a:r>
              <a:rPr lang="en-US" sz="1200" dirty="0"/>
              <a:t>, </a:t>
            </a:r>
            <a:r>
              <a:rPr lang="en-US" sz="1200" dirty="0">
                <a:hlinkClick r:id="rId8"/>
              </a:rPr>
              <a:t>1339r8</a:t>
            </a:r>
            <a:r>
              <a:rPr lang="en-US" sz="1200" dirty="0"/>
              <a:t>, </a:t>
            </a:r>
            <a:r>
              <a:rPr lang="en-US" sz="1200" dirty="0">
                <a:hlinkClick r:id="rId9"/>
              </a:rPr>
              <a:t>1340r4</a:t>
            </a:r>
            <a:r>
              <a:rPr lang="en-US" sz="1200" dirty="0"/>
              <a:t>, </a:t>
            </a:r>
            <a:r>
              <a:rPr lang="en-US" sz="1200" dirty="0">
                <a:hlinkClick r:id="rId10"/>
              </a:rPr>
              <a:t>1925r6</a:t>
            </a:r>
            <a:r>
              <a:rPr lang="en-US" sz="1200" dirty="0"/>
              <a:t>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Laurent Cariou</a:t>
            </a:r>
          </a:p>
          <a:p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>
              <a:highlight>
                <a:srgbClr val="00FF00"/>
              </a:highlight>
            </a:endParaRPr>
          </a:p>
          <a:p>
            <a:pPr marL="0" indent="0"/>
            <a:r>
              <a:rPr lang="en-US" sz="1400" dirty="0"/>
              <a:t>Note 1: These are all proposed draft texts (PDTs) that obtained ≥ 75% support during the straw poll phase and </a:t>
            </a:r>
            <a:r>
              <a:rPr lang="en-US" sz="1400" u="sng" dirty="0"/>
              <a:t>that have NOT received</a:t>
            </a:r>
            <a:r>
              <a:rPr lang="en-US" sz="1400" dirty="0"/>
              <a:t> a request for further discussion</a:t>
            </a:r>
          </a:p>
          <a:p>
            <a:pPr marL="0" indent="0"/>
            <a:r>
              <a:rPr lang="en-US" sz="1400" dirty="0"/>
              <a:t>Note 2: Revision for 11-20/1337 was revised from R7 to R9 as per latest discussions in PHY ad-hoc.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67D9C-D778-49BA-82AB-8C413C7457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7C7D1-C953-405A-A030-614FB89807D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8D43E9-E005-4F47-90F5-77DFD10F832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82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4"/>
          </a:xfrm>
        </p:spPr>
        <p:txBody>
          <a:bodyPr/>
          <a:lstStyle/>
          <a:p>
            <a:pPr marL="0" indent="0"/>
            <a:r>
              <a:rPr lang="en-US" sz="1100" dirty="0"/>
              <a:t>Move to add to the 11be SFD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/>
              <a:t>	In R1, there exists a mode where an EHT AP may announce restricted service periods (SPs) such that: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Any EHT non-AP STA that supports following the announced restricted SPs, and associated to the AP, shall end its TXOP before the start of the restricted SP(s).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EHT non-AP STAs are allowed to ignore the quiet intervals (which are advertised in Quiet elements by the AP) if they overlap with the restricted SP.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 EHT AP may announce quiet intervals with Quiet Elements that overlap with restricted SPs and the abovementioned exception applies. The rules on transmitting Quiet Element for restricted SPs are TBD.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the restricted SPs is optional for the EHT non-AP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this mode is optional for the EHT AP.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Note: Such restricted SPs are intended to provide more predictable latency performance for latency sensitive traffic</a:t>
            </a:r>
            <a:endParaRPr lang="en-US" sz="1100" dirty="0"/>
          </a:p>
          <a:p>
            <a:pPr marL="0" indent="0"/>
            <a:endParaRPr lang="en-US" sz="1050" dirty="0"/>
          </a:p>
          <a:p>
            <a:pPr marL="0" indent="0"/>
            <a:r>
              <a:rPr lang="en-US" sz="1100" dirty="0"/>
              <a:t>Move: Chunyu Hu					Second: Ming Gan</a:t>
            </a:r>
          </a:p>
          <a:p>
            <a:pPr marL="0" indent="0"/>
            <a:r>
              <a:rPr lang="en-US" sz="1100" dirty="0"/>
              <a:t>Discussion: Yes.</a:t>
            </a:r>
          </a:p>
          <a:p>
            <a:pPr marL="0" indent="0"/>
            <a:r>
              <a:rPr lang="en-US" sz="1100" dirty="0"/>
              <a:t>Preliminary Result: 83Y, 21N, 20 A (2 on the chat voted Yes). Passes.</a:t>
            </a:r>
          </a:p>
          <a:p>
            <a:pPr marL="0" indent="0"/>
            <a:r>
              <a:rPr lang="en-US" sz="1100" dirty="0">
                <a:highlight>
                  <a:srgbClr val="00FF00"/>
                </a:highlight>
              </a:rPr>
              <a:t>Result: 75Y, 21N, 20A. Motion Passes.</a:t>
            </a:r>
          </a:p>
          <a:p>
            <a:pPr marL="0" indent="0"/>
            <a:endParaRPr lang="en-US" sz="1100" dirty="0"/>
          </a:p>
          <a:p>
            <a:pPr marL="0" indent="0"/>
            <a:r>
              <a:rPr lang="en-US" sz="1100" dirty="0"/>
              <a:t>Note 1: These are all candidate SFD texts highlighted in </a:t>
            </a:r>
            <a:r>
              <a:rPr lang="en-US" sz="1100" dirty="0">
                <a:highlight>
                  <a:srgbClr val="FFFF00"/>
                </a:highlight>
              </a:rPr>
              <a:t>yellow</a:t>
            </a:r>
            <a:r>
              <a:rPr lang="en-US" sz="1100" dirty="0"/>
              <a:t> that have received a request for further discussion</a:t>
            </a:r>
          </a:p>
          <a:p>
            <a:pPr marL="0" indent="0"/>
            <a:r>
              <a:rPr lang="en-US" sz="1100" dirty="0"/>
              <a:t>Note 2: The above text is equivalent to the candidate specification text in 11-20/1935r4 identified by tag SP345</a:t>
            </a:r>
          </a:p>
          <a:p>
            <a:pPr marL="0" indent="0"/>
            <a:r>
              <a:rPr lang="en-US" sz="1100" i="1" dirty="0"/>
              <a:t>Ref: [20/1046r10 (Prioritized EDCA channel access - slot management, Chunyu Hu, Facebook), SP#1A, Y/N/A: 89/28/21]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942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D1915-EAD9-48E5-BA38-1A981101D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149: Motion to Amend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913F7-EFDE-4FB0-BB4D-E504FB616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200" dirty="0"/>
              <a:t>Move to amend Motion 148 as follows: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	In R1, there exists 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Do you agree to add to the TGbe SFD In R1, there exists 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•Any EHT non-AP STA that supports following the announced restricted SPs, and associated to the AP, shall end its TXOP before the start of the restricted SP(s).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•EHT non-AP STAs</a:t>
            </a:r>
            <a:r>
              <a:rPr lang="en-US" sz="1200" b="0" dirty="0">
                <a:solidFill>
                  <a:srgbClr val="FF0000"/>
                </a:solidFill>
                <a:latin typeface="Arial" panose="020B0604020202020204" pitchFamily="34" charset="0"/>
              </a:rPr>
              <a:t> 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that are members of restricted SPs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are allowed to ignore the quiet intervals (which are advertised in Quiet elements by the AP) if they overlap with the restricted SP.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 EHT AP may announce quiet intervals with Quiet Elements that overlap with restricted SPs and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 allow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the abovementioned exception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applies</a:t>
            </a:r>
            <a:r>
              <a:rPr lang="en-US" sz="1200" b="0" u="sng" dirty="0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The rules on transmitting Quiet Element for restricted SPs are</a:t>
            </a:r>
            <a:r>
              <a:rPr lang="en-US" sz="12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 TBD.</a:t>
            </a:r>
            <a:endParaRPr lang="en-US" sz="1200" b="0" u="sng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the restricted SPs is optional for the EHT non-AP STA.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this mode is optional for the EHT AP.</a:t>
            </a:r>
          </a:p>
          <a:p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Note: such restricted SPs are intended to provide more predictable latency performance for latency sensitive traffic </a:t>
            </a:r>
          </a:p>
          <a:p>
            <a:endParaRPr lang="en-US" sz="1200" b="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/>
            <a:r>
              <a:rPr lang="en-US" sz="1200" dirty="0"/>
              <a:t>Move: Chunyu Hu					Second: Edward Au</a:t>
            </a:r>
          </a:p>
          <a:p>
            <a:pPr marL="0" indent="0"/>
            <a:r>
              <a:rPr lang="en-US" sz="1200" dirty="0"/>
              <a:t>Discussion: Yes.</a:t>
            </a:r>
          </a:p>
          <a:p>
            <a:pPr marL="0" indent="0"/>
            <a:r>
              <a:rPr lang="en-US" sz="1200" dirty="0"/>
              <a:t>Preliminary Result: 93Y, 20N, 22A. </a:t>
            </a:r>
          </a:p>
          <a:p>
            <a:pPr marL="0" indent="0"/>
            <a:r>
              <a:rPr lang="en-US" sz="1200" dirty="0">
                <a:highlight>
                  <a:srgbClr val="00FF00"/>
                </a:highlight>
              </a:rPr>
              <a:t>Result: 87Y, 19N, 21A. Motion Passes.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B04DC-F85F-42E7-9057-78B8F12AA6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08F68-84AC-46FF-9B47-F3072E2A231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0C2F00-D8F0-4DD6-B5F1-701339C96B4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991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14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287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Nov-Jan: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https://mentor.ieee.org/802.11/dcn/20/11-20-1786-08-00be-nov-jan-tgbe-teleconference-minutes.docx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Dennis Sundman			Second: Michael Montemurro	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180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41CFC1F-CD92-457D-8173-80E81FE2FBA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83775</TotalTime>
  <Words>3715</Words>
  <Application>Microsoft Office PowerPoint</Application>
  <PresentationFormat>On-screen Show (4:3)</PresentationFormat>
  <Paragraphs>390</Paragraphs>
  <Slides>31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Arial Black</vt:lpstr>
      <vt:lpstr>Calibri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January 06th </vt:lpstr>
      <vt:lpstr>Motion 146</vt:lpstr>
      <vt:lpstr>Motion 147</vt:lpstr>
      <vt:lpstr>Motion 148</vt:lpstr>
      <vt:lpstr>Motion 149: Motion to Amend</vt:lpstr>
      <vt:lpstr>Motions on January 14th </vt:lpstr>
      <vt:lpstr>Approve TG Minutes</vt:lpstr>
      <vt:lpstr>Motion 150</vt:lpstr>
      <vt:lpstr>Motion 151</vt:lpstr>
      <vt:lpstr>Motions on FEBRUARY 24th </vt:lpstr>
      <vt:lpstr>Motion 152</vt:lpstr>
      <vt:lpstr>Motions on MARCH 10th </vt:lpstr>
      <vt:lpstr>Approve TG Minutes</vt:lpstr>
      <vt:lpstr>Motion 153 (PHY-1)</vt:lpstr>
      <vt:lpstr>Motion 154 (PHY-2)</vt:lpstr>
      <vt:lpstr>Motion 155 (PHY-3)</vt:lpstr>
      <vt:lpstr>Motion 156 (MAC-1)</vt:lpstr>
      <vt:lpstr>Motion 157</vt:lpstr>
      <vt:lpstr>Motion 157-a</vt:lpstr>
      <vt:lpstr>Motion 158 (MAC-2)</vt:lpstr>
      <vt:lpstr>Motion 159 (PHY-4)</vt:lpstr>
      <vt:lpstr>Motion 160 (Joint-1)</vt:lpstr>
      <vt:lpstr>Motions on MARCH 15th </vt:lpstr>
      <vt:lpstr>Motion 161 (PHY-5)</vt:lpstr>
      <vt:lpstr>Motion 162 (PHY-6)</vt:lpstr>
      <vt:lpstr>Motion 163 (MAC-3)</vt:lpstr>
      <vt:lpstr>Motion 164 (Joint-2)</vt:lpstr>
      <vt:lpstr>Motion TBD</vt:lpstr>
      <vt:lpstr>Timeline Update Motion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1380</cp:revision>
  <cp:lastPrinted>1601-01-01T00:00:00Z</cp:lastPrinted>
  <dcterms:created xsi:type="dcterms:W3CDTF">2017-01-26T15:28:16Z</dcterms:created>
  <dcterms:modified xsi:type="dcterms:W3CDTF">2021-03-12T15:52:34Z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