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1"/>
  </p:notesMasterIdLst>
  <p:handoutMasterIdLst>
    <p:handoutMasterId r:id="rId26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65" r:id="rId239"/>
    <p:sldId id="866" r:id="rId240"/>
    <p:sldId id="867" r:id="rId241"/>
    <p:sldId id="868" r:id="rId242"/>
    <p:sldId id="869" r:id="rId243"/>
    <p:sldId id="870" r:id="rId244"/>
    <p:sldId id="871" r:id="rId245"/>
    <p:sldId id="872" r:id="rId246"/>
    <p:sldId id="873" r:id="rId247"/>
    <p:sldId id="874" r:id="rId248"/>
    <p:sldId id="875" r:id="rId249"/>
    <p:sldId id="876" r:id="rId250"/>
    <p:sldId id="877" r:id="rId251"/>
    <p:sldId id="878" r:id="rId252"/>
    <p:sldId id="879" r:id="rId253"/>
    <p:sldId id="880" r:id="rId254"/>
    <p:sldId id="881" r:id="rId255"/>
    <p:sldId id="882" r:id="rId256"/>
    <p:sldId id="708" r:id="rId257"/>
    <p:sldId id="561" r:id="rId258"/>
    <p:sldId id="698" r:id="rId259"/>
    <p:sldId id="705" r:id="rId2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0427" autoAdjust="0"/>
  </p:normalViewPr>
  <p:slideViewPr>
    <p:cSldViewPr>
      <p:cViewPr varScale="1">
        <p:scale>
          <a:sx n="101" d="100"/>
          <a:sy n="101" d="100"/>
        </p:scale>
        <p:origin x="798"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notesMaster" Target="notesMasters/notes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handoutMaster" Target="handoutMasters/handout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commentAuthors" Target="commentAuthor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6654071"/>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009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903252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1006598"/>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3435167"/>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5512193"/>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279458"/>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2612841"/>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4409645"/>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0955352"/>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967413"/>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5283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4950535"/>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4267835"/>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183702"/>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1574233"/>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51067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154122"/>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3815918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71732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43601504"/>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331141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677026"/>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3035894632"/>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162718988"/>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Rajat </a:t>
            </a:r>
            <a:r>
              <a:rPr lang="en-US" altLang="zh-CN" sz="1800" b="1" kern="0" dirty="0" err="1" smtClean="0"/>
              <a:t>Pushkarna</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471052666"/>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a:t>: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870161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953131554"/>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11-22/2015r2  </a:t>
            </a:r>
            <a:r>
              <a:rPr lang="en-US" altLang="zh-CN" sz="1600" dirty="0"/>
              <a:t>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a:t>
            </a:r>
            <a:r>
              <a:rPr lang="en-US" altLang="zh-CN" sz="1800" b="1" kern="0" dirty="0"/>
              <a:t>: Junghoon Suh</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22/2015r2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45353709"/>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192</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CIDs:172</a:t>
            </a:r>
            <a:r>
              <a:rPr lang="en-US" altLang="zh-CN" sz="1600" dirty="0"/>
              <a:t>, 545, </a:t>
            </a:r>
            <a:r>
              <a:rPr lang="en-US" altLang="zh-CN" sz="1600" dirty="0" smtClean="0"/>
              <a:t>563</a:t>
            </a:r>
          </a:p>
          <a:p>
            <a:pPr lvl="1"/>
            <a:r>
              <a:rPr lang="en-US" altLang="zh-CN" sz="1600" dirty="0" smtClean="0"/>
              <a:t>as </a:t>
            </a:r>
            <a:r>
              <a:rPr lang="en-US" altLang="zh-CN" sz="1600" dirty="0"/>
              <a:t>specified in 22/1673r4 CC40 CR for CIDs on NDP</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22/1673r4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900472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11-22/1785r2  </a:t>
            </a:r>
            <a:r>
              <a:rPr lang="en-US" altLang="zh-CN" sz="1600" dirty="0"/>
              <a:t>PDT Sensing NDPA Frame Format</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a:t>
            </a:r>
            <a:r>
              <a:rPr lang="en-US" altLang="zh-CN" sz="1800" b="1" kern="0" dirty="0" smtClean="0"/>
              <a:t>Suh</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22/1785r2</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08756461"/>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194</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GB" altLang="zh-CN" sz="1600" dirty="0"/>
              <a:t>CIDs: 137 151 152 281 98 548 624 </a:t>
            </a:r>
            <a:endParaRPr lang="en-GB" altLang="zh-CN" sz="1600" dirty="0" smtClean="0"/>
          </a:p>
          <a:p>
            <a:pPr lvl="1"/>
            <a:r>
              <a:rPr lang="en-US" altLang="zh-CN" sz="1600" dirty="0" smtClean="0"/>
              <a:t>as </a:t>
            </a:r>
            <a:r>
              <a:rPr lang="en-US" altLang="zh-CN" sz="1600" dirty="0"/>
              <a:t>specified in </a:t>
            </a:r>
            <a:r>
              <a:rPr lang="en-US" altLang="zh-CN" sz="1600" dirty="0" smtClean="0"/>
              <a:t>22/1888r0 </a:t>
            </a:r>
            <a:r>
              <a:rPr lang="en-US" altLang="zh-CN" sz="1600" dirty="0"/>
              <a:t>Resolutions for Instance Comments in CC40 – Part 4</a:t>
            </a:r>
          </a:p>
          <a:p>
            <a:pPr lvl="1"/>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Qinghua Li</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22/1888r0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41708838"/>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a:solidFill>
                  <a:srgbClr val="0000FF"/>
                </a:solidFill>
              </a:rPr>
              <a:t>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373520033"/>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Dongguk Lim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23582865"/>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Zinan Lin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211047"/>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Stephen McCann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2165149"/>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108010</TotalTime>
  <Words>11794</Words>
  <Application>Microsoft Office PowerPoint</Application>
  <PresentationFormat>宽屏</PresentationFormat>
  <Paragraphs>2998</Paragraphs>
  <Slides>259</Slides>
  <Notes>259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259</vt:i4>
      </vt:variant>
    </vt:vector>
  </HeadingPairs>
  <TitlesOfParts>
    <vt:vector size="268"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4992</cp:revision>
  <cp:lastPrinted>2014-11-04T15:04:57Z</cp:lastPrinted>
  <dcterms:created xsi:type="dcterms:W3CDTF">2007-04-17T18:10:23Z</dcterms:created>
  <dcterms:modified xsi:type="dcterms:W3CDTF">2022-11-17T04:10:47Z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