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8"/>
  </p:notesMasterIdLst>
  <p:handoutMasterIdLst>
    <p:handoutMasterId r:id="rId24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42" r:id="rId215"/>
    <p:sldId id="843" r:id="rId216"/>
    <p:sldId id="844" r:id="rId217"/>
    <p:sldId id="845" r:id="rId218"/>
    <p:sldId id="846" r:id="rId219"/>
    <p:sldId id="847" r:id="rId220"/>
    <p:sldId id="848" r:id="rId221"/>
    <p:sldId id="849" r:id="rId222"/>
    <p:sldId id="850" r:id="rId223"/>
    <p:sldId id="851" r:id="rId224"/>
    <p:sldId id="852" r:id="rId225"/>
    <p:sldId id="853" r:id="rId226"/>
    <p:sldId id="854" r:id="rId227"/>
    <p:sldId id="855" r:id="rId228"/>
    <p:sldId id="856" r:id="rId229"/>
    <p:sldId id="857" r:id="rId230"/>
    <p:sldId id="858" r:id="rId231"/>
    <p:sldId id="859" r:id="rId232"/>
    <p:sldId id="860" r:id="rId233"/>
    <p:sldId id="861" r:id="rId234"/>
    <p:sldId id="862" r:id="rId235"/>
    <p:sldId id="863" r:id="rId236"/>
    <p:sldId id="864" r:id="rId237"/>
    <p:sldId id="841" r:id="rId238"/>
    <p:sldId id="840" r:id="rId239"/>
    <p:sldId id="865" r:id="rId240"/>
    <p:sldId id="866" r:id="rId241"/>
    <p:sldId id="867" r:id="rId242"/>
    <p:sldId id="868" r:id="rId243"/>
    <p:sldId id="708" r:id="rId244"/>
    <p:sldId id="561" r:id="rId245"/>
    <p:sldId id="698" r:id="rId246"/>
    <p:sldId id="705" r:id="rId2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41" autoAdjust="0"/>
    <p:restoredTop sz="90427" autoAdjust="0"/>
  </p:normalViewPr>
  <p:slideViewPr>
    <p:cSldViewPr>
      <p:cViewPr varScale="1">
        <p:scale>
          <a:sx n="101" d="100"/>
          <a:sy n="101" d="100"/>
        </p:scale>
        <p:origin x="45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handoutMaster" Target="handoutMasters/handout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commentAuthors" Target="commentAuthor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tableStyles" Target="tableStyle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5410321"/>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211201"/>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5883292"/>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090859"/>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976193"/>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3711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7920"/>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513517"/>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8902203"/>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6072560"/>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0660888"/>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1098025"/>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787235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9772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496759"/>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7701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9860749"/>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93672"/>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9043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67888"/>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3480946"/>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109019"/>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826056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704618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7288852"/>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8244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27769108"/>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761676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6836449"/>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3463819"/>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5947217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6426677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50952858"/>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5593248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592903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66050916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009314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08539806"/>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825352698"/>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7926544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95991170"/>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5960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8477180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12306760"/>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6089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607337"/>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45920891"/>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8669708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04284687"/>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14229254"/>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02565488"/>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6597468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80605329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a:t>
            </a:r>
            <a:r>
              <a:rPr lang="en-US" altLang="zh-CN" sz="1600" kern="0" dirty="0"/>
              <a:t>11-22/1861r2 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775614"/>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0954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Rui Du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2860896"/>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32610016"/>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reflect the following text in the </a:t>
            </a:r>
            <a:r>
              <a:rPr lang="en-US" altLang="zh-CN" sz="1400" b="1" dirty="0" smtClean="0"/>
              <a:t>PDT</a:t>
            </a:r>
            <a:r>
              <a:rPr lang="en-US" altLang="zh-CN" sz="1400" b="1" kern="0" dirty="0"/>
              <a:t>:</a:t>
            </a:r>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a:t>
            </a:r>
            <a:r>
              <a:rPr lang="en-US" altLang="zh-CN" sz="1400" b="1" kern="0" dirty="0" smtClean="0"/>
              <a:t>: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Y/  N/  A)</a:t>
            </a:r>
          </a:p>
          <a:p>
            <a:pPr marL="342900" lvl="1" indent="-342900" algn="just">
              <a:buFont typeface="Arial" panose="020B0604020202020204" pitchFamily="34" charset="0"/>
              <a:buChar char="•"/>
              <a:defRPr/>
            </a:pPr>
            <a:r>
              <a:rPr lang="en-US" altLang="zh-CN" sz="1400" b="1" kern="0" dirty="0"/>
              <a:t>Result*: </a:t>
            </a: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a:solidFill>
                  <a:srgbClr val="FF0000"/>
                </a:solidFill>
              </a:rPr>
              <a:t>X</a:t>
            </a:r>
            <a:r>
              <a:rPr lang="en-US" altLang="zh-CN" sz="1050" kern="0" dirty="0"/>
              <a:t> 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7004643"/>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106695</TotalTime>
  <Words>11314</Words>
  <Application>Microsoft Office PowerPoint</Application>
  <PresentationFormat>宽屏</PresentationFormat>
  <Paragraphs>2829</Paragraphs>
  <Slides>246</Slides>
  <Notes>246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246</vt:i4>
      </vt:variant>
    </vt:vector>
  </HeadingPairs>
  <TitlesOfParts>
    <vt:vector size="255"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4958</cp:revision>
  <cp:lastPrinted>2014-11-04T15:04:57Z</cp:lastPrinted>
  <dcterms:created xsi:type="dcterms:W3CDTF">2007-04-17T18:10:23Z</dcterms:created>
  <dcterms:modified xsi:type="dcterms:W3CDTF">2022-11-16T02:47:20Z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