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5"/>
  </p:notesMasterIdLst>
  <p:handoutMasterIdLst>
    <p:handoutMasterId r:id="rId246"/>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40" r:id="rId239"/>
    <p:sldId id="865" r:id="rId240"/>
    <p:sldId id="708" r:id="rId241"/>
    <p:sldId id="561" r:id="rId242"/>
    <p:sldId id="698" r:id="rId243"/>
    <p:sldId id="705" r:id="rId2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1" autoAdjust="0"/>
    <p:restoredTop sz="90427" autoAdjust="0"/>
  </p:normalViewPr>
  <p:slideViewPr>
    <p:cSldViewPr>
      <p:cViewPr varScale="1">
        <p:scale>
          <a:sx n="101" d="100"/>
          <a:sy n="101" d="100"/>
        </p:scale>
        <p:origin x="45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commentAuthors" Target="commentAuthor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viewProps" Target="view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handoutMaster" Target="handoutMasters/handout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7288852"/>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8244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a:t>
            </a:r>
            <a:r>
              <a:rPr lang="en-US" altLang="zh-CN" sz="1600" kern="0" dirty="0"/>
              <a:t>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775614"/>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a:t>
            </a:r>
            <a:r>
              <a:rPr lang="en-US" altLang="zh-CN" kern="0" dirty="0" smtClean="0"/>
              <a:t>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0954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106621</TotalTime>
  <Words>11197</Words>
  <Application>Microsoft Office PowerPoint</Application>
  <PresentationFormat>宽屏</PresentationFormat>
  <Paragraphs>2781</Paragraphs>
  <Slides>243</Slides>
  <Notes>243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243</vt:i4>
      </vt:variant>
    </vt:vector>
  </HeadingPairs>
  <TitlesOfParts>
    <vt:vector size="252"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4949</cp:revision>
  <cp:lastPrinted>2014-11-04T15:04:57Z</cp:lastPrinted>
  <dcterms:created xsi:type="dcterms:W3CDTF">2007-04-17T18:10:23Z</dcterms:created>
  <dcterms:modified xsi:type="dcterms:W3CDTF">2022-11-15T04:04:57Z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