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4"/>
  </p:notesMasterIdLst>
  <p:handoutMasterIdLst>
    <p:handoutMasterId r:id="rId195"/>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56" r:id="rId183"/>
    <p:sldId id="757" r:id="rId184"/>
    <p:sldId id="758" r:id="rId185"/>
    <p:sldId id="759" r:id="rId186"/>
    <p:sldId id="760" r:id="rId187"/>
    <p:sldId id="761" r:id="rId188"/>
    <p:sldId id="762" r:id="rId189"/>
    <p:sldId id="708" r:id="rId190"/>
    <p:sldId id="561" r:id="rId191"/>
    <p:sldId id="698" r:id="rId192"/>
    <p:sldId id="705" r:id="rId19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notesMaster" Target="notesMasters/notesMaster1.xml"/><Relationship Id="rId199"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handoutMaster" Target="handoutMasters/handoutMaster1.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commentAuthors" Target="commentAuthors.xml"/><Relationship Id="rId200"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viewProps" Target="view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30951078"/>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3065998"/>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2995942"/>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01613605"/>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9591044"/>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6735459"/>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3592929"/>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r68</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2021-07-13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621120206"/>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8537577"/>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a:t>
            </a:r>
            <a:r>
              <a:rPr lang="en-US" altLang="zh-CN" sz="1800" b="1" kern="0" dirty="0" smtClean="0"/>
              <a:t>Lin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97163086"/>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579982543"/>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4148092"/>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82558890"/>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6134974"/>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105786</TotalTime>
  <Words>8761</Words>
  <Application>Microsoft Office PowerPoint</Application>
  <PresentationFormat>宽屏</PresentationFormat>
  <Paragraphs>2174</Paragraphs>
  <Slides>192</Slides>
  <Notes>192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192</vt:i4>
      </vt:variant>
    </vt:vector>
  </HeadingPairs>
  <TitlesOfParts>
    <vt:vector size="201"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4830</cp:revision>
  <cp:lastPrinted>2014-11-04T15:04:57Z</cp:lastPrinted>
  <dcterms:created xsi:type="dcterms:W3CDTF">2007-04-17T18:10:23Z</dcterms:created>
  <dcterms:modified xsi:type="dcterms:W3CDTF">2022-09-01T06:48:44Z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(3)n54QAfyGIYHGu48S/iXc+8AnlcN4Mpgftsztf4U1+H/WTDWc/k1kE9ZgPxofDGPCJpCqaIqX
Ag6Q58kAYKD1MqagJ2j1ZrnjVPpXdLNTm/a8VH4VHXSVE0UQkVPjQP5/ZflzlXfvi4hnfwcG
o10SpX+tv1Pwk/CZW90xL7vl5CS0w71eKio55BjDA4Tjl67wNP9hhPa+a2KTmFo+MOXGUluJ
VZv1Ng6h6Il2xyNDhU</vt:lpwstr>
  </property>
  <property fmtid="{D5CDD505-2E9C-101B-9397-08002B2CF9AE}" pid="27" name="_2015_ms_pID_7253431">
    <vt:lpwstr>AOmAZPHOjiA0d07DPduRtxYl6NngMtEFAhDfxEGUONrW/Oz5lgDr0w
OMlsBGYsC9au+gVIb7DHX+1lwiwndEghLK/Wh/8QmSS3nVIlxeOLbi5C05UUDh5Lqx0Q4rnU
6oDfo9NhV17cLRJiZ0JturU9md4apw0wzN2FIyeebWOaJYd2ldGlDkDrz7iJsUE+Z3FP8RFN
/4rhPiLEOerWb93ZsIuTc1hb5kyXsTVAr1/Q</vt:lpwstr>
  </property>
  <property fmtid="{D5CDD505-2E9C-101B-9397-08002B2CF9AE}" pid="28" name="_2015_ms_pID_7253432">
    <vt:lpwstr>63eJ9K04ADBJF2nQaicuYOo=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