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smtClean="0"/>
              <a:t>January </a:t>
            </a:r>
            <a:r>
              <a:rPr lang="en-US" altLang="en-US" sz="1800" b="1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2020-11-10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</a:t>
            </a:r>
            <a:r>
              <a:rPr lang="en-US" altLang="zh-CN" kern="0"/>
              <a:t>adopt </a:t>
            </a:r>
            <a:r>
              <a:rPr lang="en-US" altLang="zh-CN" kern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Silva </a:t>
            </a:r>
            <a:r>
              <a:rPr lang="en-US" altLang="zh-CN" smtClean="0"/>
              <a:t>	</a:t>
            </a:r>
            <a:r>
              <a:rPr lang="en-US" altLang="zh-CN" kern="0" dirty="0" smtClean="0"/>
              <a:t>	Second</a:t>
            </a:r>
            <a:r>
              <a:rPr lang="en-US" altLang="zh-CN" kern="0" smtClean="0"/>
              <a:t>: </a:t>
            </a:r>
            <a:r>
              <a:rPr lang="en-US" altLang="zh-CN" kern="0"/>
              <a:t>Assaf Kasher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</a:t>
            </a:r>
            <a:r>
              <a:rPr lang="en-US" altLang="zh-CN" kern="0"/>
              <a:t>for </a:t>
            </a:r>
            <a:r>
              <a:rPr lang="en-US" altLang="zh-CN" kern="0" smtClean="0"/>
              <a:t>TGbf. The </a:t>
            </a:r>
            <a:r>
              <a:rPr lang="en-US" altLang="zh-CN" kern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</a:t>
            </a:r>
            <a:r>
              <a:rPr lang="en-US" altLang="zh-CN" smtClean="0"/>
              <a:t>Silva</a:t>
            </a:r>
            <a:r>
              <a:rPr lang="en-US" altLang="zh-CN" kern="0" dirty="0" smtClean="0"/>
              <a:t>		Second</a:t>
            </a:r>
            <a:r>
              <a:rPr lang="en-US" altLang="zh-CN" kern="0" smtClean="0"/>
              <a:t>: </a:t>
            </a:r>
            <a:r>
              <a:rPr lang="en-US" altLang="zh-CN" kern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 smtClean="0"/>
              <a:t>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dirty="0" smtClean="0"/>
              <a:t>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/>
              <a:t>Move: Cheng Chen		Second: 	</a:t>
            </a:r>
          </a:p>
          <a:p>
            <a:pPr marL="0" lvl="1" indent="0">
              <a:defRPr/>
            </a:pPr>
            <a:endParaRPr lang="en-US" altLang="zh-CN" b="1" kern="0" dirty="0"/>
          </a:p>
          <a:p>
            <a:pPr marL="0" lvl="1" indent="0">
              <a:buNone/>
              <a:defRPr/>
            </a:pPr>
            <a:r>
              <a:rPr lang="en-US" altLang="zh-CN" b="1" kern="0" dirty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101982</TotalTime>
  <Words>627</Words>
  <Application>Microsoft Office PowerPoint</Application>
  <PresentationFormat>全屏显示(4:3)</PresentationFormat>
  <Paragraphs>174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4486</cp:revision>
  <cp:lastPrinted>2014-11-04T15:04:57Z</cp:lastPrinted>
  <dcterms:created xsi:type="dcterms:W3CDTF">2007-04-17T18:10:23Z</dcterms:created>
  <dcterms:modified xsi:type="dcterms:W3CDTF">2021-01-15T09:01:56Z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