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450" r:id="rId3"/>
    <p:sldId id="424" r:id="rId4"/>
    <p:sldId id="456" r:id="rId5"/>
    <p:sldId id="457" r:id="rId6"/>
    <p:sldId id="458" r:id="rId7"/>
    <p:sldId id="459" r:id="rId8"/>
    <p:sldId id="460" r:id="rId9"/>
    <p:sldId id="461" r:id="rId10"/>
    <p:sldId id="462" r:id="rId11"/>
    <p:sldId id="46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WT Lab)" initials="H(WL" lastIdx="0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09" autoAdjust="0"/>
    <p:restoredTop sz="95886" autoAdjust="0"/>
  </p:normalViewPr>
  <p:slideViewPr>
    <p:cSldViewPr>
      <p:cViewPr varScale="1">
        <p:scale>
          <a:sx n="95" d="100"/>
          <a:sy n="95" d="100"/>
        </p:scale>
        <p:origin x="645" y="57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66" d="100"/>
          <a:sy n="66" d="100"/>
        </p:scale>
        <p:origin x="4194" y="74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92550" y="8982075"/>
            <a:ext cx="242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96AAE5-BEFF-405B-A41A-9D9E8900F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43600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395663" y="8985250"/>
            <a:ext cx="28860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Tony Xiao Han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C4698698-3DB2-4608-B750-93575F2D56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523895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41159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118646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056976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otes Placeholder 1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307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3241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altLang="zh-CN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dirty="0" smtClean="0"/>
          </a:p>
          <a:p>
            <a:pPr>
              <a:defRPr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75268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84906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98459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0589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9293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398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E93C4498-848E-4199-A92A-DEF6504628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8480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D527920-A45F-4680-B837-671AD6ADDE2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422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Tony Xiao Han (</a:t>
            </a:r>
            <a:r>
              <a:rPr lang="en-US" smtClean="0"/>
              <a:t>Huawei)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98CF3751-53B3-4C74-9A1D-32DBC2A8DF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05335" y="304026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802.11-20/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1874</a:t>
            </a:r>
            <a:r>
              <a:rPr lang="en-US" altLang="en-US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rPr>
              <a:t>r0</a:t>
            </a:r>
            <a:endParaRPr lang="en-US" altLang="en-US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dirty="0" smtClean="0"/>
              <a:t>Submission</a:t>
            </a:r>
          </a:p>
        </p:txBody>
      </p:sp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19088"/>
            <a:ext cx="15414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>
              <a:defRPr/>
            </a:pPr>
            <a:r>
              <a:rPr lang="en-US" altLang="zh-CN" sz="1800" b="1" dirty="0" smtClean="0"/>
              <a:t>November </a:t>
            </a:r>
            <a:r>
              <a:rPr lang="en-US" altLang="en-US" sz="1800" b="1" dirty="0" smtClean="0"/>
              <a:t>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0/11-20-1465-00-SENS-wlan-sensing-sg-september-2020-interim-meeting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1/dcn/20/11-20-1729-00-00bf-ieee-802-11bf-teleconference-meeting-minutes-september-and-october-2020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19800" y="6475413"/>
            <a:ext cx="25241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C60C8EF-9059-491D-8C36-897D12374B7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914400"/>
            <a:ext cx="8305800" cy="1066800"/>
          </a:xfrm>
        </p:spPr>
        <p:txBody>
          <a:bodyPr/>
          <a:lstStyle/>
          <a:p>
            <a:r>
              <a:rPr lang="en-US" altLang="en-US" dirty="0" err="1" smtClean="0"/>
              <a:t>TG</a:t>
            </a:r>
            <a:r>
              <a:rPr lang="en-US" altLang="zh-CN" dirty="0" err="1" smtClean="0"/>
              <a:t>bf</a:t>
            </a:r>
            <a:r>
              <a:rPr lang="en-US" altLang="zh-CN" dirty="0" smtClean="0"/>
              <a:t> </a:t>
            </a:r>
            <a:r>
              <a:rPr lang="en-US" altLang="en-US" dirty="0" smtClean="0"/>
              <a:t>Motions List</a:t>
            </a:r>
          </a:p>
        </p:txBody>
      </p:sp>
      <p:sp>
        <p:nvSpPr>
          <p:cNvPr id="410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908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2020-11-10</a:t>
            </a:r>
          </a:p>
        </p:txBody>
      </p:sp>
      <p:sp>
        <p:nvSpPr>
          <p:cNvPr id="4102" name="Rectangle 12"/>
          <p:cNvSpPr>
            <a:spLocks noChangeArrowheads="1"/>
          </p:cNvSpPr>
          <p:nvPr/>
        </p:nvSpPr>
        <p:spPr bwMode="auto">
          <a:xfrm>
            <a:off x="685800" y="3124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Author:</a:t>
            </a:r>
            <a:endParaRPr lang="en-US" altLang="en-US" sz="2000" b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838200" y="3671888"/>
          <a:ext cx="7620000" cy="82391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24000"/>
                <a:gridCol w="1203158"/>
                <a:gridCol w="2165684"/>
                <a:gridCol w="802105"/>
                <a:gridCol w="1925053"/>
              </a:tblGrid>
              <a:tr h="27527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marT="45691" marB="45691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86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Tony Xiao Han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Co., Ltd.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Tony.hanxiao@huawei.com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</a:t>
            </a:r>
            <a:r>
              <a:rPr lang="en-US" altLang="zh-CN" sz="4000" dirty="0" smtClean="0"/>
              <a:t>on </a:t>
            </a:r>
            <a:r>
              <a:rPr lang="en-US" altLang="zh-CN" sz="4000" dirty="0" smtClean="0">
                <a:solidFill>
                  <a:srgbClr val="0000FF"/>
                </a:solidFill>
              </a:rPr>
              <a:t>December 8</a:t>
            </a:r>
            <a:r>
              <a:rPr lang="en-US" altLang="en-US" sz="4000" dirty="0" smtClean="0"/>
              <a:t>.</a:t>
            </a:r>
            <a:endParaRPr lang="en-US" altLang="en-US" sz="4000" dirty="0" smtClean="0"/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29506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 dirty="0"/>
              <a:t>Motion </a:t>
            </a:r>
            <a:r>
              <a:rPr lang="en-US" altLang="zh-CN" sz="2800" dirty="0" smtClean="0"/>
              <a:t>5</a:t>
            </a:r>
            <a:endParaRPr lang="en-US" altLang="en-US" sz="2800" dirty="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/>
              <a:t>Move to adopt 11-20/1812rX as the selection procedure document for </a:t>
            </a:r>
            <a:r>
              <a:rPr lang="en-US" altLang="zh-CN" kern="0" dirty="0" err="1"/>
              <a:t>TGbf</a:t>
            </a:r>
            <a:r>
              <a:rPr lang="en-US" altLang="zh-CN" kern="0" dirty="0"/>
              <a:t>.</a:t>
            </a: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 			Second:  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2088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IEEE 802.11 Task Group bf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  <a:t>WLAN Sensing</a:t>
            </a:r>
            <a:br>
              <a:rPr lang="en-US" altLang="en-US" sz="3600" dirty="0" smtClean="0">
                <a:solidFill>
                  <a:srgbClr val="0000FF"/>
                </a:solidFill>
                <a:cs typeface="Times New Roman" panose="02020603050405020304" pitchFamily="18" charset="0"/>
              </a:rPr>
            </a:br>
            <a:endParaRPr lang="en-CA" altLang="en-US" sz="2000" dirty="0" smtClean="0">
              <a:cs typeface="Times New Roman" panose="02020603050405020304" pitchFamily="18" charset="0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533400" y="2895600"/>
            <a:ext cx="8305800" cy="2895600"/>
          </a:xfrm>
        </p:spPr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en-US" altLang="zh-CN" sz="3200" dirty="0" smtClean="0">
                <a:latin typeface="Arial" panose="020B0604020202020204" pitchFamily="34" charset="0"/>
              </a:rPr>
              <a:t>Motion list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sz="3000" dirty="0" smtClean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	        </a:t>
            </a:r>
            <a:r>
              <a:rPr lang="en-US" altLang="en-US" sz="2000" dirty="0" smtClean="0">
                <a:latin typeface="Arial" panose="020B0604020202020204" pitchFamily="34" charset="0"/>
                <a:cs typeface="MS PGothic" panose="020B0600070205080204" pitchFamily="34" charset="-128"/>
              </a:rPr>
              <a:t>Chair</a:t>
            </a: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:	</a:t>
            </a:r>
            <a:r>
              <a:rPr lang="en-US" altLang="en-US" sz="2000" dirty="0">
                <a:cs typeface="Times New Roman" panose="02020603050405020304" pitchFamily="18" charset="0"/>
              </a:rPr>
              <a:t>Tony Xiao Han (Huawei)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Vice Chair: 	</a:t>
            </a:r>
            <a:r>
              <a:rPr lang="en-US" altLang="en-US" sz="2000" dirty="0">
                <a:cs typeface="Times New Roman" panose="02020603050405020304" pitchFamily="18" charset="0"/>
              </a:rPr>
              <a:t>Sang Kim (LG Electronics)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 					</a:t>
            </a:r>
            <a:r>
              <a:rPr lang="en-US" altLang="zh-CN" sz="2000" dirty="0"/>
              <a:t>Assaf Kasher (Qualcomm)</a:t>
            </a: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	 Secretary: 	</a:t>
            </a:r>
            <a:r>
              <a:rPr lang="en-US" altLang="zh-CN" sz="2000" dirty="0"/>
              <a:t>Leif Wilhelmsson </a:t>
            </a:r>
            <a:r>
              <a:rPr lang="en-US" altLang="en-US" sz="2000" dirty="0"/>
              <a:t>(</a:t>
            </a:r>
            <a:r>
              <a:rPr lang="en-US" altLang="zh-CN" sz="2000" dirty="0"/>
              <a:t>Ericsson</a:t>
            </a:r>
            <a:r>
              <a:rPr lang="en-US" altLang="en-US" sz="2000" dirty="0"/>
              <a:t>)</a:t>
            </a:r>
          </a:p>
          <a:p>
            <a:pPr algn="just">
              <a:lnSpc>
                <a:spcPct val="90000"/>
              </a:lnSpc>
              <a:buNone/>
            </a:pPr>
            <a:r>
              <a:rPr lang="en-US" altLang="en-US" sz="2000" dirty="0">
                <a:latin typeface="Arial" panose="020B0604020202020204" pitchFamily="34" charset="0"/>
                <a:cs typeface="MS PGothic" panose="020B0600070205080204" pitchFamily="34" charset="-128"/>
              </a:rPr>
              <a:t>		          Tech Editor:	</a:t>
            </a:r>
            <a:r>
              <a:rPr lang="en-US" altLang="zh-CN" sz="2000" dirty="0"/>
              <a:t>Claudio Da Silva </a:t>
            </a:r>
            <a:r>
              <a:rPr lang="en-US" altLang="en-US" sz="2000" dirty="0">
                <a:cs typeface="Times New Roman" panose="02020603050405020304" pitchFamily="18" charset="0"/>
              </a:rPr>
              <a:t>(Intel)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85F6953-FD36-4A21-A1CB-A7DFA671E8B3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B45F7C9C-C4C8-4504-BDFE-930339A5D8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sp>
        <p:nvSpPr>
          <p:cNvPr id="7171" name="Rectangle 3"/>
          <p:cNvSpPr txBox="1">
            <a:spLocks noChangeArrowheads="1"/>
          </p:cNvSpPr>
          <p:nvPr/>
        </p:nvSpPr>
        <p:spPr bwMode="auto">
          <a:xfrm>
            <a:off x="685800" y="2514600"/>
            <a:ext cx="77724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buFontTx/>
              <a:buNone/>
            </a:pPr>
            <a:r>
              <a:rPr lang="en-US" altLang="zh-CN" sz="4000" dirty="0" smtClean="0"/>
              <a:t>Motions on </a:t>
            </a:r>
            <a:r>
              <a:rPr lang="en-US" altLang="en-US" sz="4000" dirty="0" smtClean="0">
                <a:solidFill>
                  <a:srgbClr val="0000FF"/>
                </a:solidFill>
              </a:rPr>
              <a:t>November 3, 6, 9</a:t>
            </a:r>
            <a:r>
              <a:rPr lang="en-US" altLang="en-US" sz="4000" dirty="0" smtClean="0"/>
              <a:t>.</a:t>
            </a:r>
          </a:p>
          <a:p>
            <a:pPr lvl="1"/>
            <a:endParaRPr lang="en-US" altLang="en-US" sz="3600" dirty="0" smtClean="0"/>
          </a:p>
          <a:p>
            <a:pPr lvl="1"/>
            <a:endParaRPr lang="en-US" altLang="en-US" sz="3600" dirty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95E1BE7-2806-4869-AE7C-550826B03251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  <p:sp>
        <p:nvSpPr>
          <p:cNvPr id="1945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>
                <a:solidFill>
                  <a:schemeClr val="tx2"/>
                </a:solidFill>
              </a:rPr>
              <a:t>Approve SENS SG and TGbf meeting minutes</a:t>
            </a:r>
          </a:p>
        </p:txBody>
      </p:sp>
      <p:sp>
        <p:nvSpPr>
          <p:cNvPr id="19460" name="Rectangle 3"/>
          <p:cNvSpPr txBox="1">
            <a:spLocks noChangeArrowheads="1"/>
          </p:cNvSpPr>
          <p:nvPr/>
        </p:nvSpPr>
        <p:spPr bwMode="auto">
          <a:xfrm>
            <a:off x="685800" y="1752600"/>
            <a:ext cx="785812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approve SENS SG </a:t>
            </a:r>
            <a:r>
              <a:rPr lang="en-US" altLang="zh-CN" sz="2000" dirty="0" smtClean="0"/>
              <a:t>and </a:t>
            </a:r>
            <a:r>
              <a:rPr lang="en-US" altLang="zh-CN" sz="2000" dirty="0" err="1" smtClean="0"/>
              <a:t>TGbf</a:t>
            </a:r>
            <a:r>
              <a:rPr lang="en-US" altLang="zh-CN" sz="2000" dirty="0" smtClean="0"/>
              <a:t> minutes </a:t>
            </a:r>
            <a:r>
              <a:rPr lang="en-US" altLang="zh-CN" sz="2000" dirty="0"/>
              <a:t>of meetings and teleconferences from September 2020 meeting to today: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September interim: </a:t>
            </a:r>
            <a:r>
              <a:rPr lang="en-US" altLang="zh-CN" sz="1600" dirty="0">
                <a:hlinkClick r:id="rId3"/>
              </a:rPr>
              <a:t>https://mentor.ieee.org/802.11/dcn/20/11-20-1465-00-SENS-wlan-sensing-sg-september-2020-interim-meeting-minutes.docx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600" dirty="0"/>
              <a:t>Teleconferences September-October: </a:t>
            </a:r>
            <a:r>
              <a:rPr lang="en-US" altLang="zh-CN" sz="1600" dirty="0">
                <a:hlinkClick r:id="rId4"/>
              </a:rPr>
              <a:t>https://mentor.ieee.org/802.11/dcn/20/11-20-1729-00-00bf-ieee-802-11bf-teleconference-meeting-minutes-september-and-october-2020.docx</a:t>
            </a:r>
            <a:endParaRPr lang="en-US" altLang="zh-CN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zh-CN" sz="1600" dirty="0"/>
          </a:p>
          <a:p>
            <a:endParaRPr lang="en-US" altLang="zh-CN" sz="2000" dirty="0"/>
          </a:p>
          <a:p>
            <a:r>
              <a:rPr lang="en-US" altLang="zh-CN" sz="2000" dirty="0"/>
              <a:t>Move: Claudio da Silva		Second: </a:t>
            </a:r>
            <a:r>
              <a:rPr lang="en-US" altLang="zh-CN" sz="2000" dirty="0" smtClean="0"/>
              <a:t>Sang Kim </a:t>
            </a:r>
            <a:endParaRPr lang="en-US" altLang="zh-CN" sz="2000" dirty="0"/>
          </a:p>
          <a:p>
            <a:endParaRPr lang="en-US" altLang="zh-CN" sz="2000" dirty="0"/>
          </a:p>
          <a:p>
            <a:r>
              <a:rPr lang="en-US" altLang="zh-CN" sz="2000" dirty="0"/>
              <a:t>Result</a:t>
            </a:r>
            <a:r>
              <a:rPr lang="en-US" altLang="zh-CN" sz="2000" dirty="0" smtClean="0"/>
              <a:t>: </a:t>
            </a:r>
            <a:r>
              <a:rPr lang="en-US" altLang="zh-CN" sz="2000" dirty="0" smtClean="0">
                <a:highlight>
                  <a:srgbClr val="00FF00"/>
                </a:highlight>
              </a:rPr>
              <a:t>Approved by unanimous consent</a:t>
            </a:r>
            <a:endParaRPr lang="zh-CN" altLang="en-US" sz="2000" dirty="0" smtClean="0"/>
          </a:p>
          <a:p>
            <a:endParaRPr lang="zh-CN" altLang="en-US" sz="2000" dirty="0"/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7943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8702F4A-CED6-42F2-937E-7DBB9AD38D47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sp>
        <p:nvSpPr>
          <p:cNvPr id="3072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1    Timeline Motion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0724" name="Rectangle 3"/>
          <p:cNvSpPr txBox="1">
            <a:spLocks noChangeArrowheads="1"/>
          </p:cNvSpPr>
          <p:nvPr/>
        </p:nvSpPr>
        <p:spPr bwMode="auto">
          <a:xfrm>
            <a:off x="685800" y="1447800"/>
            <a:ext cx="7858125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2000" dirty="0"/>
              <a:t>Move to adopt the following timeline for </a:t>
            </a:r>
            <a:r>
              <a:rPr lang="en-US" altLang="zh-CN" sz="2000" dirty="0" err="1"/>
              <a:t>TGbf</a:t>
            </a:r>
            <a:r>
              <a:rPr lang="en-US" altLang="zh-CN" sz="2000" dirty="0"/>
              <a:t>.</a:t>
            </a:r>
          </a:p>
          <a:p>
            <a:pPr lvl="1" algn="just"/>
            <a:r>
              <a:rPr lang="en-US" altLang="zh-CN" sz="1600" dirty="0"/>
              <a:t>PAR approved		Sep, 2020</a:t>
            </a:r>
          </a:p>
          <a:p>
            <a:pPr lvl="1" algn="just"/>
            <a:r>
              <a:rPr lang="en-US" altLang="zh-CN" sz="1600" dirty="0"/>
              <a:t>First TG meeting		Oct, 2020</a:t>
            </a:r>
          </a:p>
          <a:p>
            <a:pPr lvl="1" algn="just"/>
            <a:r>
              <a:rPr lang="en-US" altLang="zh-CN" sz="1600" dirty="0"/>
              <a:t>D0.1 			</a:t>
            </a:r>
            <a:r>
              <a:rPr lang="en-US" altLang="zh-CN" sz="1600" i="1" dirty="0" smtClean="0"/>
              <a:t>Jan, 2022</a:t>
            </a:r>
          </a:p>
          <a:p>
            <a:pPr lvl="1" algn="just"/>
            <a:r>
              <a:rPr lang="en-US" altLang="zh-CN" sz="1600" dirty="0" smtClean="0"/>
              <a:t>Initial Letter Ballot (D1.0)	</a:t>
            </a:r>
            <a:r>
              <a:rPr lang="en-US" altLang="zh-CN" sz="1600" i="1" dirty="0" smtClean="0"/>
              <a:t>Jul, 2022 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(D2.0)		</a:t>
            </a:r>
            <a:r>
              <a:rPr lang="en-US" altLang="zh-CN" sz="1600" i="1" dirty="0" smtClean="0"/>
              <a:t>Jan, 2023</a:t>
            </a:r>
          </a:p>
          <a:p>
            <a:pPr lvl="1" algn="just"/>
            <a:r>
              <a:rPr lang="en-US" altLang="zh-CN" sz="1600" dirty="0" smtClean="0"/>
              <a:t>Recirculation </a:t>
            </a:r>
            <a:r>
              <a:rPr lang="en-US" altLang="zh-CN" sz="1600" dirty="0"/>
              <a:t>LB (D3.0)		</a:t>
            </a:r>
            <a:r>
              <a:rPr lang="en-US" altLang="zh-CN" sz="1600" i="1" dirty="0" smtClean="0"/>
              <a:t>May, 2023</a:t>
            </a:r>
          </a:p>
          <a:p>
            <a:pPr lvl="1" algn="just"/>
            <a:r>
              <a:rPr lang="en-US" altLang="zh-CN" sz="1600" dirty="0" smtClean="0"/>
              <a:t>Initial </a:t>
            </a:r>
            <a:r>
              <a:rPr lang="en-US" altLang="zh-CN" sz="1600" dirty="0"/>
              <a:t>SA Ballot (D4.0)		Sep </a:t>
            </a:r>
            <a:r>
              <a:rPr lang="en-US" altLang="zh-CN" sz="1600" dirty="0" smtClean="0"/>
              <a:t>2023</a:t>
            </a:r>
            <a:endParaRPr lang="en-US" altLang="zh-CN" sz="1600" dirty="0"/>
          </a:p>
          <a:p>
            <a:pPr lvl="1" algn="just"/>
            <a:r>
              <a:rPr lang="en-US" altLang="zh-CN" sz="1600" dirty="0"/>
              <a:t>Final 802.11 WG approval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smtClean="0"/>
              <a:t>802 EC approval		</a:t>
            </a:r>
            <a:r>
              <a:rPr lang="en-US" altLang="zh-CN" sz="1600" i="1" dirty="0" smtClean="0"/>
              <a:t>July 2024 </a:t>
            </a:r>
          </a:p>
          <a:p>
            <a:pPr lvl="1" algn="just"/>
            <a:r>
              <a:rPr lang="en-US" altLang="zh-CN" sz="1600" dirty="0" err="1" smtClean="0"/>
              <a:t>RevCom</a:t>
            </a:r>
            <a:r>
              <a:rPr lang="en-US" altLang="zh-CN" sz="1600" dirty="0" smtClean="0"/>
              <a:t> </a:t>
            </a:r>
            <a:r>
              <a:rPr lang="en-US" altLang="zh-CN" sz="1600" dirty="0"/>
              <a:t>and SASB approval	Sep </a:t>
            </a:r>
            <a:r>
              <a:rPr lang="en-US" altLang="zh-CN" sz="1600" dirty="0" smtClean="0"/>
              <a:t>2024</a:t>
            </a:r>
            <a:endParaRPr lang="en-US" altLang="zh-CN" sz="1600" dirty="0"/>
          </a:p>
          <a:p>
            <a:endParaRPr lang="en-US" altLang="zh-CN" sz="1800" dirty="0"/>
          </a:p>
          <a:p>
            <a:endParaRPr lang="en-US" altLang="zh-CN" sz="1800" dirty="0"/>
          </a:p>
          <a:p>
            <a:pPr lvl="1"/>
            <a:r>
              <a:rPr lang="en-US" altLang="zh-CN" sz="1800" dirty="0"/>
              <a:t>Move:  Oscar Au 		Second: Assaf Kasher 	</a:t>
            </a:r>
          </a:p>
          <a:p>
            <a:endParaRPr lang="en-US" altLang="zh-CN" sz="1600" dirty="0"/>
          </a:p>
          <a:p>
            <a:pPr lvl="1"/>
            <a:r>
              <a:rPr lang="en-US" altLang="zh-CN" sz="1800" dirty="0"/>
              <a:t>Result</a:t>
            </a:r>
            <a:r>
              <a:rPr lang="en-US" altLang="zh-CN" sz="1800" dirty="0" smtClean="0"/>
              <a:t>:</a:t>
            </a:r>
            <a:r>
              <a:rPr lang="en-US" altLang="zh-CN" sz="1800" dirty="0">
                <a:highlight>
                  <a:srgbClr val="00FF00"/>
                </a:highlight>
              </a:rPr>
              <a:t> Approved by unanimous consent</a:t>
            </a:r>
            <a:endParaRPr lang="en-US" altLang="zh-CN" sz="1800" dirty="0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</p:spTree>
    <p:extLst>
      <p:ext uri="{BB962C8B-B14F-4D97-AF65-F5344CB8AC3E}">
        <p14:creationId xmlns:p14="http://schemas.microsoft.com/office/powerpoint/2010/main" val="53584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0BBC1A3-3A8D-471C-8F74-0A35A7C0332D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smtClean="0"/>
          </a:p>
        </p:txBody>
      </p:sp>
      <p:sp>
        <p:nvSpPr>
          <p:cNvPr id="33795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2a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Sang </a:t>
            </a:r>
            <a:r>
              <a:rPr lang="en-US" altLang="zh-CN" kern="0" dirty="0" smtClean="0"/>
              <a:t>Kim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21143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02D55DD-44A2-4C1C-B83A-B52324D38604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smtClean="0"/>
          </a:p>
        </p:txBody>
      </p:sp>
      <p:sp>
        <p:nvSpPr>
          <p:cNvPr id="34819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2b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Assaf </a:t>
            </a:r>
            <a:r>
              <a:rPr lang="en-US" altLang="zh-CN" kern="0" dirty="0" smtClean="0"/>
              <a:t>Kasher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Vice-Chair.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</a:t>
            </a:r>
            <a:r>
              <a:rPr lang="en-US" altLang="zh-CN" kern="0" dirty="0"/>
              <a:t>: Oscar Au  </a:t>
            </a:r>
            <a:r>
              <a:rPr lang="en-US" altLang="zh-CN" kern="0" dirty="0" smtClean="0"/>
              <a:t>		Second: </a:t>
            </a:r>
            <a:r>
              <a:rPr lang="en-US" altLang="zh-CN" kern="0" dirty="0" err="1"/>
              <a:t>Jinsoo</a:t>
            </a:r>
            <a:r>
              <a:rPr lang="en-US" altLang="zh-CN" kern="0" dirty="0"/>
              <a:t> Choi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62719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C77B8034-7C15-4985-9921-75698BDCB37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smtClean="0"/>
          </a:p>
        </p:txBody>
      </p:sp>
      <p:sp>
        <p:nvSpPr>
          <p:cNvPr id="35843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3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584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Claudio Da </a:t>
            </a:r>
            <a:r>
              <a:rPr lang="en-US" altLang="zh-CN" kern="0" dirty="0" smtClean="0"/>
              <a:t>Silva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kern="0" dirty="0"/>
              <a:t>Technical </a:t>
            </a:r>
            <a:r>
              <a:rPr lang="en-US" altLang="zh-CN" dirty="0" smtClean="0"/>
              <a:t>Editor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Edward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362751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532C7EAE-FC0D-4F4D-BC2A-6BC936827B90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smtClean="0"/>
          </a:p>
        </p:txBody>
      </p:sp>
      <p:sp>
        <p:nvSpPr>
          <p:cNvPr id="36867" name="Rectangle 2"/>
          <p:cNvSpPr txBox="1">
            <a:spLocks noChangeArrowheads="1"/>
          </p:cNvSpPr>
          <p:nvPr/>
        </p:nvSpPr>
        <p:spPr bwMode="auto">
          <a:xfrm>
            <a:off x="685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zh-CN" sz="2800"/>
              <a:t>Motion 4</a:t>
            </a:r>
            <a:endParaRPr lang="en-US" altLang="en-US" sz="2800">
              <a:solidFill>
                <a:schemeClr val="tx2"/>
              </a:solidFill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6096000" y="6475413"/>
            <a:ext cx="2447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Tony Xiao Han (Huawei)</a:t>
            </a: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 bwMode="auto">
          <a:xfrm>
            <a:off x="685800" y="19812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zh-CN" kern="0" dirty="0" smtClean="0"/>
              <a:t>Move to confirm </a:t>
            </a:r>
            <a:r>
              <a:rPr lang="en-US" altLang="zh-CN" kern="0" dirty="0"/>
              <a:t>Leif Wilhelmsson as </a:t>
            </a:r>
            <a:r>
              <a:rPr lang="en-US" altLang="zh-CN" kern="0" dirty="0" err="1" smtClean="0"/>
              <a:t>TGbf</a:t>
            </a:r>
            <a:r>
              <a:rPr lang="en-US" altLang="zh-CN" kern="0" dirty="0" smtClean="0"/>
              <a:t> </a:t>
            </a:r>
            <a:r>
              <a:rPr lang="en-US" altLang="zh-CN" dirty="0" smtClean="0"/>
              <a:t>Secretary</a:t>
            </a:r>
            <a:r>
              <a:rPr lang="en-US" altLang="zh-CN" kern="0" dirty="0" smtClean="0"/>
              <a:t>.</a:t>
            </a:r>
          </a:p>
          <a:p>
            <a:pPr>
              <a:defRPr/>
            </a:pPr>
            <a:endParaRPr lang="en-US" altLang="zh-CN" kern="0" dirty="0" smtClean="0"/>
          </a:p>
          <a:p>
            <a:pPr>
              <a:defRPr/>
            </a:pPr>
            <a:endParaRPr lang="en-US" altLang="zh-CN" kern="0" dirty="0" smtClean="0"/>
          </a:p>
          <a:p>
            <a:pPr lvl="1">
              <a:defRPr/>
            </a:pPr>
            <a:r>
              <a:rPr lang="en-US" altLang="zh-CN" kern="0" dirty="0" smtClean="0"/>
              <a:t>Move: </a:t>
            </a:r>
            <a:r>
              <a:rPr lang="en-US" altLang="zh-CN" kern="0" dirty="0"/>
              <a:t>Oscar Au </a:t>
            </a:r>
            <a:r>
              <a:rPr lang="en-US" altLang="zh-CN" kern="0" dirty="0" smtClean="0"/>
              <a:t>			Second: </a:t>
            </a:r>
            <a:r>
              <a:rPr lang="en-US" altLang="zh-CN" kern="0" dirty="0"/>
              <a:t>Sang Kim </a:t>
            </a:r>
            <a:r>
              <a:rPr lang="en-US" altLang="zh-CN" kern="0" dirty="0" smtClean="0"/>
              <a:t>	</a:t>
            </a:r>
          </a:p>
          <a:p>
            <a:pPr>
              <a:defRPr/>
            </a:pPr>
            <a:endParaRPr lang="en-US" altLang="zh-CN" sz="2800" kern="0" dirty="0" smtClean="0"/>
          </a:p>
          <a:p>
            <a:pPr lvl="1">
              <a:defRPr/>
            </a:pPr>
            <a:r>
              <a:rPr lang="en-US" altLang="zh-CN" kern="0" dirty="0" smtClean="0"/>
              <a:t>Result: </a:t>
            </a:r>
            <a:r>
              <a:rPr lang="en-US" altLang="zh-CN" dirty="0">
                <a:highlight>
                  <a:srgbClr val="00FF00"/>
                </a:highlight>
              </a:rPr>
              <a:t>Approved by unanimous consent</a:t>
            </a:r>
            <a:endParaRPr lang="en-US" altLang="zh-CN" kern="0" dirty="0"/>
          </a:p>
        </p:txBody>
      </p:sp>
    </p:spTree>
    <p:extLst>
      <p:ext uri="{BB962C8B-B14F-4D97-AF65-F5344CB8AC3E}">
        <p14:creationId xmlns:p14="http://schemas.microsoft.com/office/powerpoint/2010/main" val="97634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101958</TotalTime>
  <Words>285</Words>
  <Application>Microsoft Office PowerPoint</Application>
  <PresentationFormat>全屏显示(4:3)</PresentationFormat>
  <Paragraphs>108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5" baseType="lpstr">
      <vt:lpstr>MS PGothic</vt:lpstr>
      <vt:lpstr>Arial</vt:lpstr>
      <vt:lpstr>Times New Roman</vt:lpstr>
      <vt:lpstr>802-11-Submission</vt:lpstr>
      <vt:lpstr>TGbf Motions List</vt:lpstr>
      <vt:lpstr>IEEE 802.11 Task Group bf WLAN Sensing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19/0543r12</dc:title>
  <dc:subject>Task Group AY November 2015 Meeting Agenda</dc:subject>
  <dc:creator>Edward Au</dc:creator>
  <cp:keywords>March, April, May 2019</cp:keywords>
  <dc:description/>
  <cp:lastModifiedBy>Hanxiao (Tony, WT Lab)</cp:lastModifiedBy>
  <cp:revision>4469</cp:revision>
  <cp:lastPrinted>2014-11-04T15:04:57Z</cp:lastPrinted>
  <dcterms:created xsi:type="dcterms:W3CDTF">2007-04-17T18:10:23Z</dcterms:created>
  <dcterms:modified xsi:type="dcterms:W3CDTF">2020-11-18T14:32:14Z</dcterms:modified>
  <cp:category>Agenda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_2015_ms_pID_725343">
    <vt:lpwstr>(3)W8HLHaEIoyUdF7GxhkJ6om4cySUS6PBQciZHg0ecDs0FZd3Xs5Wcu1/PQcHMPgvzyjMsFxzj
wjUtG6ya907WClHXrAKI0diLX9JKdavAh7nG/GlfZx0RsUn7ULK2Di9xUNFhydLDtm2GOtAR
ePTiYoiV/0JxydBYW75mdNYBvu02d2b0zNYgGVlXn6bj0nnPVCM7T3rgRVkn0goo6KrbjsDy
em7lXUIf5oUgjKeZt6</vt:lpwstr>
  </property>
  <property fmtid="{D5CDD505-2E9C-101B-9397-08002B2CF9AE}" pid="27" name="_2015_ms_pID_7253431">
    <vt:lpwstr>9J6fW2Kv0c4ZP2UJXSNTDMk8xXKd5NXCEdMPomKAPNFfq2TFUpJ+nt
suK+sT3lzCT4KMuKoJZ9K7pMpLTAkCsWmenDVlrcCO3KbHnePo0ABGo5rU7LNdo1n45AFF+w
5ug0Gh1/dXMkeAYHHG0Ga2+E9Amc71RkTmtyOK2ugyCIB+4WPZ7CeduHKh69qiFYFW8vyG6j
8ENW3rFjQFe2BzwvRystBN5DhixNEg5s2n5r</vt:lpwstr>
  </property>
  <property fmtid="{D5CDD505-2E9C-101B-9397-08002B2CF9AE}" pid="28" name="_2015_ms_pID_7253432">
    <vt:lpwstr>Wg==</vt:lpwstr>
  </property>
  <property fmtid="{D5CDD505-2E9C-101B-9397-08002B2CF9AE}" pid="29" name="_readonly">
    <vt:lpwstr/>
  </property>
  <property fmtid="{D5CDD505-2E9C-101B-9397-08002B2CF9AE}" pid="30" name="_change">
    <vt:lpwstr/>
  </property>
  <property fmtid="{D5CDD505-2E9C-101B-9397-08002B2CF9AE}" pid="31" name="_full-control">
    <vt:lpwstr/>
  </property>
  <property fmtid="{D5CDD505-2E9C-101B-9397-08002B2CF9AE}" pid="32" name="sflag">
    <vt:lpwstr>1605017278</vt:lpwstr>
  </property>
</Properties>
</file>