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0" r:id="rId3"/>
    <p:sldId id="271" r:id="rId4"/>
    <p:sldId id="269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0" d="100"/>
          <a:sy n="110" d="100"/>
        </p:scale>
        <p:origin x="26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802.11-20/1778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619-10-0jtc-agenda-for-nov-2020-virtually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183-00-00EC-ls-to-sc6-psdo-status-report.pptx" TargetMode="External"/><Relationship Id="rId2" Type="http://schemas.openxmlformats.org/officeDocument/2006/relationships/hyperlink" Target="https://mentor.ieee.org/802.11/dcn/20/11-20-1358-02-0jtc-draft-ls-from-802-11-to-iso-iec-jtc1-sc6-in-relation-to-a-proposed-wake-up-radio-project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Nov 2020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20201104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779780"/>
              </p:ext>
            </p:extLst>
          </p:nvPr>
        </p:nvGraphicFramePr>
        <p:xfrm>
          <a:off x="993775" y="3140968"/>
          <a:ext cx="10023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40968"/>
                        <a:ext cx="10023475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11-20-1619-10</a:t>
            </a:r>
            <a:endParaRPr lang="en-AU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 2020</a:t>
            </a:r>
            <a:endParaRPr lang="en-GB" dirty="0"/>
          </a:p>
        </p:txBody>
      </p:sp>
      <p:graphicFrame>
        <p:nvGraphicFramePr>
          <p:cNvPr id="14" name="Content Placeholder 5">
            <a:extLst>
              <a:ext uri="{FF2B5EF4-FFF2-40B4-BE49-F238E27FC236}">
                <a16:creationId xmlns:a16="http://schemas.microsoft.com/office/drawing/2014/main" id="{EEA81B01-E997-4631-BB8E-49D2B6267D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6681574"/>
              </p:ext>
            </p:extLst>
          </p:nvPr>
        </p:nvGraphicFramePr>
        <p:xfrm>
          <a:off x="1343472" y="270892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69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7392144" y="2708920"/>
            <a:ext cx="4608512" cy="32403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amendments about to enter PSDO adoption ballots</a:t>
            </a:r>
          </a:p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AU" dirty="0">
                <a:solidFill>
                  <a:schemeClr val="tx1"/>
                </a:solidFill>
              </a:rPr>
              <a:t>802.11ax</a:t>
            </a:r>
          </a:p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802.11ay</a:t>
            </a:r>
          </a:p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AU" dirty="0">
                <a:solidFill>
                  <a:schemeClr val="tx1"/>
                </a:solidFill>
              </a:rPr>
              <a:t>802.11ma</a:t>
            </a:r>
          </a:p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A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802.11md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results of the last</a:t>
            </a:r>
            <a:br>
              <a:rPr lang="en-AU" dirty="0"/>
            </a:br>
            <a:r>
              <a:rPr lang="en-AU" dirty="0"/>
              <a:t>ISO/IEC JTC1/SC6 meeting in October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The last ISO/IEC JTC1/SC6 meeting was be held virtually in Oct 2020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The agenda items of most interest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5.6. PWI on Narrow Band Variable OOK WUR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dirty="0"/>
              <a:t>Has overlap with IEEE 802.11ba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dirty="0"/>
              <a:t>A LS  from IEEE 802.11 WG (</a:t>
            </a:r>
            <a:r>
              <a:rPr lang="en-AU" dirty="0">
                <a:hlinkClick r:id="rId2"/>
              </a:rPr>
              <a:t>11-20-1358-02</a:t>
            </a:r>
            <a:r>
              <a:rPr lang="en-AU" dirty="0">
                <a:hlinkClick r:id="rId2"/>
              </a:rPr>
              <a:t> </a:t>
            </a:r>
            <a:r>
              <a:rPr lang="en-AU" dirty="0"/>
              <a:t>) was considered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dirty="0"/>
              <a:t>Proponents from Korea NB agreed to present to 802.11 </a:t>
            </a:r>
            <a:r>
              <a:rPr lang="en-AU" dirty="0" err="1"/>
              <a:t>TGba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7. Liaison Statement from IEEE 802 on status of PDSO process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dirty="0"/>
              <a:t>Peter Yee/Stephen McCann presented </a:t>
            </a:r>
            <a:r>
              <a:rPr lang="en-AU" dirty="0">
                <a:hlinkClick r:id="rId3"/>
              </a:rPr>
              <a:t>ec-20-0183-00</a:t>
            </a:r>
            <a:r>
              <a:rPr lang="en-AU" dirty="0">
                <a:sym typeface="Wingdings" panose="05000000000000000000" pitchFamily="2" charset="2"/>
              </a:rPr>
              <a:t> to SC6 &amp; WG1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AU" dirty="0">
                <a:sym typeface="Wingdings" panose="05000000000000000000" pitchFamily="2" charset="2"/>
              </a:rPr>
              <a:t>Minor questions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>
                <a:sym typeface="Wingdings" panose="05000000000000000000" pitchFamily="2" charset="2"/>
              </a:rPr>
              <a:t>In WG7 there is a project , with mostly Chinese participants, to standardise the allocation of APs to ACs (connected via CAPWAP)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96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virtual meeting in Jan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IEEE 802 JTC1 SC plans for the virtual meeting in Jan 2021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dirty="0"/>
              <a:t>Execute PSDO process</a:t>
            </a:r>
          </a:p>
          <a:p>
            <a:pPr lvl="1"/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176</TotalTime>
  <Words>282</Words>
  <Application>Microsoft Office PowerPoint</Application>
  <PresentationFormat>Widescreen</PresentationFormat>
  <Paragraphs>67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IEEE 802 JTC1 Standing Committee Nov 2020 (virtual) closing report</vt:lpstr>
      <vt:lpstr>The IEEE 802 JTC1 SC reviewed the PSDO process status</vt:lpstr>
      <vt:lpstr>The IEEE 802 JTC1 SC reviewed the results of the last ISO/IEC JTC1/SC6 meeting in October 2020</vt:lpstr>
      <vt:lpstr>The IEEE 802 JTC1 SC will undertake its usual work at its virtual meeting in Jan 2021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27</cp:revision>
  <cp:lastPrinted>1601-01-01T00:00:00Z</cp:lastPrinted>
  <dcterms:created xsi:type="dcterms:W3CDTF">2019-09-19T04:57:16Z</dcterms:created>
  <dcterms:modified xsi:type="dcterms:W3CDTF">2020-11-04T00:38:02Z</dcterms:modified>
</cp:coreProperties>
</file>