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0" r:id="rId3"/>
    <p:sldId id="271" r:id="rId4"/>
    <p:sldId id="269" r:id="rId5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>
      <p:cViewPr varScale="1">
        <p:scale>
          <a:sx n="110" d="100"/>
          <a:sy n="110" d="100"/>
        </p:scale>
        <p:origin x="264" y="10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John Doe, Some Company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John Doe, Some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Nov 2020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Andrew Myles, Cisco</a:t>
            </a:r>
          </a:p>
          <a:p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802.11-20/1778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0/11-20-1619-10-0jtc-agenda-for-nov-2020-virtually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-ec/dcn/20/ec-20-0183-00-00EC-ls-to-sc6-psdo-status-report.pptx" TargetMode="External"/><Relationship Id="rId2" Type="http://schemas.openxmlformats.org/officeDocument/2006/relationships/hyperlink" Target="https://mentor.ieee.org/802.11/dcn/20/11-20-1358-02-0jtc-draft-ls-from-802-11-to-iso-iec-jtc1-sc6-in-relation-to-a-proposed-wake-up-radio-project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dirty="0"/>
              <a:t>IEEE 802 JTC1 Standing Committee</a:t>
            </a:r>
            <a:br>
              <a:rPr lang="en-AU" dirty="0"/>
            </a:br>
            <a:r>
              <a:rPr lang="en-AU" dirty="0"/>
              <a:t>Nov 2020 (virtual) closing report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088654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20201104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Nov 2020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Andrew Myles, Cisco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 smtClean="0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779780"/>
              </p:ext>
            </p:extLst>
          </p:nvPr>
        </p:nvGraphicFramePr>
        <p:xfrm>
          <a:off x="993775" y="3140968"/>
          <a:ext cx="1002347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Document" r:id="rId4" imgW="10439485" imgH="2546686" progId="Word.Document.8">
                  <p:embed/>
                </p:oleObj>
              </mc:Choice>
              <mc:Fallback>
                <p:oleObj name="Document" r:id="rId4" imgW="10439485" imgH="2546686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3140968"/>
                        <a:ext cx="10023475" cy="2438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2702893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IEEE 802 JTC1 SC reviewed the PSDO process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tx1"/>
                </a:solidFill>
              </a:rPr>
              <a:t>Agenda - </a:t>
            </a:r>
            <a:r>
              <a:rPr lang="en-AU" dirty="0">
                <a:solidFill>
                  <a:schemeClr val="tx1"/>
                </a:solidFill>
                <a:hlinkClick r:id="rId2"/>
              </a:rPr>
              <a:t>11-20-1619-10</a:t>
            </a:r>
            <a:endParaRPr lang="en-A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Andrew Myles, Cisco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Nov 2020</a:t>
            </a:r>
            <a:endParaRPr lang="en-GB" dirty="0"/>
          </a:p>
        </p:txBody>
      </p:sp>
      <p:graphicFrame>
        <p:nvGraphicFramePr>
          <p:cNvPr id="14" name="Content Placeholder 5">
            <a:extLst>
              <a:ext uri="{FF2B5EF4-FFF2-40B4-BE49-F238E27FC236}">
                <a16:creationId xmlns:a16="http://schemas.microsoft.com/office/drawing/2014/main" id="{EEA81B01-E997-4631-BB8E-49D2B6267D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6681574"/>
              </p:ext>
            </p:extLst>
          </p:nvPr>
        </p:nvGraphicFramePr>
        <p:xfrm>
          <a:off x="1343472" y="2708920"/>
          <a:ext cx="579120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val="4026387333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1749157900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3686578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WG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In-process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623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870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437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146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709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31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030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802.22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6360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69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b="1" dirty="0"/>
                        <a:t>37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24263602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7F19B36-2873-48E9-B4AD-CD47A49D9156}"/>
              </a:ext>
            </a:extLst>
          </p:cNvPr>
          <p:cNvSpPr/>
          <p:nvPr/>
        </p:nvSpPr>
        <p:spPr bwMode="auto">
          <a:xfrm>
            <a:off x="7392144" y="2708920"/>
            <a:ext cx="4608512" cy="324036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A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802.11 amendments about to enter PSDO adoption ballots</a:t>
            </a:r>
          </a:p>
          <a:p>
            <a:pPr marL="342900" marR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</a:pPr>
            <a:r>
              <a:rPr lang="en-AU" dirty="0">
                <a:solidFill>
                  <a:schemeClr val="tx1"/>
                </a:solidFill>
              </a:rPr>
              <a:t>802.11ax</a:t>
            </a:r>
          </a:p>
          <a:p>
            <a:pPr marL="342900" marR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</a:pPr>
            <a:r>
              <a:rPr kumimoji="0" lang="en-A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802.11ay</a:t>
            </a:r>
          </a:p>
          <a:p>
            <a:pPr marL="342900" marR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</a:pPr>
            <a:r>
              <a:rPr lang="en-AU" dirty="0">
                <a:solidFill>
                  <a:schemeClr val="tx1"/>
                </a:solidFill>
              </a:rPr>
              <a:t>802.11ma</a:t>
            </a:r>
          </a:p>
          <a:p>
            <a:pPr marL="342900" marR="0" indent="-342900" algn="l" defTabSz="449263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/>
            </a:pPr>
            <a:r>
              <a:rPr kumimoji="0" lang="en-A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802.11md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961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IEEE 802 JTC1 SC reviewed the results of the last</a:t>
            </a:r>
            <a:br>
              <a:rPr lang="en-AU" dirty="0"/>
            </a:br>
            <a:r>
              <a:rPr lang="en-AU" dirty="0"/>
              <a:t>ISO/IEC JTC1/SC6 meeting in October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The last ISO/IEC JTC1/SC6 meeting was be held virtually in Oct 2020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The agenda items of most interest are: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5.6. PWI on Narrow Band Variable OOK WUR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dirty="0"/>
              <a:t>Has overlap with IEEE 802.11ba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dirty="0"/>
              <a:t>A LS  from IEEE 802.11 WG (</a:t>
            </a:r>
            <a:r>
              <a:rPr lang="en-AU" dirty="0">
                <a:hlinkClick r:id="rId2"/>
              </a:rPr>
              <a:t>11-20-1358-02</a:t>
            </a:r>
            <a:r>
              <a:rPr lang="en-AU" dirty="0">
                <a:hlinkClick r:id="rId2"/>
              </a:rPr>
              <a:t> </a:t>
            </a:r>
            <a:r>
              <a:rPr lang="en-AU" dirty="0"/>
              <a:t>) was considered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dirty="0"/>
              <a:t>Proponents from Korea NB agreed to present to 802.11 </a:t>
            </a:r>
            <a:r>
              <a:rPr lang="en-AU" dirty="0" err="1"/>
              <a:t>TGba</a:t>
            </a:r>
            <a:endParaRPr lang="en-AU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/>
              <a:t>7. Liaison Statement from IEEE 802 on status of PDSO process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dirty="0"/>
              <a:t>Peter Yee/Stephen McCann presented </a:t>
            </a:r>
            <a:r>
              <a:rPr lang="en-AU" dirty="0">
                <a:hlinkClick r:id="rId3"/>
              </a:rPr>
              <a:t>ec-20-0183-00</a:t>
            </a:r>
            <a:r>
              <a:rPr lang="en-AU" dirty="0">
                <a:sym typeface="Wingdings" panose="05000000000000000000" pitchFamily="2" charset="2"/>
              </a:rPr>
              <a:t> to SC6 &amp; WG1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AU" dirty="0">
                <a:sym typeface="Wingdings" panose="05000000000000000000" pitchFamily="2" charset="2"/>
              </a:rPr>
              <a:t>Minor questions only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>
                <a:sym typeface="Wingdings" panose="05000000000000000000" pitchFamily="2" charset="2"/>
              </a:rPr>
              <a:t>In WG7 there is a project , with mostly Chinese participants, to standardise the allocation of APs to ACs (connected via CAPWAP)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Andrew Myles, Cisco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Nov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96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IEEE 802 JTC1 SC will undertake its usual work</a:t>
            </a:r>
            <a:br>
              <a:rPr lang="en-AU" dirty="0"/>
            </a:br>
            <a:r>
              <a:rPr lang="en-AU" dirty="0"/>
              <a:t>at its virtual meeting in Jan 2021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AU" dirty="0"/>
              <a:t>IEEE 802 JTC1 SC plans for the virtual meeting in Jan 2021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dirty="0"/>
              <a:t>Execute PSDO process</a:t>
            </a:r>
          </a:p>
          <a:p>
            <a:pPr lvl="1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EF4002E7-DB4D-4CC3-8382-1939D19420D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Andrew Myles, Cisco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Nov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83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176</TotalTime>
  <Words>282</Words>
  <Application>Microsoft Office PowerPoint</Application>
  <PresentationFormat>Widescreen</PresentationFormat>
  <Paragraphs>67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Office Theme</vt:lpstr>
      <vt:lpstr>Document</vt:lpstr>
      <vt:lpstr>IEEE 802 JTC1 Standing Committee Nov 2020 (virtual) closing report</vt:lpstr>
      <vt:lpstr>The IEEE 802 JTC1 SC reviewed the PSDO process status</vt:lpstr>
      <vt:lpstr>The IEEE 802 JTC1 SC reviewed the results of the last ISO/IEC JTC1/SC6 meeting in October 2020</vt:lpstr>
      <vt:lpstr>The IEEE 802 JTC1 SC will undertake its usual work at its virtual meeting in Jan 2021</vt:lpstr>
    </vt:vector>
  </TitlesOfParts>
  <Company>Cisco Systems,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 JTC1 Standing Committee July 2019 (Vienna) closing report</dc:title>
  <dc:creator>Andrew Myles (amyles)</dc:creator>
  <cp:lastModifiedBy>Andrew Myles (amyles)</cp:lastModifiedBy>
  <cp:revision>27</cp:revision>
  <cp:lastPrinted>1601-01-01T00:00:00Z</cp:lastPrinted>
  <dcterms:created xsi:type="dcterms:W3CDTF">2019-09-19T04:57:16Z</dcterms:created>
  <dcterms:modified xsi:type="dcterms:W3CDTF">2020-11-04T00:38:02Z</dcterms:modified>
</cp:coreProperties>
</file>