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48" r:id="rId2"/>
    <p:sldId id="449" r:id="rId3"/>
    <p:sldId id="451" r:id="rId4"/>
    <p:sldId id="452" r:id="rId5"/>
    <p:sldId id="464" r:id="rId6"/>
    <p:sldId id="466" r:id="rId7"/>
    <p:sldId id="459" r:id="rId8"/>
    <p:sldId id="460" r:id="rId9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5" autoAdjust="0"/>
    <p:restoredTop sz="94771" autoAdjust="0"/>
  </p:normalViewPr>
  <p:slideViewPr>
    <p:cSldViewPr>
      <p:cViewPr varScale="1">
        <p:scale>
          <a:sx n="118" d="100"/>
          <a:sy n="118" d="100"/>
        </p:scale>
        <p:origin x="1552" y="19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08" y="88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48B62BC-A010-4F8B-96BC-D75426AA71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6040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>
                <a:latin typeface="Times New Roman" pitchFamily="18" charset="0"/>
              </a:defRPr>
            </a:lvl5pPr>
          </a:lstStyle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1980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58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942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30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19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October 2020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7009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October 2020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65682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37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39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AC2FCF9-472E-480D-9073-A73C82042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F911EF-6A63-4B80-9E8C-821DDACCB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E9D1CA-8036-452B-AA91-FC35ABF00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D236530-B1A2-4A31-8CA2-AC9059622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3EFE6D4-15D6-44B7-889D-1EDC2778C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5E8FDAC-4B53-4E5B-8EEC-168720E59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B3C9980-79DC-43B3-9260-ABCB224AB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0C135B0-9C00-4A47-A9DD-8577921F7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DCDBB2E-8974-4A50-951E-5CD1EEC4E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2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C9ADC54-1EAA-451C-9892-A9A864B36D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b="1" dirty="0"/>
              <a:t>doc.: IEEE 802.11-20/1771r1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package" Target="../embeddings/Microsoft_Excel_Worksheet.xlsx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pPr>
              <a:defRPr/>
            </a:pPr>
            <a:r>
              <a:rPr lang="en-US"/>
              <a:t>Osama Aboul-Magd (Huawei Technologies)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BD236530-B1A2-4A31-8CA2-AC905962223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85800" y="1981200"/>
            <a:ext cx="7772400" cy="381000"/>
          </a:xfrm>
          <a:prstGeom prst="rect">
            <a:avLst/>
          </a:prstGeom>
          <a:noFill/>
        </p:spPr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Date: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2020-11-03</a:t>
            </a:r>
          </a:p>
        </p:txBody>
      </p:sp>
      <p:graphicFrame>
        <p:nvGraphicFramePr>
          <p:cNvPr id="1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1338685"/>
              </p:ext>
            </p:extLst>
          </p:nvPr>
        </p:nvGraphicFramePr>
        <p:xfrm>
          <a:off x="682625" y="2974975"/>
          <a:ext cx="7704138" cy="237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6" name="Document" r:id="rId4" imgW="8312870" imgH="2573725" progId="Word.Document.8">
                  <p:embed/>
                </p:oleObj>
              </mc:Choice>
              <mc:Fallback>
                <p:oleObj name="Document" r:id="rId4" imgW="8312870" imgH="2573725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625" y="2974975"/>
                        <a:ext cx="7704138" cy="237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33400" y="23622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noFill/>
        </p:spPr>
        <p:txBody>
          <a:bodyPr/>
          <a:lstStyle/>
          <a:p>
            <a:pPr lvl="0" algn="ctr">
              <a:defRPr/>
            </a:pPr>
            <a:r>
              <a:rPr lang="en-US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P802.11ax Report to EC on Conditional Approval to forward draft to </a:t>
            </a:r>
            <a:r>
              <a:rPr lang="en-US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RevCom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34" charset="-128"/>
              </a:rPr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This document contains the report to the IEEE 802 Executive Committee in support of a request for conditional approval to send P802.11ax Draft 8.0 to </a:t>
            </a:r>
            <a:r>
              <a:rPr lang="en-GB" dirty="0" err="1">
                <a:ea typeface="ＭＳ Ｐゴシック" pitchFamily="34" charset="-128"/>
              </a:rPr>
              <a:t>RevCom</a:t>
            </a:r>
            <a:r>
              <a:rPr lang="en-GB" dirty="0">
                <a:ea typeface="ＭＳ Ｐゴシック" pitchFamily="34" charset="-128"/>
              </a:rPr>
              <a:t>.</a:t>
            </a:r>
          </a:p>
          <a:p>
            <a:r>
              <a:rPr lang="en-GB" dirty="0">
                <a:ea typeface="ＭＳ Ｐゴシック" pitchFamily="34" charset="-128"/>
              </a:rPr>
              <a:t>R0 – Initial draft</a:t>
            </a:r>
          </a:p>
          <a:p>
            <a:r>
              <a:rPr lang="en-GB" dirty="0">
                <a:ea typeface="ＭＳ Ｐゴシック" pitchFamily="34" charset="-128"/>
              </a:rPr>
              <a:t>R1 – Changes during the teleconference Nov. 3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Osama Aboul-Magd (Huawei Technologies)</a:t>
            </a:r>
            <a:endParaRPr lang="en-US" alt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B3C9980-79DC-43B3-9260-ABCB224AB3D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Standards Association (SA) Ballot Results – P802.11ax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Osama Aboul-Magd (Huawei Technologies)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608647"/>
              </p:ext>
            </p:extLst>
          </p:nvPr>
        </p:nvGraphicFramePr>
        <p:xfrm>
          <a:off x="1066800" y="1737361"/>
          <a:ext cx="7162800" cy="3276599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089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12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5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53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95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95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95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538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812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 Jan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P802.11ax draft 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84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 Sept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P802.11ax draft 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841"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CA" sz="1400" baseline="0" dirty="0">
                          <a:latin typeface="Arial" pitchFamily="34" charset="0"/>
                          <a:cs typeface="Arial" pitchFamily="34" charset="0"/>
                        </a:rPr>
                        <a:t> Nov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Post ballot vote changes to Approve*</a:t>
                      </a:r>
                      <a:r>
                        <a:rPr lang="en-US" sz="1400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12 Nov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P802.11ax draft 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66800" y="5891375"/>
            <a:ext cx="38768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Yee, </a:t>
            </a:r>
            <a:r>
              <a:rPr lang="en-US" dirty="0" err="1"/>
              <a:t>Mccann</a:t>
            </a:r>
            <a:r>
              <a:rPr lang="en-US" dirty="0"/>
              <a:t>, Inoue, Adachi, </a:t>
            </a:r>
            <a:r>
              <a:rPr lang="en-US" dirty="0" err="1"/>
              <a:t>Bim</a:t>
            </a:r>
            <a:r>
              <a:rPr lang="en-US" dirty="0"/>
              <a:t>, </a:t>
            </a:r>
            <a:r>
              <a:rPr lang="en-US" dirty="0" err="1"/>
              <a:t>Lepp</a:t>
            </a:r>
            <a:r>
              <a:rPr lang="en-US" dirty="0"/>
              <a:t>, Seok, </a:t>
            </a:r>
            <a:r>
              <a:rPr lang="en-US" dirty="0" err="1"/>
              <a:t>Asterjadhi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solidFill>
                  <a:schemeClr val="tx1"/>
                </a:solidFill>
                <a:ea typeface="ＭＳ Ｐゴシック" pitchFamily="34" charset="-128"/>
              </a:rPr>
              <a:t>SA Ballot Comments – P802.11ax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Osama Aboul-Magd (Huawei Technologies)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585288"/>
              </p:ext>
            </p:extLst>
          </p:nvPr>
        </p:nvGraphicFramePr>
        <p:xfrm>
          <a:off x="1293091" y="1676400"/>
          <a:ext cx="6403109" cy="3354923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503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 Jan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P802.11ax draft 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569  (436T, 116 E, 17G)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 Sept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P802.11REVmd draft 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132 (99 T, 33 E)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12 Nov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P802.11ax draft 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85800"/>
            <a:ext cx="8496944" cy="106680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 by commenter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890097"/>
              </p:ext>
            </p:extLst>
          </p:nvPr>
        </p:nvGraphicFramePr>
        <p:xfrm>
          <a:off x="856358" y="1828800"/>
          <a:ext cx="7507483" cy="29718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506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94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Initial 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1st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GB" altLang="ko-KR" sz="16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Comment topic</a:t>
                      </a:r>
                      <a:endParaRPr kumimoji="0" lang="en-GB" altLang="ko-KR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210">
                <a:tc>
                  <a:txBody>
                    <a:bodyPr/>
                    <a:lstStyle/>
                    <a:p>
                      <a:endParaRPr lang="en-US" altLang="ko-KR" sz="160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4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>
                          <a:latin typeface="Calibri" panose="020F0502020204030204" pitchFamily="34" charset="0"/>
                        </a:rPr>
                        <a:t>Matthew Fischer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Disable EDCA on </a:t>
                      </a:r>
                      <a:r>
                        <a:rPr kumimoji="0" 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TGax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devices in 6GHz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Fragment flush command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04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>
                          <a:latin typeface="Calibri" panose="020F0502020204030204" pitchFamily="34" charset="0"/>
                        </a:rPr>
                        <a:t>Clinton Powell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Coexistence 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2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>
                          <a:latin typeface="Calibri" panose="020F0502020204030204" pitchFamily="34" charset="0"/>
                        </a:rPr>
                        <a:t>Andrew Myles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04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>
                          <a:latin typeface="Calibri" panose="020F0502020204030204" pitchFamily="34" charset="0"/>
                        </a:rPr>
                        <a:t>Xiaofei</a:t>
                      </a:r>
                      <a:r>
                        <a:rPr lang="en-US" altLang="ko-KR" sz="1600" b="0" baseline="0" dirty="0">
                          <a:latin typeface="Calibri" panose="020F0502020204030204" pitchFamily="34" charset="0"/>
                        </a:rPr>
                        <a:t> 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Use of Legacy Preamble in 6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>
                          <a:latin typeface="Calibri" panose="020F0502020204030204" pitchFamily="34" charset="0"/>
                        </a:rPr>
                        <a:t>Mark Hamilton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Clarification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MIBs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latin typeface="Calibri" panose="020F0502020204030204" pitchFamily="34" charset="0"/>
                        </a:rPr>
                        <a:t>Total</a:t>
                      </a:r>
                      <a:endParaRPr lang="ko-KR" altLang="en-US" sz="1600" b="1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/>
              <a:t>Osama Aboul-Magd (Huawei Technologies)</a:t>
            </a:r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CA" dirty="0"/>
              <a:t>Slide </a:t>
            </a:r>
            <a:fld id="{04DB4A89-15C8-4E45-B125-5017FF6EA3AB}" type="slidenum">
              <a:rPr lang="en-CA" smtClean="0"/>
              <a:pPr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23987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981200"/>
            <a:ext cx="38862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altLang="ko-KR" sz="1800" dirty="0">
                <a:ea typeface="ＭＳ Ｐゴシック" pitchFamily="34" charset="-128"/>
              </a:rPr>
              <a:t>The composite of all unsatisfied comments and the resolutions approved by the comment resolution committee received during SA ballot are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altLang="ko-KR" sz="1600" dirty="0">
                <a:ea typeface="ＭＳ Ｐゴシック" pitchFamily="34" charset="-128"/>
              </a:rPr>
              <a:t>Double click on the icon to open the file</a:t>
            </a:r>
          </a:p>
          <a:p>
            <a:pPr marL="0" indent="0">
              <a:lnSpc>
                <a:spcPct val="80000"/>
              </a:lnSpc>
              <a:buNone/>
            </a:pPr>
            <a:endParaRPr lang="en-GB" sz="1800" dirty="0">
              <a:ea typeface="ＭＳ Ｐゴシック" pitchFamily="34" charset="-128"/>
            </a:endParaRP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6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/>
              <a:t>Osama Aboul-Magd (Huawei Technologies)</a:t>
            </a:r>
            <a:endParaRPr lang="en-C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5363168"/>
              </p:ext>
            </p:extLst>
          </p:nvPr>
        </p:nvGraphicFramePr>
        <p:xfrm>
          <a:off x="5867400" y="2209800"/>
          <a:ext cx="9144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3" name="Worksheet" showAsIcon="1" r:id="rId4" imgW="914400" imgH="806400" progId="Excel.Sheet.12">
                  <p:embed/>
                </p:oleObj>
              </mc:Choice>
              <mc:Fallback>
                <p:oleObj name="Worksheet" showAsIcon="1" r:id="rId4" imgW="914400" imgH="8064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67400" y="2209800"/>
                        <a:ext cx="914400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6606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Mandatory Coordination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Osama Aboul-Magd (Huawei Technologies)</a:t>
            </a:r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10" name="Group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923595"/>
              </p:ext>
            </p:extLst>
          </p:nvPr>
        </p:nvGraphicFramePr>
        <p:xfrm>
          <a:off x="685800" y="1575543"/>
          <a:ext cx="7772400" cy="4449764"/>
        </p:xfrm>
        <a:graphic>
          <a:graphicData uri="http://schemas.openxmlformats.org/drawingml/2006/table">
            <a:tbl>
              <a:tblPr/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6054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9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D4.0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May 2019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“Meets all editorial requirements.”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05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21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05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066800"/>
          </a:xfrm>
        </p:spPr>
        <p:txBody>
          <a:bodyPr/>
          <a:lstStyle/>
          <a:p>
            <a:r>
              <a:rPr lang="en-US" dirty="0"/>
              <a:t>P802.11ax Timeline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Osama Aboul-Magd (Huawei Technologies)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6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6310096"/>
              </p:ext>
            </p:extLst>
          </p:nvPr>
        </p:nvGraphicFramePr>
        <p:xfrm>
          <a:off x="1066800" y="1981200"/>
          <a:ext cx="8229600" cy="374904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Report to EC for conditional approval to proceed to </a:t>
                      </a:r>
                      <a:r>
                        <a:rPr kumimoji="0" lang="en-US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RevCom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2020-11-13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61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2nd Recirculation on D8.0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2020-11-02 to 2020-11-12 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61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Comment Response Notification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2020-11-20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61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Post to </a:t>
                      </a:r>
                      <a:r>
                        <a:rPr kumimoji="0" lang="en-US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RevCom</a:t>
                      </a: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by</a:t>
                      </a:r>
                    </a:p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2020 -12-11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61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98264</TotalTime>
  <Words>604</Words>
  <Application>Microsoft Macintosh PowerPoint</Application>
  <PresentationFormat>On-screen Show (4:3)</PresentationFormat>
  <Paragraphs>181</Paragraphs>
  <Slides>8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802-11-Submission</vt:lpstr>
      <vt:lpstr>Document</vt:lpstr>
      <vt:lpstr>Microsoft Excel Worksheet</vt:lpstr>
      <vt:lpstr>PowerPoint Presentation</vt:lpstr>
      <vt:lpstr>Introduction</vt:lpstr>
      <vt:lpstr>Standards Association (SA) Ballot Results – P802.11ax</vt:lpstr>
      <vt:lpstr>SA Ballot Comments – P802.11ax</vt:lpstr>
      <vt:lpstr>Unsatisfied comments by commenter</vt:lpstr>
      <vt:lpstr>Unsatisfied comments</vt:lpstr>
      <vt:lpstr>Mandatory Coordination</vt:lpstr>
      <vt:lpstr>P802.11ax Timeline</vt:lpstr>
    </vt:vector>
  </TitlesOfParts>
  <Company>HP Enterprise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P802.11REVmd Report to EC for REVCOM</dc:title>
  <dc:creator>dorothy.stanley@hpe.com</dc:creator>
  <cp:keywords>October 2020</cp:keywords>
  <cp:lastModifiedBy>Osama Aboul-Magd</cp:lastModifiedBy>
  <cp:revision>2868</cp:revision>
  <cp:lastPrinted>1998-02-10T13:28:06Z</cp:lastPrinted>
  <dcterms:created xsi:type="dcterms:W3CDTF">2007-04-17T18:10:23Z</dcterms:created>
  <dcterms:modified xsi:type="dcterms:W3CDTF">2020-11-03T22:01:28Z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(7)O48q+nWDiKNAVXoAwq58w6onvO4eaK+wzpVW8jJCkaAk5P9kKngByeTmJxmoV2pCjvvmemEH_x000d_
Bi/1Vb2TVe+tY7DxqSSUdjmKOgTB8TLyiNQBsxkECPbQ5aOgrJarIgvBMt9/xI83ilExG6vi_x000d_
S0GxhJWGGUDgHyjb+HnAnUyDOHQkWDr/J5rfnEo8Pkef1xN4QHP7egW/+34UnnUIjw3oNNjl_x000d_
OHDD9Ssc4eYTC78Pow</vt:lpwstr>
  </property>
  <property fmtid="{D5CDD505-2E9C-101B-9397-08002B2CF9AE}" pid="3" name="_ms_pID_7253431">
    <vt:lpwstr>6vpYfi/vBWCLT9AAVyRe/tVHpf6Ac/UgkG/769ZfIzu5CXBMe25Mjb_x000d_
wyk3Z2sholKs78sCReY0tK6/qoCtk3RMh2lwCRGb+Vjheswe4KrtdiCCfRyuGnkUzeDr+3Oa_x000d_
pgBXfVduOvik4Ctt4N6tW7nTykDNdCW1ja0Q63kOM1MM9z3SPmGeHA2Oj/82zkoiGNSj2uz6_x000d_
iyF2w3CyR7XJHnoqXJRq4fEMlNT4EIppcbf4</vt:lpwstr>
  </property>
  <property fmtid="{D5CDD505-2E9C-101B-9397-08002B2CF9AE}" pid="4" name="_ms_pID_7253432">
    <vt:lpwstr>pGb23zPPRlZ05V1oH18F/8JGuLq1c/5NRzHa_x000d_
fP3c8wW+rSCqGEAIsLJj5g0kRuzUdV6tE39wzbhXti+ppBdL4JUonBF/H5bhy5KGbmAq9wDL_x000d_
WQEe1FwKs3UpTInkbf2Vc4B3Xe98ZFutSUZeMomnGtxyDe8t3jANbPJRT4xgn+CsbQbT2WZB_x000d_
ZZsrxy/GtjvMeU2G15LBA30mfQfc6NpGW2DGXCFX+btathrHn9nO6Q</vt:lpwstr>
  </property>
  <property fmtid="{D5CDD505-2E9C-101B-9397-08002B2CF9AE}" pid="5" name="_ms_pID_7253433">
    <vt:lpwstr>nc12FRKBQ68I2REs/u_x000d_
WxepZKfOi7k/cPGWSl8CIlA7kJdttX17bU1pmmj+C22HHDjaJD9M03JDLv0cUEBhIiymLys0_x000d_
S8Zrf9kLXl5etDTc0gmGvBzh5K3sp8Z6GqumFqrluPyDw0+PFh9FtSA0wh58qmmFhp+Ywbhd_x000d_
4CjJSN0lqFQl0Zo//6w5seXqFt8axD8R21ZMXHYerBlhWZ9yNOB8VnfWlvNDY5hEuruJ2kqG</vt:lpwstr>
  </property>
  <property fmtid="{D5CDD505-2E9C-101B-9397-08002B2CF9AE}" pid="6" name="_ms_pID_7253434">
    <vt:lpwstr>_x000d_
8a8nLkD9QQPo0Zjl19uBvrg7Ah44u4v9LeeL2b6QYB/toj++rsNsk5L6cv2+pU+uLkGaB9Ls_x000d_
Qjyo0dXcFynypfFicT2UJZi6GUQ2lE9C5ggbx5UwniYKlC/gl6xmI7yL4k88ngb/o6gRz9cA_x000d_
Ka7Z4sFCU9+MskBB22AiDG3+sbywHPc4VNvb4eP9IFnXza/yvzpVyoe+pD9bALR8GaYiAMEv_x000d_
C6tEoxqS9RBbM81T</vt:lpwstr>
  </property>
  <property fmtid="{D5CDD505-2E9C-101B-9397-08002B2CF9AE}" pid="7" name="_ms_pID_7253435">
    <vt:lpwstr>T/m+abgw1hF35qfTU1NFZ3cq0eiyqsKXzjuAOnuvr8I6nRCRK3KS8jLJ_x000d_
xrBx92k2Js5AzBLzmpruEbTpVKhqG0EQ+o2FPDeArXFeTqnKw0JGqHN5Wiwjdcz0QoCkcBqM_x000d_
eQuc7nc2YYNWghx3pw76G1g5OIVwkvHetqKOgL9P9aTyf/o93inc/AoIUL6qpOmDC/2E6jXx_x000d_
x6MXOKt76uld1sLDeoqCA/VEkD+VwvVWrf</vt:lpwstr>
  </property>
  <property fmtid="{D5CDD505-2E9C-101B-9397-08002B2CF9AE}" pid="8" name="_ms_pID_7253436">
    <vt:lpwstr>cCso0fEQ85A5msJc92E717P1bTkQ==</vt:lpwstr>
  </property>
</Properties>
</file>