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08" r:id="rId2"/>
    <p:sldId id="879" r:id="rId3"/>
    <p:sldId id="750" r:id="rId4"/>
    <p:sldId id="873" r:id="rId5"/>
    <p:sldId id="880" r:id="rId6"/>
    <p:sldId id="900" r:id="rId7"/>
    <p:sldId id="825" r:id="rId8"/>
    <p:sldId id="875" r:id="rId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7D6940-8A48-474C-9498-EDF805288B10}" v="5" dt="2020-10-08T16:47:12.072"/>
    <p1510:client id="{37C27812-D48C-4D6E-ADB7-58835DF9D6F7}" v="1" dt="2020-10-08T17:30:02.7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2169" autoAdjust="0"/>
  </p:normalViewPr>
  <p:slideViewPr>
    <p:cSldViewPr>
      <p:cViewPr varScale="1">
        <p:scale>
          <a:sx n="110" d="100"/>
          <a:sy n="110" d="100"/>
        </p:scale>
        <p:origin x="438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k, Minyoung" userId="127d513f-da54-4474-846e-76202393764d" providerId="ADAL" clId="{37C27812-D48C-4D6E-ADB7-58835DF9D6F7}"/>
    <pc:docChg chg="modSld">
      <pc:chgData name="Park, Minyoung" userId="127d513f-da54-4474-846e-76202393764d" providerId="ADAL" clId="{37C27812-D48C-4D6E-ADB7-58835DF9D6F7}" dt="2020-10-08T17:31:16.399" v="40" actId="15"/>
      <pc:docMkLst>
        <pc:docMk/>
      </pc:docMkLst>
      <pc:sldChg chg="modSp">
        <pc:chgData name="Park, Minyoung" userId="127d513f-da54-4474-846e-76202393764d" providerId="ADAL" clId="{37C27812-D48C-4D6E-ADB7-58835DF9D6F7}" dt="2020-10-08T17:31:16.399" v="40" actId="15"/>
        <pc:sldMkLst>
          <pc:docMk/>
          <pc:sldMk cId="3883647714" sldId="879"/>
        </pc:sldMkLst>
        <pc:spChg chg="mod">
          <ac:chgData name="Park, Minyoung" userId="127d513f-da54-4474-846e-76202393764d" providerId="ADAL" clId="{37C27812-D48C-4D6E-ADB7-58835DF9D6F7}" dt="2020-10-08T17:31:16.399" v="40" actId="15"/>
          <ac:spMkLst>
            <pc:docMk/>
            <pc:sldMk cId="3883647714" sldId="879"/>
            <ac:spMk id="6" creationId="{BE55D4DD-940F-4747-B72C-5CEBA082A37A}"/>
          </ac:spMkLst>
        </pc:spChg>
      </pc:sldChg>
    </pc:docChg>
  </pc:docChgLst>
  <pc:docChgLst>
    <pc:chgData name="Minyoung" userId="127d513f-da54-4474-846e-76202393764d" providerId="ADAL" clId="{056D8AF0-B6D6-467D-917B-5EA8D915D72D}"/>
    <pc:docChg chg="addSld delSld modSld modMainMaster">
      <pc:chgData name="Minyoung" userId="127d513f-da54-4474-846e-76202393764d" providerId="ADAL" clId="{056D8AF0-B6D6-467D-917B-5EA8D915D72D}" dt="2020-10-08T16:47:43.759" v="312" actId="6549"/>
      <pc:docMkLst>
        <pc:docMk/>
      </pc:docMkLst>
      <pc:sldChg chg="modSp">
        <pc:chgData name="Minyoung" userId="127d513f-da54-4474-846e-76202393764d" providerId="ADAL" clId="{056D8AF0-B6D6-467D-917B-5EA8D915D72D}" dt="2020-10-08T16:25:40.710" v="4" actId="20577"/>
        <pc:sldMkLst>
          <pc:docMk/>
          <pc:sldMk cId="0" sldId="708"/>
        </pc:sldMkLst>
        <pc:spChg chg="mod">
          <ac:chgData name="Minyoung" userId="127d513f-da54-4474-846e-76202393764d" providerId="ADAL" clId="{056D8AF0-B6D6-467D-917B-5EA8D915D72D}" dt="2020-10-08T16:25:40.710" v="4" actId="20577"/>
          <ac:spMkLst>
            <pc:docMk/>
            <pc:sldMk cId="0" sldId="708"/>
            <ac:spMk id="12" creationId="{00000000-0000-0000-0000-000000000000}"/>
          </ac:spMkLst>
        </pc:spChg>
      </pc:sldChg>
      <pc:sldChg chg="modSp">
        <pc:chgData name="Minyoung" userId="127d513f-da54-4474-846e-76202393764d" providerId="ADAL" clId="{056D8AF0-B6D6-467D-917B-5EA8D915D72D}" dt="2020-10-08T16:36:47.024" v="166" actId="20577"/>
        <pc:sldMkLst>
          <pc:docMk/>
          <pc:sldMk cId="0" sldId="750"/>
        </pc:sldMkLst>
        <pc:spChg chg="mod">
          <ac:chgData name="Minyoung" userId="127d513f-da54-4474-846e-76202393764d" providerId="ADAL" clId="{056D8AF0-B6D6-467D-917B-5EA8D915D72D}" dt="2020-10-08T16:29:54.813" v="28" actId="20577"/>
          <ac:spMkLst>
            <pc:docMk/>
            <pc:sldMk cId="0" sldId="750"/>
            <ac:spMk id="21506" creationId="{00000000-0000-0000-0000-000000000000}"/>
          </ac:spMkLst>
        </pc:spChg>
        <pc:spChg chg="mod">
          <ac:chgData name="Minyoung" userId="127d513f-da54-4474-846e-76202393764d" providerId="ADAL" clId="{056D8AF0-B6D6-467D-917B-5EA8D915D72D}" dt="2020-10-08T16:36:47.024" v="166" actId="20577"/>
          <ac:spMkLst>
            <pc:docMk/>
            <pc:sldMk cId="0" sldId="750"/>
            <ac:spMk id="21507" creationId="{00000000-0000-0000-0000-000000000000}"/>
          </ac:spMkLst>
        </pc:spChg>
      </pc:sldChg>
      <pc:sldChg chg="modSp">
        <pc:chgData name="Minyoung" userId="127d513f-da54-4474-846e-76202393764d" providerId="ADAL" clId="{056D8AF0-B6D6-467D-917B-5EA8D915D72D}" dt="2020-10-08T16:37:23.393" v="178" actId="20577"/>
        <pc:sldMkLst>
          <pc:docMk/>
          <pc:sldMk cId="2066974761" sldId="825"/>
        </pc:sldMkLst>
        <pc:spChg chg="mod">
          <ac:chgData name="Minyoung" userId="127d513f-da54-4474-846e-76202393764d" providerId="ADAL" clId="{056D8AF0-B6D6-467D-917B-5EA8D915D72D}" dt="2020-10-08T16:32:13" v="55" actId="20577"/>
          <ac:spMkLst>
            <pc:docMk/>
            <pc:sldMk cId="2066974761" sldId="825"/>
            <ac:spMk id="8" creationId="{00000000-0000-0000-0000-000000000000}"/>
          </ac:spMkLst>
        </pc:spChg>
        <pc:spChg chg="mod">
          <ac:chgData name="Minyoung" userId="127d513f-da54-4474-846e-76202393764d" providerId="ADAL" clId="{056D8AF0-B6D6-467D-917B-5EA8D915D72D}" dt="2020-10-08T16:37:23.393" v="178" actId="20577"/>
          <ac:spMkLst>
            <pc:docMk/>
            <pc:sldMk cId="2066974761" sldId="825"/>
            <ac:spMk id="9" creationId="{00000000-0000-0000-0000-000000000000}"/>
          </ac:spMkLst>
        </pc:spChg>
      </pc:sldChg>
      <pc:sldChg chg="modSp">
        <pc:chgData name="Minyoung" userId="127d513f-da54-4474-846e-76202393764d" providerId="ADAL" clId="{056D8AF0-B6D6-467D-917B-5EA8D915D72D}" dt="2020-10-08T16:37:37.489" v="195" actId="20577"/>
        <pc:sldMkLst>
          <pc:docMk/>
          <pc:sldMk cId="737658052" sldId="875"/>
        </pc:sldMkLst>
        <pc:spChg chg="mod">
          <ac:chgData name="Minyoung" userId="127d513f-da54-4474-846e-76202393764d" providerId="ADAL" clId="{056D8AF0-B6D6-467D-917B-5EA8D915D72D}" dt="2020-10-08T16:33:03.072" v="71" actId="20577"/>
          <ac:spMkLst>
            <pc:docMk/>
            <pc:sldMk cId="737658052" sldId="875"/>
            <ac:spMk id="8" creationId="{00000000-0000-0000-0000-000000000000}"/>
          </ac:spMkLst>
        </pc:spChg>
        <pc:spChg chg="mod">
          <ac:chgData name="Minyoung" userId="127d513f-da54-4474-846e-76202393764d" providerId="ADAL" clId="{056D8AF0-B6D6-467D-917B-5EA8D915D72D}" dt="2020-10-08T16:37:37.489" v="195" actId="20577"/>
          <ac:spMkLst>
            <pc:docMk/>
            <pc:sldMk cId="737658052" sldId="875"/>
            <ac:spMk id="9" creationId="{00000000-0000-0000-0000-000000000000}"/>
          </ac:spMkLst>
        </pc:spChg>
      </pc:sldChg>
      <pc:sldChg chg="del">
        <pc:chgData name="Minyoung" userId="127d513f-da54-4474-846e-76202393764d" providerId="ADAL" clId="{056D8AF0-B6D6-467D-917B-5EA8D915D72D}" dt="2020-10-08T16:33:46.786" v="118" actId="2696"/>
        <pc:sldMkLst>
          <pc:docMk/>
          <pc:sldMk cId="2674053800" sldId="876"/>
        </pc:sldMkLst>
      </pc:sldChg>
      <pc:sldChg chg="del">
        <pc:chgData name="Minyoung" userId="127d513f-da54-4474-846e-76202393764d" providerId="ADAL" clId="{056D8AF0-B6D6-467D-917B-5EA8D915D72D}" dt="2020-10-08T16:33:46.801" v="119" actId="2696"/>
        <pc:sldMkLst>
          <pc:docMk/>
          <pc:sldMk cId="2097643277" sldId="877"/>
        </pc:sldMkLst>
      </pc:sldChg>
      <pc:sldChg chg="del">
        <pc:chgData name="Minyoung" userId="127d513f-da54-4474-846e-76202393764d" providerId="ADAL" clId="{056D8AF0-B6D6-467D-917B-5EA8D915D72D}" dt="2020-10-08T16:33:46.771" v="117" actId="2696"/>
        <pc:sldMkLst>
          <pc:docMk/>
          <pc:sldMk cId="833804406" sldId="878"/>
        </pc:sldMkLst>
      </pc:sldChg>
      <pc:sldChg chg="modSp">
        <pc:chgData name="Minyoung" userId="127d513f-da54-4474-846e-76202393764d" providerId="ADAL" clId="{056D8AF0-B6D6-467D-917B-5EA8D915D72D}" dt="2020-10-08T16:29:31.184" v="16" actId="20577"/>
        <pc:sldMkLst>
          <pc:docMk/>
          <pc:sldMk cId="3883647714" sldId="879"/>
        </pc:sldMkLst>
        <pc:spChg chg="mod">
          <ac:chgData name="Minyoung" userId="127d513f-da54-4474-846e-76202393764d" providerId="ADAL" clId="{056D8AF0-B6D6-467D-917B-5EA8D915D72D}" dt="2020-10-08T16:29:31.184" v="16" actId="20577"/>
          <ac:spMkLst>
            <pc:docMk/>
            <pc:sldMk cId="3883647714" sldId="879"/>
            <ac:spMk id="6" creationId="{BE55D4DD-940F-4747-B72C-5CEBA082A37A}"/>
          </ac:spMkLst>
        </pc:spChg>
      </pc:sldChg>
      <pc:sldChg chg="addSp modSp add">
        <pc:chgData name="Minyoung" userId="127d513f-da54-4474-846e-76202393764d" providerId="ADAL" clId="{056D8AF0-B6D6-467D-917B-5EA8D915D72D}" dt="2020-10-08T16:45:04.589" v="310" actId="1076"/>
        <pc:sldMkLst>
          <pc:docMk/>
          <pc:sldMk cId="799883743" sldId="880"/>
        </pc:sldMkLst>
        <pc:spChg chg="mod">
          <ac:chgData name="Minyoung" userId="127d513f-da54-4474-846e-76202393764d" providerId="ADAL" clId="{056D8AF0-B6D6-467D-917B-5EA8D915D72D}" dt="2020-10-08T16:41:33.434" v="215" actId="20577"/>
          <ac:spMkLst>
            <pc:docMk/>
            <pc:sldMk cId="799883743" sldId="880"/>
            <ac:spMk id="2" creationId="{64F9FB9A-C6D5-49F6-B8E7-FF5746C741FF}"/>
          </ac:spMkLst>
        </pc:spChg>
        <pc:spChg chg="mod">
          <ac:chgData name="Minyoung" userId="127d513f-da54-4474-846e-76202393764d" providerId="ADAL" clId="{056D8AF0-B6D6-467D-917B-5EA8D915D72D}" dt="2020-10-08T16:45:01.131" v="309" actId="14"/>
          <ac:spMkLst>
            <pc:docMk/>
            <pc:sldMk cId="799883743" sldId="880"/>
            <ac:spMk id="3" creationId="{C2997189-5A3E-429F-A62D-459478E833BB}"/>
          </ac:spMkLst>
        </pc:spChg>
        <pc:picChg chg="add mod">
          <ac:chgData name="Minyoung" userId="127d513f-da54-4474-846e-76202393764d" providerId="ADAL" clId="{056D8AF0-B6D6-467D-917B-5EA8D915D72D}" dt="2020-10-08T16:45:04.589" v="310" actId="1076"/>
          <ac:picMkLst>
            <pc:docMk/>
            <pc:sldMk cId="799883743" sldId="880"/>
            <ac:picMk id="7" creationId="{987F9700-F56D-4732-808D-4D5A6C83C374}"/>
          </ac:picMkLst>
        </pc:picChg>
      </pc:sldChg>
      <pc:sldChg chg="modSp add">
        <pc:chgData name="Minyoung" userId="127d513f-da54-4474-846e-76202393764d" providerId="ADAL" clId="{056D8AF0-B6D6-467D-917B-5EA8D915D72D}" dt="2020-10-08T16:47:43.759" v="312" actId="6549"/>
        <pc:sldMkLst>
          <pc:docMk/>
          <pc:sldMk cId="1898896492" sldId="900"/>
        </pc:sldMkLst>
        <pc:spChg chg="mod">
          <ac:chgData name="Minyoung" userId="127d513f-da54-4474-846e-76202393764d" providerId="ADAL" clId="{056D8AF0-B6D6-467D-917B-5EA8D915D72D}" dt="2020-10-08T16:47:43.759" v="312" actId="6549"/>
          <ac:spMkLst>
            <pc:docMk/>
            <pc:sldMk cId="1898896492" sldId="900"/>
            <ac:spMk id="3" creationId="{CA157F4B-6B8A-405E-928C-6115F5760D8D}"/>
          </ac:spMkLst>
        </pc:spChg>
      </pc:sldChg>
      <pc:sldMasterChg chg="modSp">
        <pc:chgData name="Minyoung" userId="127d513f-da54-4474-846e-76202393764d" providerId="ADAL" clId="{056D8AF0-B6D6-467D-917B-5EA8D915D72D}" dt="2020-10-08T16:28:58.954" v="5"/>
        <pc:sldMasterMkLst>
          <pc:docMk/>
          <pc:sldMasterMk cId="0" sldId="2147483648"/>
        </pc:sldMasterMkLst>
        <pc:spChg chg="mod">
          <ac:chgData name="Minyoung" userId="127d513f-da54-4474-846e-76202393764d" providerId="ADAL" clId="{056D8AF0-B6D6-467D-917B-5EA8D915D72D}" dt="2020-10-08T16:28:58.954" v="5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802.11-20/1595r0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2020-10-8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[October 12]</a:t>
            </a:r>
          </a:p>
          <a:p>
            <a:pPr lvl="2"/>
            <a:r>
              <a:rPr lang="en-US" dirty="0"/>
              <a:t>Call information</a:t>
            </a:r>
          </a:p>
          <a:p>
            <a:pPr lvl="3"/>
            <a:r>
              <a:rPr lang="en-US" dirty="0"/>
              <a:t>Join the </a:t>
            </a:r>
            <a:r>
              <a:rPr lang="en-US" dirty="0" err="1"/>
              <a:t>Webex</a:t>
            </a:r>
            <a:r>
              <a:rPr lang="en-US" dirty="0"/>
              <a:t> meeting here:</a:t>
            </a:r>
          </a:p>
          <a:p>
            <a:pPr lvl="4"/>
            <a:r>
              <a:rPr lang="en-US" dirty="0"/>
              <a:t>https://ieeesa.webex.com/ieeesa/j.php?MTID=m81e91f557723fddd71af8dc47473b30a</a:t>
            </a:r>
          </a:p>
          <a:p>
            <a:pPr lvl="4"/>
            <a:r>
              <a:rPr lang="en-US" dirty="0"/>
              <a:t>Meeting number: 173 229 1137</a:t>
            </a:r>
          </a:p>
          <a:p>
            <a:pPr lvl="4"/>
            <a:r>
              <a:rPr lang="en-US" dirty="0"/>
              <a:t>Meeting password: wireless (94735377 from phones and video systems)</a:t>
            </a:r>
          </a:p>
          <a:p>
            <a:pPr lvl="3"/>
            <a:r>
              <a:rPr lang="en-US" dirty="0"/>
              <a:t>Join by phone:</a:t>
            </a:r>
          </a:p>
          <a:p>
            <a:pPr lvl="4"/>
            <a:r>
              <a:rPr lang="en-US" dirty="0"/>
              <a:t>Tap to call in from a mobile device (attendees only)</a:t>
            </a:r>
          </a:p>
          <a:p>
            <a:pPr lvl="4"/>
            <a:r>
              <a:rPr lang="en-US" dirty="0"/>
              <a:t> +1-408-418-9388 USA Toll</a:t>
            </a:r>
          </a:p>
          <a:p>
            <a:pPr lvl="4"/>
            <a:r>
              <a:rPr lang="en-US" dirty="0"/>
              <a:t>Global call-in numbers</a:t>
            </a:r>
          </a:p>
          <a:p>
            <a:pPr lvl="4"/>
            <a:r>
              <a:rPr lang="en-US" dirty="0"/>
              <a:t>Access code: 173 229 1137</a:t>
            </a:r>
          </a:p>
          <a:p>
            <a:pPr lvl="1"/>
            <a:r>
              <a:rPr lang="en-US" dirty="0"/>
              <a:t>Motions on comment resolutions (from motion# 8000)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[October 12]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SA ballot result review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pt-BR" altLang="en-US" sz="1600" dirty="0"/>
              <a:t>11-20/1596r0 - CR for CID 8001, </a:t>
            </a:r>
            <a:r>
              <a:rPr lang="en-US" altLang="en-US" sz="1600" dirty="0"/>
              <a:t>Po-Kai Huang (Intel)</a:t>
            </a:r>
            <a:endParaRPr lang="pt-BR" altLang="en-US" sz="1600" dirty="0"/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11-20/1597r0 - CR for misc. CIDs, Minyoung Park (Intel)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Timeline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FB9A-C6D5-49F6-B8E7-FF5746C74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 Ballot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7189-5A3E-429F-A62D-459478E83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Approval rate: 95%</a:t>
            </a:r>
          </a:p>
          <a:p>
            <a:pPr lvl="1"/>
            <a:r>
              <a:rPr lang="en-US" dirty="0"/>
              <a:t>100 approve, 5 disapprove </a:t>
            </a:r>
          </a:p>
          <a:p>
            <a:r>
              <a:rPr lang="en-US" dirty="0"/>
              <a:t>4 comments received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10AFD-D039-439E-A324-FB2317677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DFE29-5E0B-46AF-BD57-CD07335A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40DAC-5537-405C-B369-DEB711C9F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7F9700-F56D-4732-808D-4D5A6C83C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2252662"/>
            <a:ext cx="501015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83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DAB6F-C825-4E25-A2F5-9808F2CEE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57F4B-6B8A-405E-928C-6115F5760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  <a:p>
            <a:pPr lvl="1"/>
            <a:r>
              <a:rPr lang="en-US"/>
              <a:t>October</a:t>
            </a:r>
            <a:r>
              <a:rPr lang="en-US" dirty="0"/>
              <a:t>: comment resolution on D7.0</a:t>
            </a:r>
          </a:p>
          <a:p>
            <a:pPr lvl="1"/>
            <a:r>
              <a:rPr lang="en-US" dirty="0"/>
              <a:t>October-November: D8.0 Recirc/Unchanged recirc</a:t>
            </a:r>
          </a:p>
          <a:p>
            <a:pPr lvl="1"/>
            <a:r>
              <a:rPr lang="en-US" dirty="0"/>
              <a:t>November 13 – 802 EC Approval</a:t>
            </a:r>
          </a:p>
          <a:p>
            <a:pPr lvl="1"/>
            <a:r>
              <a:rPr lang="en-US" dirty="0"/>
              <a:t>December 11 – Draft to </a:t>
            </a:r>
            <a:r>
              <a:rPr lang="en-US" dirty="0" err="1"/>
              <a:t>RevCom</a:t>
            </a:r>
            <a:endParaRPr lang="en-US" dirty="0"/>
          </a:p>
          <a:p>
            <a:r>
              <a:rPr lang="en-US" dirty="0"/>
              <a:t>2021</a:t>
            </a:r>
          </a:p>
          <a:p>
            <a:pPr lvl="1"/>
            <a:r>
              <a:rPr lang="en-US" dirty="0"/>
              <a:t>January: </a:t>
            </a:r>
            <a:r>
              <a:rPr lang="en-US" dirty="0" err="1"/>
              <a:t>RevCom</a:t>
            </a:r>
            <a:r>
              <a:rPr lang="en-US" dirty="0"/>
              <a:t>/SASB approval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68CEA-A6EF-47EE-8190-4EA33F614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E6498-C20B-4DDD-BC6E-59DC828B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6CD11-B0BB-4ADD-A0CB-586D5BF8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89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8000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[11-20/1596r0] for CIDs listed below:</a:t>
            </a:r>
          </a:p>
          <a:p>
            <a:pPr lvl="1"/>
            <a:r>
              <a:rPr lang="en-US" dirty="0"/>
              <a:t>8001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8001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[11-20/1597r0] for CIDs listed below:</a:t>
            </a:r>
          </a:p>
          <a:p>
            <a:pPr lvl="1"/>
            <a:r>
              <a:rPr lang="en-US" dirty="0"/>
              <a:t>8002, 8003, 8004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185692</TotalTime>
  <Words>637</Words>
  <Application>Microsoft Office PowerPoint</Application>
  <PresentationFormat>Widescreen</PresentationFormat>
  <Paragraphs>90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[October 12]</vt:lpstr>
      <vt:lpstr>Teleconferences are subject to applicable policies and procedures</vt:lpstr>
      <vt:lpstr>SA Ballot Summary</vt:lpstr>
      <vt:lpstr>Timeline</vt:lpstr>
      <vt:lpstr>Motion# 8000</vt:lpstr>
      <vt:lpstr>Motion# 8001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5971</cp:revision>
  <cp:lastPrinted>2014-11-04T15:04:57Z</cp:lastPrinted>
  <dcterms:created xsi:type="dcterms:W3CDTF">2007-04-17T18:10:23Z</dcterms:created>
  <dcterms:modified xsi:type="dcterms:W3CDTF">2020-10-08T17:31:22Z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2020-05-01 21:07:16Z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