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315" r:id="rId81"/>
    <p:sldId id="312" r:id="rId82"/>
    <p:sldId id="318" r:id="rId83"/>
    <p:sldId id="472" r:id="rId84"/>
    <p:sldId id="473" r:id="rId85"/>
    <p:sldId id="474" r:id="rId86"/>
    <p:sldId id="480" r:id="rId87"/>
    <p:sldId id="259" r:id="rId88"/>
    <p:sldId id="260" r:id="rId89"/>
    <p:sldId id="261"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2020-11-05</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7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18/0/4</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16/0/8</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21/0/3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a:t>Christian Berger</a:t>
                      </a: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112604</TotalTime>
  <Words>8318</Words>
  <Application>Microsoft Office PowerPoint</Application>
  <PresentationFormat>Widescreen</PresentationFormat>
  <Paragraphs>1264</Paragraphs>
  <Slides>89</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7"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798</cp:revision>
  <cp:lastPrinted>1601-01-01T00:00:00Z</cp:lastPrinted>
  <dcterms:created xsi:type="dcterms:W3CDTF">2018-08-06T10:28:59Z</dcterms:created>
  <dcterms:modified xsi:type="dcterms:W3CDTF">2020-11-10T18:50:14Z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