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10/15/20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98-00-00ax-d7-0-editorial-cr.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32-00-00ax-comment-resolution-on-cids-25053-and-25054.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33"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48124052"/>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4"/>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5"/>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6"/>
              </a:rPr>
              <a:t>https://mentor.ieee.org/802.11/dcn/20/11-20-1589-01-00ax-sa2-misc-phy-cids.docx</a:t>
            </a:r>
            <a:r>
              <a:rPr lang="en-US" sz="1400" dirty="0"/>
              <a:t> - </a:t>
            </a:r>
            <a:r>
              <a:rPr lang="en-US" sz="1400" dirty="0" err="1"/>
              <a:t>Youhan</a:t>
            </a:r>
            <a:r>
              <a:rPr lang="en-US" sz="1400" dirty="0"/>
              <a:t> Kim - CID 25101</a:t>
            </a:r>
          </a:p>
          <a:p>
            <a:pPr>
              <a:buFont typeface="Arial" panose="020B0604020202020204" pitchFamily="34" charset="0"/>
              <a:buChar char="•"/>
            </a:pPr>
            <a:r>
              <a:rPr lang="en-US" sz="1600" dirty="0">
                <a:hlinkClick r:id="rId7"/>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8"/>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1713</TotalTime>
  <Words>4076</Words>
  <Application>Microsoft Macintosh PowerPoint</Application>
  <PresentationFormat>Widescreen</PresentationFormat>
  <Paragraphs>412</Paragraphs>
  <Slides>34</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2"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143</cp:revision>
  <cp:lastPrinted>1601-01-01T00:00:00Z</cp:lastPrinted>
  <dcterms:created xsi:type="dcterms:W3CDTF">2019-08-14T12:42:27Z</dcterms:created>
  <dcterms:modified xsi:type="dcterms:W3CDTF">2020-10-16T00:22:22Z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